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 id="2147484156" r:id="rId11"/>
    <p:sldMasterId id="2147484168" r:id="rId12"/>
  </p:sldMasterIdLst>
  <p:notesMasterIdLst>
    <p:notesMasterId r:id="rId97"/>
  </p:notesMasterIdLst>
  <p:sldIdLst>
    <p:sldId id="507" r:id="rId13"/>
    <p:sldId id="376" r:id="rId14"/>
    <p:sldId id="717" r:id="rId15"/>
    <p:sldId id="718" r:id="rId16"/>
    <p:sldId id="719" r:id="rId17"/>
    <p:sldId id="367" r:id="rId18"/>
    <p:sldId id="368" r:id="rId19"/>
    <p:sldId id="369" r:id="rId20"/>
    <p:sldId id="370" r:id="rId21"/>
    <p:sldId id="371" r:id="rId22"/>
    <p:sldId id="372" r:id="rId23"/>
    <p:sldId id="373" r:id="rId24"/>
    <p:sldId id="374" r:id="rId25"/>
    <p:sldId id="720" r:id="rId26"/>
    <p:sldId id="553" r:id="rId27"/>
    <p:sldId id="443" r:id="rId28"/>
    <p:sldId id="585" r:id="rId29"/>
    <p:sldId id="676" r:id="rId30"/>
    <p:sldId id="726" r:id="rId31"/>
    <p:sldId id="721" r:id="rId32"/>
    <p:sldId id="392" r:id="rId33"/>
    <p:sldId id="393" r:id="rId34"/>
    <p:sldId id="394" r:id="rId35"/>
    <p:sldId id="395" r:id="rId36"/>
    <p:sldId id="396" r:id="rId37"/>
    <p:sldId id="397" r:id="rId38"/>
    <p:sldId id="398" r:id="rId39"/>
    <p:sldId id="399" r:id="rId40"/>
    <p:sldId id="647" r:id="rId41"/>
    <p:sldId id="649" r:id="rId42"/>
    <p:sldId id="701" r:id="rId43"/>
    <p:sldId id="702" r:id="rId44"/>
    <p:sldId id="703" r:id="rId45"/>
    <p:sldId id="713" r:id="rId46"/>
    <p:sldId id="704" r:id="rId47"/>
    <p:sldId id="714" r:id="rId48"/>
    <p:sldId id="705" r:id="rId49"/>
    <p:sldId id="715" r:id="rId50"/>
    <p:sldId id="706" r:id="rId51"/>
    <p:sldId id="716" r:id="rId52"/>
    <p:sldId id="653" r:id="rId53"/>
    <p:sldId id="707" r:id="rId54"/>
    <p:sldId id="723"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61" r:id="rId72"/>
    <p:sldId id="559" r:id="rId73"/>
    <p:sldId id="614" r:id="rId74"/>
    <p:sldId id="727" r:id="rId75"/>
    <p:sldId id="276" r:id="rId76"/>
    <p:sldId id="724" r:id="rId77"/>
    <p:sldId id="277" r:id="rId78"/>
    <p:sldId id="279" r:id="rId79"/>
    <p:sldId id="278" r:id="rId80"/>
    <p:sldId id="632" r:id="rId81"/>
    <p:sldId id="728" r:id="rId82"/>
    <p:sldId id="290" r:id="rId83"/>
    <p:sldId id="731" r:id="rId84"/>
    <p:sldId id="729" r:id="rId85"/>
    <p:sldId id="291" r:id="rId86"/>
    <p:sldId id="732" r:id="rId87"/>
    <p:sldId id="730" r:id="rId88"/>
    <p:sldId id="633" r:id="rId89"/>
    <p:sldId id="733" r:id="rId90"/>
    <p:sldId id="292" r:id="rId91"/>
    <p:sldId id="698" r:id="rId92"/>
    <p:sldId id="293" r:id="rId93"/>
    <p:sldId id="564" r:id="rId94"/>
    <p:sldId id="563" r:id="rId95"/>
    <p:sldId id="699"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59"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74</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584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7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91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59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77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794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92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66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22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755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79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4376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a:solidFill>
                  <a:srgbClr val="FFFF00"/>
                </a:solidFill>
                <a:effectLst/>
                <a:latin typeface="+mj-lt"/>
              </a:rPr>
              <a:t>Về</a:t>
            </a:r>
            <a:r>
              <a:rPr lang="en-US" sz="8000" b="0" dirty="0">
                <a:solidFill>
                  <a:srgbClr val="FFFF00"/>
                </a:solidFill>
                <a:effectLst/>
                <a:latin typeface="+mj-lt"/>
              </a:rPr>
              <a:t> </a:t>
            </a:r>
            <a:r>
              <a:rPr lang="en-US" sz="8000" b="0" dirty="0" err="1">
                <a:solidFill>
                  <a:srgbClr val="FFFF00"/>
                </a:solidFill>
                <a:effectLst/>
                <a:latin typeface="+mj-lt"/>
              </a:rPr>
              <a:t>Nhà</a:t>
            </a:r>
            <a:r>
              <a:rPr lang="en-US" sz="8000" b="0" dirty="0">
                <a:solidFill>
                  <a:srgbClr val="FFFF00"/>
                </a:solidFill>
                <a:effectLst/>
                <a:latin typeface="+mj-lt"/>
              </a:rPr>
              <a:t> Cha (2)</a:t>
            </a:r>
            <a:br>
              <a:rPr lang="en-US" sz="8000" b="0" dirty="0">
                <a:solidFill>
                  <a:srgbClr val="FFFF00"/>
                </a:solidFill>
                <a:effectLst/>
                <a:latin typeface="+mj-lt"/>
              </a:rPr>
            </a:br>
            <a:r>
              <a:rPr lang="en-US" sz="6000" b="0" i="1" dirty="0">
                <a:solidFill>
                  <a:schemeClr val="bg1"/>
                </a:solidFill>
                <a:effectLst/>
                <a:latin typeface="+mj-lt"/>
              </a:rPr>
              <a:t>Anh </a:t>
            </a:r>
            <a:r>
              <a:rPr lang="en-US" sz="6000" b="0" i="1" dirty="0" err="1">
                <a:solidFill>
                  <a:schemeClr val="bg1"/>
                </a:solidFill>
                <a:effectLst/>
                <a:latin typeface="+mj-lt"/>
              </a:rPr>
              <a:t>Tuấn</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a:solidFill>
                  <a:srgbClr val="FFFF00"/>
                </a:solidFill>
                <a:latin typeface="+mj-lt"/>
              </a:rPr>
              <a:t>T</a:t>
            </a:r>
            <a:r>
              <a:rPr lang="en-US" sz="4800" b="0" u="sng" dirty="0">
                <a:solidFill>
                  <a:srgbClr val="FFFF00"/>
                </a:solidFill>
                <a:effectLst/>
                <a:latin typeface="+mj-lt"/>
              </a:rPr>
              <a:t>k1</a:t>
            </a:r>
            <a:r>
              <a:rPr lang="vi-VN" sz="4800" b="0" u="sng" dirty="0">
                <a:solidFill>
                  <a:srgbClr val="FFFF00"/>
                </a:solidFill>
                <a:effectLst/>
                <a:latin typeface="+mj-lt"/>
              </a:rPr>
              <a:t>:</a:t>
            </a:r>
            <a:r>
              <a:rPr lang="en-US" sz="4800" dirty="0">
                <a:solidFill>
                  <a:schemeClr val="bg1"/>
                </a:solidFill>
                <a:latin typeface="+mj-lt"/>
              </a:rPr>
              <a:t> </a:t>
            </a:r>
            <a:r>
              <a:rPr lang="vi-VN" sz="4800" dirty="0">
                <a:solidFill>
                  <a:schemeClr val="bg1"/>
                </a:solidFill>
              </a:rPr>
              <a:t>Về nhà Cha bao hân hoan sướng vui. Này người ơi mau nhanh chân bước thôi, và hãy cất cao lời hát mừng. Kìa xa xa quê Cha bao dấu yêu, </a:t>
            </a:r>
            <a:r>
              <a:rPr lang="en-US" sz="4800" dirty="0">
                <a:solidFill>
                  <a:schemeClr val="bg1"/>
                </a:solidFill>
              </a:rPr>
              <a:t>long con </a:t>
            </a:r>
            <a:r>
              <a:rPr lang="en-US" sz="4800" dirty="0" err="1">
                <a:solidFill>
                  <a:schemeClr val="bg1"/>
                </a:solidFill>
              </a:rPr>
              <a:t>th</a:t>
            </a:r>
            <a:r>
              <a:rPr lang="vi-VN" sz="4800" dirty="0">
                <a:solidFill>
                  <a:schemeClr val="bg1"/>
                </a:solidFill>
              </a:rPr>
              <a:t>ơ</a:t>
            </a:r>
            <a:r>
              <a:rPr lang="en-US" sz="4800" dirty="0">
                <a:solidFill>
                  <a:schemeClr val="bg1"/>
                </a:solidFill>
              </a:rPr>
              <a:t> bao </a:t>
            </a:r>
            <a:r>
              <a:rPr lang="en-US" sz="4800" dirty="0" err="1">
                <a:solidFill>
                  <a:schemeClr val="bg1"/>
                </a:solidFill>
              </a:rPr>
              <a:t>năm</a:t>
            </a:r>
            <a:r>
              <a:rPr lang="en-US" sz="4800" dirty="0">
                <a:solidFill>
                  <a:schemeClr val="bg1"/>
                </a:solidFill>
              </a:rPr>
              <a:t> qua </a:t>
            </a:r>
            <a:r>
              <a:rPr lang="en-US" sz="4800" dirty="0" err="1">
                <a:solidFill>
                  <a:schemeClr val="bg1"/>
                </a:solidFill>
              </a:rPr>
              <a:t>nhớ</a:t>
            </a:r>
            <a:r>
              <a:rPr lang="en-US" sz="4800" dirty="0">
                <a:solidFill>
                  <a:schemeClr val="bg1"/>
                </a:solidFill>
              </a:rPr>
              <a:t> </a:t>
            </a:r>
            <a:r>
              <a:rPr lang="en-US" sz="4800" dirty="0" err="1">
                <a:solidFill>
                  <a:schemeClr val="bg1"/>
                </a:solidFill>
              </a:rPr>
              <a:t>mong</a:t>
            </a:r>
            <a:r>
              <a:rPr lang="en-US" sz="4800" dirty="0">
                <a:solidFill>
                  <a:schemeClr val="bg1"/>
                </a:solidFill>
              </a:rPr>
              <a:t>, nay </a:t>
            </a:r>
            <a:r>
              <a:rPr lang="en-US" sz="4800" dirty="0" err="1">
                <a:solidFill>
                  <a:schemeClr val="bg1"/>
                </a:solidFill>
              </a:rPr>
              <a:t>đến</a:t>
            </a:r>
            <a:r>
              <a:rPr lang="en-US" sz="4800" dirty="0">
                <a:solidFill>
                  <a:schemeClr val="bg1"/>
                </a:solidFill>
              </a:rPr>
              <a:t> </a:t>
            </a:r>
            <a:r>
              <a:rPr lang="en-US" sz="4800" dirty="0" err="1">
                <a:solidFill>
                  <a:schemeClr val="bg1"/>
                </a:solidFill>
              </a:rPr>
              <a:t>rồi</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hạnh</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trào</a:t>
            </a:r>
            <a:r>
              <a:rPr lang="en-US" sz="4800" dirty="0">
                <a:solidFill>
                  <a:schemeClr val="bg1"/>
                </a:solidFill>
              </a:rPr>
              <a:t> </a:t>
            </a:r>
            <a:r>
              <a:rPr lang="en-US" sz="4800" dirty="0" err="1">
                <a:solidFill>
                  <a:schemeClr val="bg1"/>
                </a:solidFill>
              </a:rPr>
              <a:t>tuôn</a:t>
            </a:r>
            <a:r>
              <a:rPr lang="en-US" sz="4800" dirty="0">
                <a:solidFill>
                  <a:schemeClr val="bg1"/>
                </a:solidFill>
              </a:rPr>
              <a:t>. </a:t>
            </a:r>
            <a:endParaRPr lang="vi-VN" sz="4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FFFF00"/>
                </a:solidFill>
                <a:effectLst/>
                <a:latin typeface="+mj-lt"/>
              </a:rPr>
              <a:t>Đk</a:t>
            </a:r>
            <a:r>
              <a:rPr lang="vi-VN" sz="6600" b="0" u="sng" dirty="0">
                <a:solidFill>
                  <a:srgbClr val="FFFF00"/>
                </a:solidFill>
                <a:effectLst/>
                <a:latin typeface="+mj-lt"/>
              </a:rPr>
              <a:t>:</a:t>
            </a:r>
            <a:r>
              <a:rPr lang="vi-VN" sz="6600" b="0" dirty="0">
                <a:solidFill>
                  <a:schemeClr val="bg1"/>
                </a:solidFill>
                <a:effectLst/>
                <a:latin typeface="+mj-lt"/>
              </a:rPr>
              <a:t> </a:t>
            </a:r>
            <a:r>
              <a:rPr lang="en-US" sz="6600" dirty="0" err="1">
                <a:solidFill>
                  <a:schemeClr val="bg1"/>
                </a:solidFill>
                <a:latin typeface="+mj-lt"/>
              </a:rPr>
              <a:t>Tiến</a:t>
            </a:r>
            <a:r>
              <a:rPr lang="en-US" sz="6600" dirty="0">
                <a:solidFill>
                  <a:schemeClr val="bg1"/>
                </a:solidFill>
                <a:latin typeface="+mj-lt"/>
              </a:rPr>
              <a:t> </a:t>
            </a:r>
            <a:r>
              <a:rPr lang="en-US" sz="6600" dirty="0" err="1">
                <a:solidFill>
                  <a:schemeClr val="bg1"/>
                </a:solidFill>
                <a:latin typeface="+mj-lt"/>
              </a:rPr>
              <a:t>tiến</a:t>
            </a:r>
            <a:r>
              <a:rPr lang="en-US" sz="6600" dirty="0">
                <a:solidFill>
                  <a:schemeClr val="bg1"/>
                </a:solidFill>
                <a:latin typeface="+mj-lt"/>
              </a:rPr>
              <a:t> b</a:t>
            </a:r>
            <a:r>
              <a:rPr lang="vi-VN" sz="6600" dirty="0">
                <a:solidFill>
                  <a:schemeClr val="bg1"/>
                </a:solidFill>
                <a:latin typeface="+mj-lt"/>
              </a:rPr>
              <a:t>ư</a:t>
            </a:r>
            <a:r>
              <a:rPr lang="en-US" sz="6600" dirty="0" err="1">
                <a:solidFill>
                  <a:schemeClr val="bg1"/>
                </a:solidFill>
                <a:latin typeface="+mj-lt"/>
              </a:rPr>
              <a:t>ớc</a:t>
            </a:r>
            <a:r>
              <a:rPr lang="en-US" sz="6600" dirty="0">
                <a:solidFill>
                  <a:schemeClr val="bg1"/>
                </a:solidFill>
                <a:latin typeface="+mj-lt"/>
              </a:rPr>
              <a:t> ta </a:t>
            </a:r>
            <a:r>
              <a:rPr lang="en-US" sz="6600" dirty="0" err="1">
                <a:solidFill>
                  <a:schemeClr val="bg1"/>
                </a:solidFill>
                <a:latin typeface="+mj-lt"/>
              </a:rPr>
              <a:t>cùng</a:t>
            </a:r>
            <a:r>
              <a:rPr lang="en-US" sz="6600" dirty="0">
                <a:solidFill>
                  <a:schemeClr val="bg1"/>
                </a:solidFill>
                <a:latin typeface="+mj-lt"/>
              </a:rPr>
              <a:t> </a:t>
            </a:r>
            <a:r>
              <a:rPr lang="en-US" sz="6600" dirty="0" err="1">
                <a:solidFill>
                  <a:schemeClr val="bg1"/>
                </a:solidFill>
                <a:latin typeface="+mj-lt"/>
              </a:rPr>
              <a:t>nhau</a:t>
            </a:r>
            <a:r>
              <a:rPr lang="en-US" sz="6600" dirty="0">
                <a:solidFill>
                  <a:schemeClr val="bg1"/>
                </a:solidFill>
                <a:latin typeface="+mj-lt"/>
              </a:rPr>
              <a:t> </a:t>
            </a:r>
            <a:r>
              <a:rPr lang="en-US" sz="6600" dirty="0" err="1">
                <a:solidFill>
                  <a:schemeClr val="bg1"/>
                </a:solidFill>
                <a:latin typeface="+mj-lt"/>
              </a:rPr>
              <a:t>tiến</a:t>
            </a:r>
            <a:r>
              <a:rPr lang="en-US" sz="6600" dirty="0">
                <a:solidFill>
                  <a:schemeClr val="bg1"/>
                </a:solidFill>
                <a:latin typeface="+mj-lt"/>
              </a:rPr>
              <a:t> b</a:t>
            </a:r>
            <a:r>
              <a:rPr lang="vi-VN" sz="6600" dirty="0">
                <a:solidFill>
                  <a:schemeClr val="bg1"/>
                </a:solidFill>
                <a:latin typeface="+mj-lt"/>
              </a:rPr>
              <a:t>ư</a:t>
            </a:r>
            <a:r>
              <a:rPr lang="en-US" sz="6600" dirty="0" err="1">
                <a:solidFill>
                  <a:schemeClr val="bg1"/>
                </a:solidFill>
                <a:latin typeface="+mj-lt"/>
              </a:rPr>
              <a:t>ớc</a:t>
            </a:r>
            <a:r>
              <a:rPr lang="en-US" sz="6600" dirty="0">
                <a:solidFill>
                  <a:schemeClr val="bg1"/>
                </a:solidFill>
                <a:latin typeface="+mj-lt"/>
              </a:rPr>
              <a:t>, </a:t>
            </a:r>
            <a:r>
              <a:rPr lang="en-US" sz="6600" dirty="0" err="1">
                <a:solidFill>
                  <a:schemeClr val="bg1"/>
                </a:solidFill>
                <a:latin typeface="+mj-lt"/>
              </a:rPr>
              <a:t>tay</a:t>
            </a:r>
            <a:r>
              <a:rPr lang="en-US" sz="6600" dirty="0">
                <a:solidFill>
                  <a:schemeClr val="bg1"/>
                </a:solidFill>
                <a:latin typeface="+mj-lt"/>
              </a:rPr>
              <a:t> </a:t>
            </a:r>
            <a:r>
              <a:rPr lang="en-US" sz="6600" dirty="0" err="1">
                <a:solidFill>
                  <a:schemeClr val="bg1"/>
                </a:solidFill>
                <a:latin typeface="+mj-lt"/>
              </a:rPr>
              <a:t>trong</a:t>
            </a:r>
            <a:r>
              <a:rPr lang="en-US" sz="6600" dirty="0">
                <a:solidFill>
                  <a:schemeClr val="bg1"/>
                </a:solidFill>
                <a:latin typeface="+mj-lt"/>
              </a:rPr>
              <a:t> </a:t>
            </a:r>
            <a:r>
              <a:rPr lang="en-US" sz="6600" dirty="0" err="1">
                <a:solidFill>
                  <a:schemeClr val="bg1"/>
                </a:solidFill>
                <a:latin typeface="+mj-lt"/>
              </a:rPr>
              <a:t>tay</a:t>
            </a:r>
            <a:r>
              <a:rPr lang="en-US" sz="6600" dirty="0">
                <a:solidFill>
                  <a:schemeClr val="bg1"/>
                </a:solidFill>
                <a:latin typeface="+mj-lt"/>
              </a:rPr>
              <a:t> ta </a:t>
            </a:r>
            <a:r>
              <a:rPr lang="en-US" sz="6600" dirty="0" err="1">
                <a:solidFill>
                  <a:schemeClr val="bg1"/>
                </a:solidFill>
                <a:latin typeface="+mj-lt"/>
              </a:rPr>
              <a:t>cùng</a:t>
            </a:r>
            <a:r>
              <a:rPr lang="en-US" sz="6600" dirty="0">
                <a:solidFill>
                  <a:schemeClr val="bg1"/>
                </a:solidFill>
                <a:latin typeface="+mj-lt"/>
              </a:rPr>
              <a:t> </a:t>
            </a:r>
            <a:r>
              <a:rPr lang="en-US" sz="6600" dirty="0" err="1">
                <a:solidFill>
                  <a:schemeClr val="bg1"/>
                </a:solidFill>
                <a:latin typeface="+mj-lt"/>
              </a:rPr>
              <a:t>nhau</a:t>
            </a:r>
            <a:r>
              <a:rPr lang="en-US" sz="6600" dirty="0">
                <a:solidFill>
                  <a:schemeClr val="bg1"/>
                </a:solidFill>
                <a:latin typeface="+mj-lt"/>
              </a:rPr>
              <a:t> </a:t>
            </a:r>
            <a:r>
              <a:rPr lang="en-US" sz="6600" dirty="0" err="1">
                <a:solidFill>
                  <a:schemeClr val="bg1"/>
                </a:solidFill>
                <a:latin typeface="+mj-lt"/>
              </a:rPr>
              <a:t>cất</a:t>
            </a:r>
            <a:r>
              <a:rPr lang="en-US" sz="6600" dirty="0">
                <a:solidFill>
                  <a:schemeClr val="bg1"/>
                </a:solidFill>
                <a:latin typeface="+mj-lt"/>
              </a:rPr>
              <a:t> </a:t>
            </a:r>
            <a:r>
              <a:rPr lang="en-US" sz="6600" dirty="0" err="1">
                <a:solidFill>
                  <a:schemeClr val="bg1"/>
                </a:solidFill>
                <a:latin typeface="+mj-lt"/>
              </a:rPr>
              <a:t>tiếng</a:t>
            </a:r>
            <a:r>
              <a:rPr lang="en-US" sz="6600" dirty="0">
                <a:solidFill>
                  <a:schemeClr val="bg1"/>
                </a:solidFill>
                <a:latin typeface="+mj-lt"/>
              </a:rPr>
              <a:t>, </a:t>
            </a:r>
            <a:r>
              <a:rPr lang="en-US" sz="6600" dirty="0" err="1">
                <a:solidFill>
                  <a:schemeClr val="bg1"/>
                </a:solidFill>
                <a:latin typeface="+mj-lt"/>
              </a:rPr>
              <a:t>hát</a:t>
            </a:r>
            <a:r>
              <a:rPr lang="en-US" sz="6600" dirty="0">
                <a:solidFill>
                  <a:schemeClr val="bg1"/>
                </a:solidFill>
                <a:latin typeface="+mj-lt"/>
              </a:rPr>
              <a:t> </a:t>
            </a:r>
            <a:r>
              <a:rPr lang="en-US" sz="6600" dirty="0" err="1">
                <a:solidFill>
                  <a:schemeClr val="bg1"/>
                </a:solidFill>
                <a:latin typeface="+mj-lt"/>
              </a:rPr>
              <a:t>lên</a:t>
            </a:r>
            <a:r>
              <a:rPr lang="en-US" sz="6600" dirty="0">
                <a:solidFill>
                  <a:schemeClr val="bg1"/>
                </a:solidFill>
                <a:latin typeface="+mj-lt"/>
              </a:rPr>
              <a:t> </a:t>
            </a:r>
            <a:r>
              <a:rPr lang="en-US" sz="6600" dirty="0" err="1">
                <a:solidFill>
                  <a:schemeClr val="bg1"/>
                </a:solidFill>
                <a:latin typeface="+mj-lt"/>
              </a:rPr>
              <a:t>bài</a:t>
            </a:r>
            <a:r>
              <a:rPr lang="en-US" sz="6600" dirty="0">
                <a:solidFill>
                  <a:schemeClr val="bg1"/>
                </a:solidFill>
                <a:latin typeface="+mj-lt"/>
              </a:rPr>
              <a:t> ca (á-a), </a:t>
            </a:r>
            <a:r>
              <a:rPr lang="en-US" sz="6600" dirty="0" err="1">
                <a:solidFill>
                  <a:schemeClr val="bg1"/>
                </a:solidFill>
                <a:latin typeface="+mj-lt"/>
              </a:rPr>
              <a:t>tạ</a:t>
            </a:r>
            <a:r>
              <a:rPr lang="en-US" sz="6600" dirty="0">
                <a:solidFill>
                  <a:schemeClr val="bg1"/>
                </a:solidFill>
                <a:latin typeface="+mj-lt"/>
              </a:rPr>
              <a:t> </a:t>
            </a:r>
            <a:r>
              <a:rPr lang="vi-VN" sz="6600" dirty="0">
                <a:solidFill>
                  <a:schemeClr val="bg1"/>
                </a:solidFill>
                <a:latin typeface="+mj-lt"/>
              </a:rPr>
              <a:t>ơ</a:t>
            </a:r>
            <a:r>
              <a:rPr lang="en-US" sz="6600" dirty="0">
                <a:solidFill>
                  <a:schemeClr val="bg1"/>
                </a:solidFill>
                <a:latin typeface="+mj-lt"/>
              </a:rPr>
              <a:t>n Cha. </a:t>
            </a:r>
            <a:endParaRPr lang="vi-VN" sz="66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Tk2</a:t>
            </a:r>
            <a:r>
              <a:rPr lang="vi-VN" sz="4800" b="0" u="sng" dirty="0">
                <a:solidFill>
                  <a:srgbClr val="FFFF00"/>
                </a:solidFill>
                <a:effectLst/>
                <a:latin typeface="+mj-lt"/>
              </a:rPr>
              <a:t>:</a:t>
            </a:r>
            <a:r>
              <a:rPr lang="en-US" sz="4800" dirty="0">
                <a:solidFill>
                  <a:schemeClr val="bg1"/>
                </a:solidFill>
                <a:latin typeface="+mj-lt"/>
              </a:rPr>
              <a:t> </a:t>
            </a:r>
            <a:r>
              <a:rPr lang="en-US" sz="4800" dirty="0" err="1">
                <a:solidFill>
                  <a:schemeClr val="bg1"/>
                </a:solidFill>
                <a:latin typeface="+mj-lt"/>
              </a:rPr>
              <a:t>Về</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Cha </a:t>
            </a:r>
            <a:r>
              <a:rPr lang="en-US" sz="4800" dirty="0" err="1">
                <a:solidFill>
                  <a:schemeClr val="bg1"/>
                </a:solidFill>
                <a:latin typeface="+mj-lt"/>
              </a:rPr>
              <a:t>tim</a:t>
            </a:r>
            <a:r>
              <a:rPr lang="en-US" sz="4800" dirty="0">
                <a:solidFill>
                  <a:schemeClr val="bg1"/>
                </a:solidFill>
                <a:latin typeface="+mj-lt"/>
              </a:rPr>
              <a:t> con </a:t>
            </a:r>
            <a:r>
              <a:rPr lang="en-US" sz="4800" dirty="0" err="1">
                <a:solidFill>
                  <a:schemeClr val="bg1"/>
                </a:solidFill>
                <a:latin typeface="+mj-lt"/>
              </a:rPr>
              <a:t>đây</a:t>
            </a:r>
            <a:r>
              <a:rPr lang="en-US" sz="4800" dirty="0">
                <a:solidFill>
                  <a:schemeClr val="bg1"/>
                </a:solidFill>
                <a:latin typeface="+mj-lt"/>
              </a:rPr>
              <a:t> </a:t>
            </a:r>
            <a:r>
              <a:rPr lang="en-US" sz="4800" dirty="0" err="1">
                <a:solidFill>
                  <a:schemeClr val="bg1"/>
                </a:solidFill>
                <a:latin typeface="+mj-lt"/>
              </a:rPr>
              <a:t>ngất</a:t>
            </a:r>
            <a:r>
              <a:rPr lang="en-US" sz="4800" dirty="0">
                <a:solidFill>
                  <a:schemeClr val="bg1"/>
                </a:solidFill>
                <a:latin typeface="+mj-lt"/>
              </a:rPr>
              <a:t> </a:t>
            </a:r>
            <a:r>
              <a:rPr lang="en-US" sz="4800" dirty="0" err="1">
                <a:solidFill>
                  <a:schemeClr val="bg1"/>
                </a:solidFill>
                <a:latin typeface="+mj-lt"/>
              </a:rPr>
              <a:t>ngây</a:t>
            </a:r>
            <a:r>
              <a:rPr lang="en-US" sz="4800" dirty="0">
                <a:solidFill>
                  <a:schemeClr val="bg1"/>
                </a:solidFill>
                <a:latin typeface="+mj-lt"/>
              </a:rPr>
              <a:t>, </a:t>
            </a:r>
            <a:r>
              <a:rPr lang="en-US" sz="4800" dirty="0" err="1">
                <a:solidFill>
                  <a:schemeClr val="bg1"/>
                </a:solidFill>
                <a:latin typeface="+mj-lt"/>
              </a:rPr>
              <a:t>nguồn</a:t>
            </a:r>
            <a:r>
              <a:rPr lang="en-US" sz="4800" dirty="0">
                <a:solidFill>
                  <a:schemeClr val="bg1"/>
                </a:solidFill>
                <a:latin typeface="+mj-lt"/>
              </a:rPr>
              <a:t> </a:t>
            </a:r>
            <a:r>
              <a:rPr lang="en-US" sz="4800" dirty="0" err="1">
                <a:solidFill>
                  <a:schemeClr val="bg1"/>
                </a:solidFill>
                <a:latin typeface="+mj-lt"/>
              </a:rPr>
              <a:t>yêu</a:t>
            </a:r>
            <a:r>
              <a:rPr lang="en-US" sz="4800" dirty="0">
                <a:solidFill>
                  <a:schemeClr val="bg1"/>
                </a:solidFill>
                <a:latin typeface="+mj-lt"/>
              </a:rPr>
              <a:t> </a:t>
            </a:r>
            <a:r>
              <a:rPr lang="en-US" sz="4800" dirty="0" err="1">
                <a:solidFill>
                  <a:schemeClr val="bg1"/>
                </a:solidFill>
                <a:latin typeface="+mj-lt"/>
              </a:rPr>
              <a:t>th</a:t>
            </a:r>
            <a:r>
              <a:rPr lang="vi-VN" sz="4800" dirty="0">
                <a:solidFill>
                  <a:schemeClr val="bg1"/>
                </a:solidFill>
                <a:latin typeface="+mj-lt"/>
              </a:rPr>
              <a:t>ư</a:t>
            </a:r>
            <a:r>
              <a:rPr lang="en-US" sz="4800" dirty="0" err="1">
                <a:solidFill>
                  <a:schemeClr val="bg1"/>
                </a:solidFill>
                <a:latin typeface="+mj-lt"/>
              </a:rPr>
              <a:t>ơng</a:t>
            </a:r>
            <a:r>
              <a:rPr lang="en-US" sz="4800" dirty="0">
                <a:solidFill>
                  <a:schemeClr val="bg1"/>
                </a:solidFill>
                <a:latin typeface="+mj-lt"/>
              </a:rPr>
              <a:t> Cha </a:t>
            </a:r>
            <a:r>
              <a:rPr lang="en-US" sz="4800" dirty="0" err="1">
                <a:solidFill>
                  <a:schemeClr val="bg1"/>
                </a:solidFill>
                <a:latin typeface="+mj-lt"/>
              </a:rPr>
              <a:t>trao</a:t>
            </a:r>
            <a:r>
              <a:rPr lang="en-US" sz="4800" dirty="0">
                <a:solidFill>
                  <a:schemeClr val="bg1"/>
                </a:solidFill>
                <a:latin typeface="+mj-lt"/>
              </a:rPr>
              <a:t> ban </a:t>
            </a:r>
            <a:r>
              <a:rPr lang="en-US" sz="4800" dirty="0" err="1">
                <a:solidFill>
                  <a:schemeClr val="bg1"/>
                </a:solidFill>
                <a:latin typeface="+mj-lt"/>
              </a:rPr>
              <a:t>chứa</a:t>
            </a:r>
            <a:r>
              <a:rPr lang="en-US" sz="4800" dirty="0">
                <a:solidFill>
                  <a:schemeClr val="bg1"/>
                </a:solidFill>
                <a:latin typeface="+mj-lt"/>
              </a:rPr>
              <a:t> </a:t>
            </a:r>
            <a:r>
              <a:rPr lang="en-US" sz="4800" dirty="0" err="1">
                <a:solidFill>
                  <a:schemeClr val="bg1"/>
                </a:solidFill>
                <a:latin typeface="+mj-lt"/>
              </a:rPr>
              <a:t>chan</a:t>
            </a:r>
            <a:r>
              <a:rPr lang="en-US" sz="4800" dirty="0">
                <a:solidFill>
                  <a:schemeClr val="bg1"/>
                </a:solidFill>
                <a:latin typeface="+mj-lt"/>
              </a:rPr>
              <a:t>, </a:t>
            </a:r>
            <a:r>
              <a:rPr lang="en-US" sz="4800" dirty="0" err="1">
                <a:solidFill>
                  <a:schemeClr val="bg1"/>
                </a:solidFill>
                <a:latin typeface="+mj-lt"/>
              </a:rPr>
              <a:t>bàn</a:t>
            </a:r>
            <a:r>
              <a:rPr lang="en-US" sz="4800" dirty="0">
                <a:solidFill>
                  <a:schemeClr val="bg1"/>
                </a:solidFill>
                <a:latin typeface="+mj-lt"/>
              </a:rPr>
              <a:t> </a:t>
            </a:r>
            <a:r>
              <a:rPr lang="en-US" sz="4800" dirty="0" err="1">
                <a:solidFill>
                  <a:schemeClr val="bg1"/>
                </a:solidFill>
                <a:latin typeface="+mj-lt"/>
              </a:rPr>
              <a:t>Tiệc</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Cha </a:t>
            </a:r>
            <a:r>
              <a:rPr lang="en-US" sz="4800" dirty="0" err="1">
                <a:solidFill>
                  <a:schemeClr val="bg1"/>
                </a:solidFill>
                <a:latin typeface="+mj-lt"/>
              </a:rPr>
              <a:t>dọn</a:t>
            </a:r>
            <a:r>
              <a:rPr lang="en-US" sz="4800" dirty="0">
                <a:solidFill>
                  <a:schemeClr val="bg1"/>
                </a:solidFill>
                <a:latin typeface="+mj-lt"/>
              </a:rPr>
              <a:t> </a:t>
            </a:r>
            <a:r>
              <a:rPr lang="en-US" sz="4800" dirty="0" err="1">
                <a:solidFill>
                  <a:schemeClr val="bg1"/>
                </a:solidFill>
                <a:latin typeface="+mj-lt"/>
              </a:rPr>
              <a:t>sẵn</a:t>
            </a:r>
            <a:r>
              <a:rPr lang="en-US" sz="4800" dirty="0">
                <a:solidFill>
                  <a:schemeClr val="bg1"/>
                </a:solidFill>
                <a:latin typeface="+mj-lt"/>
              </a:rPr>
              <a:t> </a:t>
            </a:r>
            <a:r>
              <a:rPr lang="en-US" sz="4800" dirty="0" err="1">
                <a:solidFill>
                  <a:schemeClr val="bg1"/>
                </a:solidFill>
                <a:latin typeface="+mj-lt"/>
              </a:rPr>
              <a:t>rồi</a:t>
            </a:r>
            <a:r>
              <a:rPr lang="en-US" sz="4800" dirty="0">
                <a:solidFill>
                  <a:schemeClr val="bg1"/>
                </a:solidFill>
                <a:latin typeface="+mj-lt"/>
              </a:rPr>
              <a:t>. </a:t>
            </a:r>
            <a:r>
              <a:rPr lang="en-US" sz="4800" dirty="0" err="1">
                <a:solidFill>
                  <a:schemeClr val="bg1"/>
                </a:solidFill>
                <a:latin typeface="+mj-lt"/>
              </a:rPr>
              <a:t>Ngồi</a:t>
            </a:r>
            <a:r>
              <a:rPr lang="en-US" sz="4800" dirty="0">
                <a:solidFill>
                  <a:schemeClr val="bg1"/>
                </a:solidFill>
                <a:latin typeface="+mj-lt"/>
              </a:rPr>
              <a:t> </a:t>
            </a:r>
            <a:r>
              <a:rPr lang="en-US" sz="4800" dirty="0" err="1">
                <a:solidFill>
                  <a:schemeClr val="bg1"/>
                </a:solidFill>
                <a:latin typeface="+mj-lt"/>
              </a:rPr>
              <a:t>bên</a:t>
            </a:r>
            <a:r>
              <a:rPr lang="en-US" sz="4800" dirty="0">
                <a:solidFill>
                  <a:schemeClr val="bg1"/>
                </a:solidFill>
                <a:latin typeface="+mj-lt"/>
              </a:rPr>
              <a:t> Cha </a:t>
            </a:r>
            <a:r>
              <a:rPr lang="en-US" sz="4800" dirty="0" err="1">
                <a:solidFill>
                  <a:schemeClr val="bg1"/>
                </a:solidFill>
                <a:latin typeface="+mj-lt"/>
              </a:rPr>
              <a:t>quên</a:t>
            </a:r>
            <a:r>
              <a:rPr lang="en-US" sz="4800" dirty="0">
                <a:solidFill>
                  <a:schemeClr val="bg1"/>
                </a:solidFill>
                <a:latin typeface="+mj-lt"/>
              </a:rPr>
              <a:t> </a:t>
            </a:r>
            <a:r>
              <a:rPr lang="en-US" sz="4800" dirty="0" err="1">
                <a:solidFill>
                  <a:schemeClr val="bg1"/>
                </a:solidFill>
                <a:latin typeface="+mj-lt"/>
              </a:rPr>
              <a:t>đi</a:t>
            </a:r>
            <a:r>
              <a:rPr lang="en-US" sz="4800" dirty="0">
                <a:solidFill>
                  <a:schemeClr val="bg1"/>
                </a:solidFill>
                <a:latin typeface="+mj-lt"/>
              </a:rPr>
              <a:t> bao </a:t>
            </a:r>
            <a:r>
              <a:rPr lang="en-US" sz="4800" dirty="0" err="1">
                <a:solidFill>
                  <a:schemeClr val="bg1"/>
                </a:solidFill>
                <a:latin typeface="+mj-lt"/>
              </a:rPr>
              <a:t>nỗi</a:t>
            </a:r>
            <a:r>
              <a:rPr lang="en-US" sz="4800" dirty="0">
                <a:solidFill>
                  <a:schemeClr val="bg1"/>
                </a:solidFill>
                <a:latin typeface="+mj-lt"/>
              </a:rPr>
              <a:t> </a:t>
            </a:r>
            <a:r>
              <a:rPr lang="en-US" sz="4800" dirty="0" err="1">
                <a:solidFill>
                  <a:schemeClr val="bg1"/>
                </a:solidFill>
                <a:latin typeface="+mj-lt"/>
              </a:rPr>
              <a:t>đau</a:t>
            </a:r>
            <a:r>
              <a:rPr lang="en-US" sz="4800" dirty="0">
                <a:solidFill>
                  <a:schemeClr val="bg1"/>
                </a:solidFill>
                <a:latin typeface="+mj-lt"/>
              </a:rPr>
              <a:t>, </a:t>
            </a:r>
            <a:r>
              <a:rPr lang="en-US" sz="4800" dirty="0" err="1">
                <a:solidFill>
                  <a:schemeClr val="bg1"/>
                </a:solidFill>
                <a:latin typeface="+mj-lt"/>
              </a:rPr>
              <a:t>từng</a:t>
            </a:r>
            <a:r>
              <a:rPr lang="en-US" sz="4800" dirty="0">
                <a:solidFill>
                  <a:schemeClr val="bg1"/>
                </a:solidFill>
                <a:latin typeface="+mj-lt"/>
              </a:rPr>
              <a:t> </a:t>
            </a:r>
            <a:r>
              <a:rPr lang="en-US" sz="4800" dirty="0" err="1">
                <a:solidFill>
                  <a:schemeClr val="bg1"/>
                </a:solidFill>
                <a:latin typeface="+mj-lt"/>
              </a:rPr>
              <a:t>đêm</a:t>
            </a:r>
            <a:r>
              <a:rPr lang="en-US" sz="4800" dirty="0">
                <a:solidFill>
                  <a:schemeClr val="bg1"/>
                </a:solidFill>
                <a:latin typeface="+mj-lt"/>
              </a:rPr>
              <a:t> </a:t>
            </a:r>
            <a:r>
              <a:rPr lang="en-US" sz="4800" dirty="0" err="1">
                <a:solidFill>
                  <a:schemeClr val="bg1"/>
                </a:solidFill>
                <a:latin typeface="+mj-lt"/>
              </a:rPr>
              <a:t>thâu</a:t>
            </a:r>
            <a:r>
              <a:rPr lang="en-US" sz="4800" dirty="0">
                <a:solidFill>
                  <a:schemeClr val="bg1"/>
                </a:solidFill>
                <a:latin typeface="+mj-lt"/>
              </a:rPr>
              <a:t> con </a:t>
            </a:r>
            <a:r>
              <a:rPr lang="en-US" sz="4800" dirty="0" err="1">
                <a:solidFill>
                  <a:schemeClr val="bg1"/>
                </a:solidFill>
                <a:latin typeface="+mj-lt"/>
              </a:rPr>
              <a:t>đây</a:t>
            </a:r>
            <a:r>
              <a:rPr lang="en-US" sz="4800" dirty="0">
                <a:solidFill>
                  <a:schemeClr val="bg1"/>
                </a:solidFill>
                <a:latin typeface="+mj-lt"/>
              </a:rPr>
              <a:t> </a:t>
            </a:r>
            <a:r>
              <a:rPr lang="en-US" sz="4800" dirty="0" err="1">
                <a:solidFill>
                  <a:schemeClr val="bg1"/>
                </a:solidFill>
                <a:latin typeface="+mj-lt"/>
              </a:rPr>
              <a:t>luôn</a:t>
            </a:r>
            <a:r>
              <a:rPr lang="en-US" sz="4800" dirty="0">
                <a:solidFill>
                  <a:schemeClr val="bg1"/>
                </a:solidFill>
                <a:latin typeface="+mj-lt"/>
              </a:rPr>
              <a:t> </a:t>
            </a:r>
            <a:r>
              <a:rPr lang="en-US" sz="4800" dirty="0" err="1">
                <a:solidFill>
                  <a:schemeClr val="bg1"/>
                </a:solidFill>
                <a:latin typeface="+mj-lt"/>
              </a:rPr>
              <a:t>khát</a:t>
            </a:r>
            <a:r>
              <a:rPr lang="en-US" sz="4800" dirty="0">
                <a:solidFill>
                  <a:schemeClr val="bg1"/>
                </a:solidFill>
                <a:latin typeface="+mj-lt"/>
              </a:rPr>
              <a:t> khao, </a:t>
            </a:r>
            <a:r>
              <a:rPr lang="en-US" sz="4800" dirty="0" err="1">
                <a:solidFill>
                  <a:schemeClr val="bg1"/>
                </a:solidFill>
                <a:latin typeface="+mj-lt"/>
              </a:rPr>
              <a:t>giây</a:t>
            </a:r>
            <a:r>
              <a:rPr lang="en-US" sz="4800" dirty="0">
                <a:solidFill>
                  <a:schemeClr val="bg1"/>
                </a:solidFill>
                <a:latin typeface="+mj-lt"/>
              </a:rPr>
              <a:t> </a:t>
            </a:r>
            <a:r>
              <a:rPr lang="en-US" sz="4800" dirty="0" err="1">
                <a:solidFill>
                  <a:schemeClr val="bg1"/>
                </a:solidFill>
                <a:latin typeface="+mj-lt"/>
              </a:rPr>
              <a:t>phút</a:t>
            </a:r>
            <a:r>
              <a:rPr lang="en-US" sz="4800" dirty="0">
                <a:solidFill>
                  <a:schemeClr val="bg1"/>
                </a:solidFill>
                <a:latin typeface="+mj-lt"/>
              </a:rPr>
              <a:t> </a:t>
            </a:r>
            <a:r>
              <a:rPr lang="en-US" sz="4800" dirty="0" err="1">
                <a:solidFill>
                  <a:schemeClr val="bg1"/>
                </a:solidFill>
                <a:latin typeface="+mj-lt"/>
              </a:rPr>
              <a:t>này</a:t>
            </a:r>
            <a:r>
              <a:rPr lang="en-US" sz="4800" dirty="0">
                <a:solidFill>
                  <a:schemeClr val="bg1"/>
                </a:solidFill>
                <a:latin typeface="+mj-lt"/>
              </a:rPr>
              <a:t> </a:t>
            </a:r>
            <a:r>
              <a:rPr lang="en-US" sz="4800" dirty="0" err="1">
                <a:solidFill>
                  <a:schemeClr val="bg1"/>
                </a:solidFill>
                <a:latin typeface="+mj-lt"/>
              </a:rPr>
              <a:t>lòng</a:t>
            </a:r>
            <a:r>
              <a:rPr lang="en-US" sz="4800" dirty="0">
                <a:solidFill>
                  <a:schemeClr val="bg1"/>
                </a:solidFill>
                <a:latin typeface="+mj-lt"/>
              </a:rPr>
              <a:t> con m</a:t>
            </a:r>
            <a:r>
              <a:rPr lang="vi-VN" sz="4800" dirty="0">
                <a:solidFill>
                  <a:schemeClr val="bg1"/>
                </a:solidFill>
                <a:latin typeface="+mj-lt"/>
              </a:rPr>
              <a:t>ơ</a:t>
            </a:r>
            <a:r>
              <a:rPr lang="en-US" sz="4800" dirty="0">
                <a:solidFill>
                  <a:schemeClr val="bg1"/>
                </a:solidFill>
                <a:latin typeface="+mj-lt"/>
              </a:rPr>
              <a:t> </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từ</a:t>
            </a:r>
            <a:r>
              <a:rPr lang="en-US" sz="4800" dirty="0">
                <a:solidFill>
                  <a:schemeClr val="bg1"/>
                </a:solidFill>
                <a:latin typeface="+mj-lt"/>
              </a:rPr>
              <a:t> </a:t>
            </a:r>
            <a:r>
              <a:rPr lang="en-US" sz="4800" dirty="0" err="1">
                <a:solidFill>
                  <a:schemeClr val="bg1"/>
                </a:solidFill>
                <a:latin typeface="+mj-lt"/>
              </a:rPr>
              <a:t>lâu</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vi-VN" sz="6400" b="0" dirty="0">
                <a:solidFill>
                  <a:schemeClr val="bg1"/>
                </a:solidFill>
                <a:effectLst/>
                <a:latin typeface="+mj-lt"/>
              </a:rPr>
              <a:t> </a:t>
            </a:r>
            <a:r>
              <a:rPr lang="en-US" sz="6400" dirty="0" err="1">
                <a:solidFill>
                  <a:schemeClr val="bg1"/>
                </a:solidFill>
                <a:latin typeface="+mj-lt"/>
              </a:rPr>
              <a:t>Tiến</a:t>
            </a:r>
            <a:r>
              <a:rPr lang="en-US" sz="6400" dirty="0">
                <a:solidFill>
                  <a:schemeClr val="bg1"/>
                </a:solidFill>
                <a:latin typeface="+mj-lt"/>
              </a:rPr>
              <a:t> </a:t>
            </a:r>
            <a:r>
              <a:rPr lang="en-US" sz="6400" dirty="0" err="1">
                <a:solidFill>
                  <a:schemeClr val="bg1"/>
                </a:solidFill>
                <a:latin typeface="+mj-lt"/>
              </a:rPr>
              <a:t>tiến</a:t>
            </a:r>
            <a:r>
              <a:rPr lang="en-US" sz="6400" dirty="0">
                <a:solidFill>
                  <a:schemeClr val="bg1"/>
                </a:solidFill>
                <a:latin typeface="+mj-lt"/>
              </a:rPr>
              <a:t> b</a:t>
            </a:r>
            <a:r>
              <a:rPr lang="vi-VN" sz="6400" dirty="0">
                <a:solidFill>
                  <a:schemeClr val="bg1"/>
                </a:solidFill>
                <a:latin typeface="+mj-lt"/>
              </a:rPr>
              <a:t>ư</a:t>
            </a:r>
            <a:r>
              <a:rPr lang="en-US" sz="6400" dirty="0" err="1">
                <a:solidFill>
                  <a:schemeClr val="bg1"/>
                </a:solidFill>
                <a:latin typeface="+mj-lt"/>
              </a:rPr>
              <a:t>ớc</a:t>
            </a:r>
            <a:r>
              <a:rPr lang="en-US" sz="6400" dirty="0">
                <a:solidFill>
                  <a:schemeClr val="bg1"/>
                </a:solidFill>
                <a:latin typeface="+mj-lt"/>
              </a:rPr>
              <a:t> ta </a:t>
            </a:r>
            <a:r>
              <a:rPr lang="en-US" sz="6400" dirty="0" err="1">
                <a:solidFill>
                  <a:schemeClr val="bg1"/>
                </a:solidFill>
                <a:latin typeface="+mj-lt"/>
              </a:rPr>
              <a:t>cùng</a:t>
            </a:r>
            <a:r>
              <a:rPr lang="en-US" sz="6400" dirty="0">
                <a:solidFill>
                  <a:schemeClr val="bg1"/>
                </a:solidFill>
                <a:latin typeface="+mj-lt"/>
              </a:rPr>
              <a:t> </a:t>
            </a:r>
            <a:r>
              <a:rPr lang="en-US" sz="6400" dirty="0" err="1">
                <a:solidFill>
                  <a:schemeClr val="bg1"/>
                </a:solidFill>
                <a:latin typeface="+mj-lt"/>
              </a:rPr>
              <a:t>nhau</a:t>
            </a:r>
            <a:r>
              <a:rPr lang="en-US" sz="6400" dirty="0">
                <a:solidFill>
                  <a:schemeClr val="bg1"/>
                </a:solidFill>
                <a:latin typeface="+mj-lt"/>
              </a:rPr>
              <a:t> </a:t>
            </a:r>
            <a:r>
              <a:rPr lang="en-US" sz="6400" dirty="0" err="1">
                <a:solidFill>
                  <a:schemeClr val="bg1"/>
                </a:solidFill>
                <a:latin typeface="+mj-lt"/>
              </a:rPr>
              <a:t>tiến</a:t>
            </a:r>
            <a:r>
              <a:rPr lang="en-US" sz="6400" dirty="0">
                <a:solidFill>
                  <a:schemeClr val="bg1"/>
                </a:solidFill>
                <a:latin typeface="+mj-lt"/>
              </a:rPr>
              <a:t> b</a:t>
            </a:r>
            <a:r>
              <a:rPr lang="vi-VN" sz="6400" dirty="0">
                <a:solidFill>
                  <a:schemeClr val="bg1"/>
                </a:solidFill>
                <a:latin typeface="+mj-lt"/>
              </a:rPr>
              <a:t>ư</a:t>
            </a:r>
            <a:r>
              <a:rPr lang="en-US" sz="6400" dirty="0" err="1">
                <a:solidFill>
                  <a:schemeClr val="bg1"/>
                </a:solidFill>
                <a:latin typeface="+mj-lt"/>
              </a:rPr>
              <a:t>ớc</a:t>
            </a:r>
            <a:r>
              <a:rPr lang="en-US" sz="6400" dirty="0">
                <a:solidFill>
                  <a:schemeClr val="bg1"/>
                </a:solidFill>
                <a:latin typeface="+mj-lt"/>
              </a:rPr>
              <a:t>, </a:t>
            </a:r>
            <a:r>
              <a:rPr lang="en-US" sz="6400" dirty="0" err="1">
                <a:solidFill>
                  <a:schemeClr val="bg1"/>
                </a:solidFill>
                <a:latin typeface="+mj-lt"/>
              </a:rPr>
              <a:t>tay</a:t>
            </a:r>
            <a:r>
              <a:rPr lang="en-US" sz="6400" dirty="0">
                <a:solidFill>
                  <a:schemeClr val="bg1"/>
                </a:solidFill>
                <a:latin typeface="+mj-lt"/>
              </a:rPr>
              <a:t> </a:t>
            </a:r>
            <a:r>
              <a:rPr lang="en-US" sz="6400" dirty="0" err="1">
                <a:solidFill>
                  <a:schemeClr val="bg1"/>
                </a:solidFill>
                <a:latin typeface="+mj-lt"/>
              </a:rPr>
              <a:t>trong</a:t>
            </a:r>
            <a:r>
              <a:rPr lang="en-US" sz="6400" dirty="0">
                <a:solidFill>
                  <a:schemeClr val="bg1"/>
                </a:solidFill>
                <a:latin typeface="+mj-lt"/>
              </a:rPr>
              <a:t> </a:t>
            </a:r>
            <a:r>
              <a:rPr lang="en-US" sz="6400" dirty="0" err="1">
                <a:solidFill>
                  <a:schemeClr val="bg1"/>
                </a:solidFill>
                <a:latin typeface="+mj-lt"/>
              </a:rPr>
              <a:t>tay</a:t>
            </a:r>
            <a:r>
              <a:rPr lang="en-US" sz="6400" dirty="0">
                <a:solidFill>
                  <a:schemeClr val="bg1"/>
                </a:solidFill>
                <a:latin typeface="+mj-lt"/>
              </a:rPr>
              <a:t> ta </a:t>
            </a:r>
            <a:r>
              <a:rPr lang="en-US" sz="6400" dirty="0" err="1">
                <a:solidFill>
                  <a:schemeClr val="bg1"/>
                </a:solidFill>
                <a:latin typeface="+mj-lt"/>
              </a:rPr>
              <a:t>cùng</a:t>
            </a:r>
            <a:r>
              <a:rPr lang="en-US" sz="6400" dirty="0">
                <a:solidFill>
                  <a:schemeClr val="bg1"/>
                </a:solidFill>
                <a:latin typeface="+mj-lt"/>
              </a:rPr>
              <a:t> </a:t>
            </a:r>
            <a:r>
              <a:rPr lang="en-US" sz="6400" dirty="0" err="1">
                <a:solidFill>
                  <a:schemeClr val="bg1"/>
                </a:solidFill>
                <a:latin typeface="+mj-lt"/>
              </a:rPr>
              <a:t>nhau</a:t>
            </a:r>
            <a:r>
              <a:rPr lang="en-US" sz="6400" dirty="0">
                <a:solidFill>
                  <a:schemeClr val="bg1"/>
                </a:solidFill>
                <a:latin typeface="+mj-lt"/>
              </a:rPr>
              <a:t> </a:t>
            </a:r>
            <a:r>
              <a:rPr lang="en-US" sz="6400" dirty="0" err="1">
                <a:solidFill>
                  <a:schemeClr val="bg1"/>
                </a:solidFill>
                <a:latin typeface="+mj-lt"/>
              </a:rPr>
              <a:t>cất</a:t>
            </a:r>
            <a:r>
              <a:rPr lang="en-US" sz="6400" dirty="0">
                <a:solidFill>
                  <a:schemeClr val="bg1"/>
                </a:solidFill>
                <a:latin typeface="+mj-lt"/>
              </a:rPr>
              <a:t> </a:t>
            </a:r>
            <a:r>
              <a:rPr lang="en-US" sz="6400" dirty="0" err="1">
                <a:solidFill>
                  <a:schemeClr val="bg1"/>
                </a:solidFill>
                <a:latin typeface="+mj-lt"/>
              </a:rPr>
              <a:t>tiếng</a:t>
            </a:r>
            <a:r>
              <a:rPr lang="en-US" sz="6400" dirty="0">
                <a:solidFill>
                  <a:schemeClr val="bg1"/>
                </a:solidFill>
                <a:latin typeface="+mj-lt"/>
              </a:rPr>
              <a:t>, </a:t>
            </a:r>
            <a:r>
              <a:rPr lang="en-US" sz="6400" dirty="0" err="1">
                <a:solidFill>
                  <a:schemeClr val="bg1"/>
                </a:solidFill>
                <a:latin typeface="+mj-lt"/>
              </a:rPr>
              <a:t>hát</a:t>
            </a:r>
            <a:r>
              <a:rPr lang="en-US" sz="6400" dirty="0">
                <a:solidFill>
                  <a:schemeClr val="bg1"/>
                </a:solidFill>
                <a:latin typeface="+mj-lt"/>
              </a:rPr>
              <a:t> </a:t>
            </a:r>
            <a:r>
              <a:rPr lang="en-US" sz="6400" dirty="0" err="1">
                <a:solidFill>
                  <a:schemeClr val="bg1"/>
                </a:solidFill>
                <a:latin typeface="+mj-lt"/>
              </a:rPr>
              <a:t>lên</a:t>
            </a:r>
            <a:r>
              <a:rPr lang="en-US" sz="6400" dirty="0">
                <a:solidFill>
                  <a:schemeClr val="bg1"/>
                </a:solidFill>
                <a:latin typeface="+mj-lt"/>
              </a:rPr>
              <a:t> </a:t>
            </a:r>
            <a:r>
              <a:rPr lang="en-US" sz="6400" dirty="0" err="1">
                <a:solidFill>
                  <a:schemeClr val="bg1"/>
                </a:solidFill>
                <a:latin typeface="+mj-lt"/>
              </a:rPr>
              <a:t>bài</a:t>
            </a:r>
            <a:r>
              <a:rPr lang="en-US" sz="6400" dirty="0">
                <a:solidFill>
                  <a:schemeClr val="bg1"/>
                </a:solidFill>
                <a:latin typeface="+mj-lt"/>
              </a:rPr>
              <a:t> ca (á-a), </a:t>
            </a:r>
            <a:r>
              <a:rPr lang="en-US" sz="6400" dirty="0" err="1">
                <a:solidFill>
                  <a:schemeClr val="bg1"/>
                </a:solidFill>
                <a:latin typeface="+mj-lt"/>
              </a:rPr>
              <a:t>tạ</a:t>
            </a:r>
            <a:r>
              <a:rPr lang="en-US" sz="6400" dirty="0">
                <a:solidFill>
                  <a:schemeClr val="bg1"/>
                </a:solidFill>
                <a:latin typeface="+mj-lt"/>
              </a:rPr>
              <a:t> </a:t>
            </a:r>
            <a:r>
              <a:rPr lang="vi-VN" sz="6400" dirty="0">
                <a:solidFill>
                  <a:schemeClr val="bg1"/>
                </a:solidFill>
                <a:latin typeface="+mj-lt"/>
              </a:rPr>
              <a:t>ơ</a:t>
            </a:r>
            <a:r>
              <a:rPr lang="en-US" sz="6400" dirty="0">
                <a:solidFill>
                  <a:schemeClr val="bg1"/>
                </a:solidFill>
                <a:latin typeface="+mj-lt"/>
              </a:rPr>
              <a:t>n Cha. </a:t>
            </a:r>
            <a:endParaRPr lang="vi-VN" sz="6400" dirty="0">
              <a:solidFill>
                <a:schemeClr val="bg1"/>
              </a:solidFill>
              <a:latin typeface="+mj-lt"/>
            </a:endParaRPr>
          </a:p>
        </p:txBody>
      </p:sp>
    </p:spTree>
    <p:extLst>
      <p:ext uri="{BB962C8B-B14F-4D97-AF65-F5344CB8AC3E}">
        <p14:creationId xmlns:p14="http://schemas.microsoft.com/office/powerpoint/2010/main" val="27495130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1558772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huấn ca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102</a:t>
            </a:r>
            <a:br>
              <a:rPr lang="en-US">
                <a:solidFill>
                  <a:srgbClr val="FFFF00"/>
                </a:solidFill>
              </a:rPr>
            </a:br>
            <a:r>
              <a:rPr lang="en-US">
                <a:solidFill>
                  <a:srgbClr val="FFFF00"/>
                </a:solidFill>
              </a:rPr>
              <a:t>Chúa Nhật XXIV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3871161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300" u="sng">
                <a:solidFill>
                  <a:srgbClr val="FFFF00"/>
                </a:solidFill>
              </a:rPr>
              <a:t>Đk:</a:t>
            </a:r>
            <a:r>
              <a:rPr lang="en-US" sz="7300">
                <a:solidFill>
                  <a:schemeClr val="bg1"/>
                </a:solidFill>
              </a:rPr>
              <a:t> </a:t>
            </a:r>
            <a:r>
              <a:rPr lang="vi-VN" sz="73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14108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Linh hồn tôi ơi hãy ngợi khen Thiên Chúa, toàn thân tôi tán dương Danh Ngài. Linh hồn tôi ơi hãy ngợi khen Thiên Chúa và đừng quên các ân huệ Ngài.</a:t>
            </a:r>
            <a:endParaRPr lang="en-US" sz="5400">
              <a:solidFill>
                <a:schemeClr val="bg1"/>
              </a:solidFill>
            </a:endParaRPr>
          </a:p>
        </p:txBody>
      </p:sp>
    </p:spTree>
    <p:extLst>
      <p:ext uri="{BB962C8B-B14F-4D97-AF65-F5344CB8AC3E}">
        <p14:creationId xmlns:p14="http://schemas.microsoft.com/office/powerpoint/2010/main" val="719811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Bao tội khiên ngươi Chúa dủ tình tha thứ và còn thương chữa khỏi tật nguyền. Tay Ngài đưa ngươi thoát mồ sâu tăm tối, và rộng ban nghĩa ân hải hà.</a:t>
            </a:r>
            <a:endParaRPr lang="en-US" sz="5400">
              <a:solidFill>
                <a:schemeClr val="bg1"/>
              </a:solidFill>
            </a:endParaRPr>
          </a:p>
        </p:txBody>
      </p:sp>
    </p:spTree>
    <p:extLst>
      <p:ext uri="{BB962C8B-B14F-4D97-AF65-F5344CB8AC3E}">
        <p14:creationId xmlns:p14="http://schemas.microsoft.com/office/powerpoint/2010/main" val="83780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 Đâu Ngài luôn luôn trách hờn rời xa 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Linh hồn tôi ơi hãy ngợi khen Thiên Chúa, toàn thân tôi tán dương Danh Ngài. Linh hồn tôi ơi hãy ngợi khen Thiên Chúa và đừng quên các ân huệ Ngài.</a:t>
            </a:r>
            <a:endParaRPr lang="en-US" sz="5400">
              <a:solidFill>
                <a:schemeClr val="bg1"/>
              </a:solidFill>
            </a:endParaRPr>
          </a:p>
        </p:txBody>
      </p:sp>
    </p:spTree>
    <p:extLst>
      <p:ext uri="{BB962C8B-B14F-4D97-AF65-F5344CB8AC3E}">
        <p14:creationId xmlns:p14="http://schemas.microsoft.com/office/powerpoint/2010/main" val="3150270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Dù sống. Dù chết, chúng ta vẫn thuộc về chúa Giê-su-kitô</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Chúa nói: Thầy ban cho các con một điều răn mới là các con hãy yêu thương nhau như Thầy yêu thương các con.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593776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Chúa nói: Thầy ban cho các con một điều răn mới là các con hãy yêu thương nhau như Thầy yêu thương các con.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36935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Của</a:t>
            </a:r>
            <a:r>
              <a:rPr lang="en-US" sz="4000" b="1" dirty="0">
                <a:solidFill>
                  <a:srgbClr val="FFFF00"/>
                </a:solidFill>
              </a:rPr>
              <a:t> </a:t>
            </a:r>
            <a:r>
              <a:rPr lang="en-US" sz="4000" b="1" dirty="0" err="1">
                <a:solidFill>
                  <a:srgbClr val="FFFF00"/>
                </a:solidFill>
              </a:rPr>
              <a:t>Lễ</a:t>
            </a:r>
            <a:r>
              <a:rPr lang="en-US" sz="4000" b="1" dirty="0">
                <a:solidFill>
                  <a:srgbClr val="FFFF00"/>
                </a:solidFill>
              </a:rPr>
              <a:t> </a:t>
            </a:r>
            <a:r>
              <a:rPr lang="en-US" sz="4000" b="1" dirty="0" err="1">
                <a:solidFill>
                  <a:srgbClr val="FFFF00"/>
                </a:solidFill>
              </a:rPr>
              <a:t>Giao</a:t>
            </a:r>
            <a:r>
              <a:rPr lang="en-US" sz="4000" b="1" dirty="0">
                <a:solidFill>
                  <a:srgbClr val="FFFF00"/>
                </a:solidFill>
              </a:rPr>
              <a:t> </a:t>
            </a:r>
            <a:r>
              <a:rPr lang="en-US" sz="4000" b="1" dirty="0" err="1">
                <a:solidFill>
                  <a:srgbClr val="FFFF00"/>
                </a:solidFill>
              </a:rPr>
              <a:t>Hòa</a:t>
            </a:r>
            <a:endParaRPr lang="en-US" sz="4000" b="1" dirty="0">
              <a:solidFill>
                <a:srgbClr val="FFFF00"/>
              </a:solidFill>
            </a:endParaRPr>
          </a:p>
          <a:p>
            <a:pPr algn="ctr"/>
            <a:r>
              <a:rPr lang="en-US" sz="4000" b="1" i="1" dirty="0" err="1">
                <a:solidFill>
                  <a:schemeClr val="bg1"/>
                </a:solidFill>
              </a:rPr>
              <a:t>Phạm</a:t>
            </a:r>
            <a:r>
              <a:rPr lang="en-US" sz="4000" b="1" i="1" dirty="0">
                <a:solidFill>
                  <a:schemeClr val="bg1"/>
                </a:solidFill>
              </a:rPr>
              <a:t> </a:t>
            </a:r>
            <a:r>
              <a:rPr lang="en-US" sz="4000" b="1" i="1" dirty="0" err="1">
                <a:solidFill>
                  <a:schemeClr val="bg1"/>
                </a:solidFill>
              </a:rPr>
              <a:t>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dirty="0">
                <a:solidFill>
                  <a:schemeClr val="bg1"/>
                </a:solidFill>
                <a:effectLst/>
              </a:rPr>
              <a:t> </a:t>
            </a:r>
            <a:r>
              <a:rPr lang="vi-VN" sz="4600" dirty="0">
                <a:solidFill>
                  <a:schemeClr val="bg1"/>
                </a:solidFill>
              </a:rPr>
              <a:t>Con dâng lễ vật, chợt nhớ đến điều bất hòa, xúc phạm đến anh em. Thì con để của lễ làm hòa với anh em rồi dâng (của) lễ vật lên Chúa Cha nhân từ. Xin Ngài thương chấp nhận lòng thành con kính dâng.</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dirty="0">
                <a:solidFill>
                  <a:schemeClr val="bg1"/>
                </a:solidFill>
              </a:rPr>
              <a:t>Của lễ con dâng Chúa là lòng đơn sơ chân thành. Là hy sinh nhỏ bé âm thầm của từng ngày trong cuộc sống. Của lễ dâng lên Ngài là lễ tình yêu giao hòa, là mối tình tâm giao với Chúa, là nhịp cầu kết nối anh em.</a:t>
            </a:r>
            <a:endParaRPr lang="en-US" sz="4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Tk2:</a:t>
            </a:r>
            <a:r>
              <a:rPr lang="en-US" sz="4600" b="0" dirty="0">
                <a:solidFill>
                  <a:srgbClr val="FFFF00"/>
                </a:solidFill>
                <a:effectLst/>
              </a:rPr>
              <a:t> </a:t>
            </a:r>
            <a:r>
              <a:rPr lang="vi-VN" dirty="0">
                <a:solidFill>
                  <a:schemeClr val="bg1"/>
                </a:solidFill>
              </a:rPr>
              <a:t>Xin Cha khấng nhận, một chút tấm lòng nhỏ hèn bé mọn của con đây. Nguyện xin Ngài thương đến dủ tình phúc thương ban, đời con là lễ vật dâng hiến lên bàn thờ, mỗi ngày trong Thánh điện cùng Ngài vui sướng bao.</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dirty="0">
                <a:solidFill>
                  <a:schemeClr val="bg1"/>
                </a:solidFill>
              </a:rPr>
              <a:t>Của lễ con dâng Chúa là lòng đơn sơ chân thành. Là hy sinh nhỏ bé âm thầm của từng ngày trong cuộc sống. Của lễ dâng lên Ngài là lễ tình yêu giao hòa, là mối tình tâm giao với Chúa, là nhịp cầu kết nối anh em.</a:t>
            </a:r>
            <a:endParaRPr lang="en-US" sz="4600" b="0" dirty="0">
              <a:solidFill>
                <a:schemeClr val="bg1"/>
              </a:solidFill>
              <a:effectLst/>
            </a:endParaRPr>
          </a:p>
        </p:txBody>
      </p:sp>
    </p:spTree>
    <p:extLst>
      <p:ext uri="{BB962C8B-B14F-4D97-AF65-F5344CB8AC3E}">
        <p14:creationId xmlns:p14="http://schemas.microsoft.com/office/powerpoint/2010/main" val="2872414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a:solidFill>
                  <a:srgbClr val="FFFF00"/>
                </a:solidFill>
              </a:rPr>
              <a:t>Bảy</a:t>
            </a:r>
            <a:r>
              <a:rPr lang="en-US" sz="6600" dirty="0">
                <a:solidFill>
                  <a:srgbClr val="FFFF00"/>
                </a:solidFill>
              </a:rPr>
              <a:t> M</a:t>
            </a:r>
            <a:r>
              <a:rPr lang="vi-VN" sz="6600" dirty="0">
                <a:solidFill>
                  <a:srgbClr val="FFFF00"/>
                </a:solidFill>
              </a:rPr>
              <a:t>ư</a:t>
            </a:r>
            <a:r>
              <a:rPr lang="en-US" sz="6600" dirty="0" err="1">
                <a:solidFill>
                  <a:srgbClr val="FFFF00"/>
                </a:solidFill>
              </a:rPr>
              <a:t>ơi</a:t>
            </a:r>
            <a:r>
              <a:rPr lang="en-US" sz="6600" dirty="0">
                <a:solidFill>
                  <a:srgbClr val="FFFF00"/>
                </a:solidFill>
              </a:rPr>
              <a:t> </a:t>
            </a:r>
            <a:r>
              <a:rPr lang="en-US" sz="6600" dirty="0" err="1">
                <a:solidFill>
                  <a:srgbClr val="FFFF00"/>
                </a:solidFill>
              </a:rPr>
              <a:t>Lần</a:t>
            </a:r>
            <a:r>
              <a:rPr lang="en-US" sz="6600" dirty="0">
                <a:solidFill>
                  <a:srgbClr val="FFFF00"/>
                </a:solidFill>
              </a:rPr>
              <a:t> </a:t>
            </a:r>
            <a:r>
              <a:rPr lang="en-US" sz="6600" dirty="0" err="1">
                <a:solidFill>
                  <a:srgbClr val="FFFF00"/>
                </a:solidFill>
              </a:rPr>
              <a:t>Bảy</a:t>
            </a:r>
            <a:r>
              <a:rPr lang="en-US" sz="6600" b="0" dirty="0">
                <a:solidFill>
                  <a:srgbClr val="FFFF00"/>
                </a:solidFill>
                <a:effectLst/>
                <a:latin typeface="+mj-lt"/>
              </a:rPr>
              <a:t/>
            </a:r>
            <a:br>
              <a:rPr lang="en-US" sz="6600" b="0" dirty="0">
                <a:solidFill>
                  <a:srgbClr val="FFFF00"/>
                </a:solidFill>
                <a:effectLst/>
                <a:latin typeface="+mj-lt"/>
              </a:rPr>
            </a:br>
            <a:r>
              <a:rPr lang="en-US" sz="6000" b="0" i="1" dirty="0">
                <a:solidFill>
                  <a:schemeClr val="bg1"/>
                </a:solidFill>
                <a:effectLst/>
                <a:latin typeface="+mj-lt"/>
              </a:rPr>
              <a:t>Tri </a:t>
            </a:r>
            <a:r>
              <a:rPr lang="en-US" sz="6000" b="0" i="1" dirty="0" err="1">
                <a:solidFill>
                  <a:schemeClr val="bg1"/>
                </a:solidFill>
                <a:effectLst/>
                <a:latin typeface="+mj-lt"/>
              </a:rPr>
              <a:t>Văn</a:t>
            </a:r>
            <a:r>
              <a:rPr lang="en-US" sz="6000" b="0" i="1" dirty="0">
                <a:solidFill>
                  <a:schemeClr val="bg1"/>
                </a:solidFill>
                <a:effectLst/>
                <a:latin typeface="+mj-lt"/>
              </a:rPr>
              <a:t> Vinh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lòng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xót</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ta bao la,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anh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em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phạm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dạy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480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a:t>
            </a:r>
            <a:r>
              <a:rPr lang="en-US" b="0" dirty="0">
                <a:solidFill>
                  <a:srgbClr val="FFFF00"/>
                </a:solidFill>
                <a:effectLst/>
              </a:rPr>
              <a:t> </a:t>
            </a:r>
            <a:r>
              <a:rPr lang="en-US" sz="5400" dirty="0" err="1">
                <a:solidFill>
                  <a:schemeClr val="bg1"/>
                </a:solidFill>
                <a:ea typeface="Tahoma" pitchFamily="34" charset="0"/>
                <a:cs typeface="Times New Roman" panose="02020603050405020304" pitchFamily="18" charset="0"/>
              </a:rPr>
              <a:t>K</a:t>
            </a:r>
            <a:r>
              <a:rPr lang="en-US" sz="5400" dirty="0" err="1">
                <a:solidFill>
                  <a:schemeClr val="bg1"/>
                </a:solidFill>
                <a:cs typeface="Times New Roman" panose="02020603050405020304" pitchFamily="18" charset="0"/>
              </a:rPr>
              <a:t>ìa</a:t>
            </a:r>
            <a:r>
              <a:rPr lang="en-US" sz="5400" dirty="0">
                <a:solidFill>
                  <a:schemeClr val="bg1"/>
                </a:solidFill>
                <a:cs typeface="Times New Roman" panose="02020603050405020304" pitchFamily="18" charset="0"/>
              </a:rPr>
              <a:t>! Ng</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ời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bạn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đến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xin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thứ</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tội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Vậy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Thầy</a:t>
            </a:r>
            <a:r>
              <a:rPr lang="en-US" sz="5400" dirty="0">
                <a:solidFill>
                  <a:schemeClr val="bg1"/>
                </a:solidFill>
                <a:cs typeface="Times New Roman" panose="02020603050405020304" pitchFamily="18" charset="0"/>
              </a:rPr>
              <a:t> </a:t>
            </a:r>
            <a:r>
              <a:rPr lang="vi-VN" sz="5400" dirty="0">
                <a:solidFill>
                  <a:schemeClr val="bg1"/>
                </a:solidFill>
                <a:cs typeface="Times New Roman" panose="02020603050405020304" pitchFamily="18" charset="0"/>
              </a:rPr>
              <a:t>ơ</a:t>
            </a:r>
            <a:r>
              <a:rPr lang="en-US" sz="5400" dirty="0" err="1">
                <a:solidFill>
                  <a:schemeClr val="bg1"/>
                </a:solidFill>
                <a:cs typeface="Times New Roman" panose="02020603050405020304" pitchFamily="18" charset="0"/>
              </a:rPr>
              <a:t>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hãy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dạy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mấy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Nếu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trở</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về</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hãy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thứ</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và</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thứ</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đừng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để</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lòng</a:t>
            </a:r>
            <a:r>
              <a:rPr lang="en-US" sz="5400" dirty="0">
                <a:solidFill>
                  <a:schemeClr val="bg1"/>
                </a:solidFill>
                <a:cs typeface="Times New Roman" panose="02020603050405020304" pitchFamily="18" charset="0"/>
              </a:rPr>
              <a:t>. </a:t>
            </a:r>
            <a:endParaRPr lang="vi-VN"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Lạy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với</a:t>
            </a:r>
            <a:r>
              <a:rPr lang="en-US" sz="6000" dirty="0">
                <a:solidFill>
                  <a:schemeClr val="bg1"/>
                </a:solidFill>
                <a:ea typeface="Tahoma" pitchFamily="34" charset="0"/>
                <a:cs typeface="Times New Roman" panose="02020603050405020304" pitchFamily="18" charset="0"/>
              </a:rPr>
              <a:t> bao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lầm</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quỳ</a:t>
            </a:r>
            <a:r>
              <a:rPr lang="en-US" sz="6000" dirty="0">
                <a:solidFill>
                  <a:schemeClr val="bg1"/>
                </a:solidFill>
                <a:ea typeface="Tahoma" pitchFamily="34" charset="0"/>
                <a:cs typeface="Times New Roman" panose="02020603050405020304" pitchFamily="18" charset="0"/>
              </a:rPr>
              <a:t> tr</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ớc</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Ngài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Bạn</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hỡi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nhau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năm</a:t>
            </a:r>
            <a:r>
              <a:rPr lang="en-US" sz="6000" dirty="0">
                <a:solidFill>
                  <a:schemeClr val="bg1"/>
                </a:solidFill>
                <a:ea typeface="Tahoma" pitchFamily="34" charset="0"/>
                <a:cs typeface="Times New Roman" panose="02020603050405020304" pitchFamily="18" charset="0"/>
              </a:rPr>
              <a:t> </a:t>
            </a:r>
            <a:r>
              <a:rPr lang="vi-VN" sz="6000" dirty="0">
                <a:solidFill>
                  <a:schemeClr val="bg1"/>
                </a:solidFill>
                <a:ea typeface="Tahoma" pitchFamily="34" charset="0"/>
                <a:cs typeface="Times New Roman" panose="02020603050405020304" pitchFamily="18" charset="0"/>
              </a:rPr>
              <a:t>ư</a:t>
            </a:r>
            <a:r>
              <a:rPr lang="en-US" sz="6000" dirty="0">
                <a:solidFill>
                  <a:schemeClr val="bg1"/>
                </a:solidFill>
                <a:ea typeface="Tahoma" pitchFamily="34" charset="0"/>
                <a:cs typeface="Times New Roman" panose="02020603050405020304" pitchFamily="18" charset="0"/>
              </a:rPr>
              <a:t>u </a:t>
            </a:r>
            <a:r>
              <a:rPr lang="en-US" sz="6000" dirty="0" err="1">
                <a:solidFill>
                  <a:schemeClr val="bg1"/>
                </a:solidFill>
                <a:ea typeface="Tahoma" pitchFamily="34" charset="0"/>
                <a:cs typeface="Times New Roman" panose="02020603050405020304" pitchFamily="18" charset="0"/>
              </a:rPr>
              <a:t>sầu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rộng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tình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600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k2:</a:t>
            </a:r>
            <a:r>
              <a:rPr lang="en-US" sz="48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lòng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xót</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ta bao la,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anh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em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phạm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dạy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4800" dirty="0">
              <a:solidFill>
                <a:schemeClr val="bg1"/>
              </a:solidFill>
              <a:effectLst/>
            </a:endParaRPr>
          </a:p>
        </p:txBody>
      </p:sp>
    </p:spTree>
    <p:extLst>
      <p:ext uri="{BB962C8B-B14F-4D97-AF65-F5344CB8AC3E}">
        <p14:creationId xmlns:p14="http://schemas.microsoft.com/office/powerpoint/2010/main" val="3879060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chemeClr val="bg1"/>
                </a:solidFill>
                <a:effectLst/>
              </a:rPr>
              <a:t> </a:t>
            </a:r>
            <a:r>
              <a:rPr lang="en-US" sz="5400" dirty="0" err="1">
                <a:solidFill>
                  <a:schemeClr val="bg1"/>
                </a:solidFill>
                <a:cs typeface="Times New Roman" panose="02020603050405020304" pitchFamily="18" charset="0"/>
              </a:rPr>
              <a:t>Một</a:t>
            </a:r>
            <a:r>
              <a:rPr lang="en-US" sz="5400" dirty="0">
                <a:solidFill>
                  <a:schemeClr val="bg1"/>
                </a:solidFill>
                <a:cs typeface="Times New Roman" panose="02020603050405020304" pitchFamily="18" charset="0"/>
              </a:rPr>
              <a:t> ng</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ời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kia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mắc</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nợ</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không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có</a:t>
            </a:r>
            <a:r>
              <a:rPr lang="en-US" sz="5400" dirty="0">
                <a:solidFill>
                  <a:schemeClr val="bg1"/>
                </a:solidFill>
                <a:cs typeface="Times New Roman" panose="02020603050405020304" pitchFamily="18" charset="0"/>
              </a:rPr>
              <a:t> chi </a:t>
            </a:r>
            <a:r>
              <a:rPr lang="en-US" sz="5400" dirty="0" err="1">
                <a:solidFill>
                  <a:schemeClr val="bg1"/>
                </a:solidFill>
                <a:cs typeface="Times New Roman" panose="02020603050405020304" pitchFamily="18" charset="0"/>
              </a:rPr>
              <a:t>đền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vậy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nhà</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vua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bắt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vợ</a:t>
            </a:r>
            <a:r>
              <a:rPr lang="en-US" sz="5400" dirty="0">
                <a:solidFill>
                  <a:schemeClr val="bg1"/>
                </a:solidFill>
                <a:cs typeface="Times New Roman" panose="02020603050405020304" pitchFamily="18" charset="0"/>
              </a:rPr>
              <a:t> con </a:t>
            </a:r>
            <a:r>
              <a:rPr lang="en-US" sz="5400" dirty="0" err="1">
                <a:solidFill>
                  <a:schemeClr val="bg1"/>
                </a:solidFill>
                <a:cs typeface="Times New Roman" panose="02020603050405020304" pitchFamily="18" charset="0"/>
              </a:rPr>
              <a:t>trả</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đền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Nếu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van </a:t>
            </a:r>
            <a:r>
              <a:rPr lang="en-US" sz="5400" dirty="0" err="1">
                <a:solidFill>
                  <a:schemeClr val="bg1"/>
                </a:solidFill>
                <a:cs typeface="Times New Roman" panose="02020603050405020304" pitchFamily="18" charset="0"/>
              </a:rPr>
              <a:t>nài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Chúa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sẽ</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nợ</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sẽ</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nợ</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cho</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về</a:t>
            </a:r>
            <a:r>
              <a:rPr lang="en-US" sz="5400" dirty="0">
                <a:solidFill>
                  <a:schemeClr val="bg1"/>
                </a:solidFill>
                <a:cs typeface="Times New Roman" panose="02020603050405020304" pitchFamily="18" charset="0"/>
              </a:rPr>
              <a:t>. </a:t>
            </a:r>
            <a:endParaRPr lang="en-US"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Lạy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với</a:t>
            </a:r>
            <a:r>
              <a:rPr lang="en-US" sz="6000" dirty="0">
                <a:solidFill>
                  <a:schemeClr val="bg1"/>
                </a:solidFill>
                <a:ea typeface="Tahoma" pitchFamily="34" charset="0"/>
                <a:cs typeface="Times New Roman" panose="02020603050405020304" pitchFamily="18" charset="0"/>
              </a:rPr>
              <a:t> bao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lầm</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quỳ</a:t>
            </a:r>
            <a:r>
              <a:rPr lang="en-US" sz="6000" dirty="0">
                <a:solidFill>
                  <a:schemeClr val="bg1"/>
                </a:solidFill>
                <a:ea typeface="Tahoma" pitchFamily="34" charset="0"/>
                <a:cs typeface="Times New Roman" panose="02020603050405020304" pitchFamily="18" charset="0"/>
              </a:rPr>
              <a:t> tr</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ớc</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Ngài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Bạn</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hỡi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nhau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năm</a:t>
            </a:r>
            <a:r>
              <a:rPr lang="en-US" sz="6000" dirty="0">
                <a:solidFill>
                  <a:schemeClr val="bg1"/>
                </a:solidFill>
                <a:ea typeface="Tahoma" pitchFamily="34" charset="0"/>
                <a:cs typeface="Times New Roman" panose="02020603050405020304" pitchFamily="18" charset="0"/>
              </a:rPr>
              <a:t> </a:t>
            </a:r>
            <a:r>
              <a:rPr lang="vi-VN" sz="6000" dirty="0">
                <a:solidFill>
                  <a:schemeClr val="bg1"/>
                </a:solidFill>
                <a:ea typeface="Tahoma" pitchFamily="34" charset="0"/>
                <a:cs typeface="Times New Roman" panose="02020603050405020304" pitchFamily="18" charset="0"/>
              </a:rPr>
              <a:t>ư</a:t>
            </a:r>
            <a:r>
              <a:rPr lang="en-US" sz="6000" dirty="0">
                <a:solidFill>
                  <a:schemeClr val="bg1"/>
                </a:solidFill>
                <a:ea typeface="Tahoma" pitchFamily="34" charset="0"/>
                <a:cs typeface="Times New Roman" panose="02020603050405020304" pitchFamily="18" charset="0"/>
              </a:rPr>
              <a:t>u </a:t>
            </a:r>
            <a:r>
              <a:rPr lang="en-US" sz="6000" dirty="0" err="1">
                <a:solidFill>
                  <a:schemeClr val="bg1"/>
                </a:solidFill>
                <a:ea typeface="Tahoma" pitchFamily="34" charset="0"/>
                <a:cs typeface="Times New Roman" panose="02020603050405020304" pitchFamily="18" charset="0"/>
              </a:rPr>
              <a:t>sầu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rộng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tình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6000" dirty="0">
              <a:solidFill>
                <a:schemeClr val="bg1"/>
              </a:solidFill>
              <a:effectLst/>
            </a:endParaRPr>
          </a:p>
        </p:txBody>
      </p:sp>
    </p:spTree>
    <p:extLst>
      <p:ext uri="{BB962C8B-B14F-4D97-AF65-F5344CB8AC3E}">
        <p14:creationId xmlns:p14="http://schemas.microsoft.com/office/powerpoint/2010/main" val="41540464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k3:</a:t>
            </a:r>
            <a:r>
              <a:rPr lang="en-US" sz="48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lòng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xót</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ta bao la,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anh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em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phạm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dạy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4800" dirty="0">
              <a:solidFill>
                <a:schemeClr val="bg1"/>
              </a:solidFill>
              <a:effectLst/>
            </a:endParaRPr>
          </a:p>
        </p:txBody>
      </p:sp>
    </p:spTree>
    <p:extLst>
      <p:ext uri="{BB962C8B-B14F-4D97-AF65-F5344CB8AC3E}">
        <p14:creationId xmlns:p14="http://schemas.microsoft.com/office/powerpoint/2010/main" val="410165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a:t>
            </a:r>
            <a:r>
              <a:rPr lang="en-US" b="0" u="sng" dirty="0">
                <a:solidFill>
                  <a:srgbClr val="FFFF00"/>
                </a:solidFill>
                <a:effectLst/>
              </a:rPr>
              <a:t>:</a:t>
            </a:r>
            <a:r>
              <a:rPr lang="en-US" b="0" dirty="0">
                <a:solidFill>
                  <a:schemeClr val="bg1"/>
                </a:solidFill>
                <a:effectLst/>
              </a:rPr>
              <a:t> </a:t>
            </a:r>
            <a:r>
              <a:rPr lang="en-US" sz="5400" dirty="0" err="1">
                <a:solidFill>
                  <a:schemeClr val="bg1"/>
                </a:solidFill>
                <a:cs typeface="Times New Roman" panose="02020603050405020304" pitchFamily="18" charset="0"/>
              </a:rPr>
              <a:t>Kìa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Bạn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anh</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mắc</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nợ</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không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có</a:t>
            </a:r>
            <a:r>
              <a:rPr lang="en-US" sz="5400" dirty="0">
                <a:solidFill>
                  <a:schemeClr val="bg1"/>
                </a:solidFill>
                <a:cs typeface="Times New Roman" panose="02020603050405020304" pitchFamily="18" charset="0"/>
              </a:rPr>
              <a:t> chi </a:t>
            </a:r>
            <a:r>
              <a:rPr lang="en-US" sz="5400" dirty="0" err="1">
                <a:solidFill>
                  <a:schemeClr val="bg1"/>
                </a:solidFill>
                <a:cs typeface="Times New Roman" panose="02020603050405020304" pitchFamily="18" charset="0"/>
              </a:rPr>
              <a:t>đền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quì</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nài</a:t>
            </a:r>
            <a:r>
              <a:rPr lang="en-US" sz="5400" dirty="0">
                <a:solidFill>
                  <a:schemeClr val="bg1"/>
                </a:solidFill>
                <a:cs typeface="Times New Roman" panose="02020603050405020304" pitchFamily="18" charset="0"/>
              </a:rPr>
              <a:t> van </a:t>
            </a:r>
            <a:r>
              <a:rPr lang="en-US" sz="5400" dirty="0" err="1">
                <a:solidFill>
                  <a:schemeClr val="bg1"/>
                </a:solidFill>
                <a:cs typeface="Times New Roman" panose="02020603050405020304" pitchFamily="18" charset="0"/>
              </a:rPr>
              <a:t>hết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lời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không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đoái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nhìn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Dẫu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van </a:t>
            </a:r>
            <a:r>
              <a:rPr lang="en-US" sz="5400" dirty="0" err="1">
                <a:solidFill>
                  <a:schemeClr val="bg1"/>
                </a:solidFill>
                <a:cs typeface="Times New Roman" panose="02020603050405020304" pitchFamily="18" charset="0"/>
              </a:rPr>
              <a:t>nài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Chúa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bắt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tội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và</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bắt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tội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vì</a:t>
            </a:r>
            <a:r>
              <a:rPr lang="en-US" sz="5400" dirty="0">
                <a:solidFill>
                  <a:schemeClr val="bg1"/>
                </a:solidFill>
                <a:cs typeface="Times New Roman" panose="02020603050405020304" pitchFamily="18" charset="0"/>
              </a:rPr>
              <a:t> hung </a:t>
            </a:r>
            <a:r>
              <a:rPr lang="en-US" sz="5400" dirty="0" err="1">
                <a:solidFill>
                  <a:schemeClr val="bg1"/>
                </a:solidFill>
                <a:cs typeface="Times New Roman" panose="02020603050405020304" pitchFamily="18" charset="0"/>
              </a:rPr>
              <a:t>tàn</a:t>
            </a:r>
            <a:r>
              <a:rPr lang="en-US" sz="5400" dirty="0">
                <a:solidFill>
                  <a:schemeClr val="bg1"/>
                </a:solidFill>
                <a:cs typeface="Times New Roman" panose="02020603050405020304" pitchFamily="18" charset="0"/>
              </a:rPr>
              <a:t>. </a:t>
            </a:r>
            <a:endParaRPr lang="en-US"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Lạy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với</a:t>
            </a:r>
            <a:r>
              <a:rPr lang="en-US" sz="6000" dirty="0">
                <a:solidFill>
                  <a:schemeClr val="bg1"/>
                </a:solidFill>
                <a:ea typeface="Tahoma" pitchFamily="34" charset="0"/>
                <a:cs typeface="Times New Roman" panose="02020603050405020304" pitchFamily="18" charset="0"/>
              </a:rPr>
              <a:t> bao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lầm</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quỳ</a:t>
            </a:r>
            <a:r>
              <a:rPr lang="en-US" sz="6000" dirty="0">
                <a:solidFill>
                  <a:schemeClr val="bg1"/>
                </a:solidFill>
                <a:ea typeface="Tahoma" pitchFamily="34" charset="0"/>
                <a:cs typeface="Times New Roman" panose="02020603050405020304" pitchFamily="18" charset="0"/>
              </a:rPr>
              <a:t> tr</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ớc</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Ngài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Bạn</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hỡi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nhau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năm</a:t>
            </a:r>
            <a:r>
              <a:rPr lang="en-US" sz="6000" dirty="0">
                <a:solidFill>
                  <a:schemeClr val="bg1"/>
                </a:solidFill>
                <a:ea typeface="Tahoma" pitchFamily="34" charset="0"/>
                <a:cs typeface="Times New Roman" panose="02020603050405020304" pitchFamily="18" charset="0"/>
              </a:rPr>
              <a:t> </a:t>
            </a:r>
            <a:r>
              <a:rPr lang="vi-VN" sz="6000" dirty="0">
                <a:solidFill>
                  <a:schemeClr val="bg1"/>
                </a:solidFill>
                <a:ea typeface="Tahoma" pitchFamily="34" charset="0"/>
                <a:cs typeface="Times New Roman" panose="02020603050405020304" pitchFamily="18" charset="0"/>
              </a:rPr>
              <a:t>ư</a:t>
            </a:r>
            <a:r>
              <a:rPr lang="en-US" sz="6000" dirty="0">
                <a:solidFill>
                  <a:schemeClr val="bg1"/>
                </a:solidFill>
                <a:ea typeface="Tahoma" pitchFamily="34" charset="0"/>
                <a:cs typeface="Times New Roman" panose="02020603050405020304" pitchFamily="18" charset="0"/>
              </a:rPr>
              <a:t>u </a:t>
            </a:r>
            <a:r>
              <a:rPr lang="en-US" sz="6000" dirty="0" err="1">
                <a:solidFill>
                  <a:schemeClr val="bg1"/>
                </a:solidFill>
                <a:ea typeface="Tahoma" pitchFamily="34" charset="0"/>
                <a:cs typeface="Times New Roman" panose="02020603050405020304" pitchFamily="18" charset="0"/>
              </a:rPr>
              <a:t>sầu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rộng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tình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6000" dirty="0">
              <a:solidFill>
                <a:schemeClr val="bg1"/>
              </a:solidFill>
              <a:effectLst/>
            </a:endParaRPr>
          </a:p>
        </p:txBody>
      </p:sp>
    </p:spTree>
    <p:extLst>
      <p:ext uri="{BB962C8B-B14F-4D97-AF65-F5344CB8AC3E}">
        <p14:creationId xmlns:p14="http://schemas.microsoft.com/office/powerpoint/2010/main" val="8492869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k4:</a:t>
            </a:r>
            <a:r>
              <a:rPr lang="en-US" sz="48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lòng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xót</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ơng</a:t>
            </a:r>
            <a:r>
              <a:rPr lang="en-US" sz="6000" dirty="0">
                <a:solidFill>
                  <a:schemeClr val="bg1"/>
                </a:solidFill>
                <a:ea typeface="Tahoma" pitchFamily="34" charset="0"/>
                <a:cs typeface="Times New Roman" panose="02020603050405020304" pitchFamily="18" charset="0"/>
              </a:rPr>
              <a:t> ta bao la, </a:t>
            </a:r>
            <a:r>
              <a:rPr lang="en-US" sz="6000" dirty="0" err="1">
                <a:solidFill>
                  <a:schemeClr val="bg1"/>
                </a:solidFill>
                <a:ea typeface="Tahoma" pitchFamily="34" charset="0"/>
                <a:cs typeface="Times New Roman" panose="02020603050405020304" pitchFamily="18" charset="0"/>
              </a:rPr>
              <a:t>kìa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anh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em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phạm</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dạy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4800" dirty="0">
              <a:solidFill>
                <a:schemeClr val="bg1"/>
              </a:solidFill>
              <a:effectLst/>
            </a:endParaRPr>
          </a:p>
        </p:txBody>
      </p:sp>
    </p:spTree>
    <p:extLst>
      <p:ext uri="{BB962C8B-B14F-4D97-AF65-F5344CB8AC3E}">
        <p14:creationId xmlns:p14="http://schemas.microsoft.com/office/powerpoint/2010/main" val="38112114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en-US" sz="5400" dirty="0" err="1">
                <a:solidFill>
                  <a:schemeClr val="bg1"/>
                </a:solidFill>
                <a:cs typeface="Times New Roman" panose="02020603050405020304" pitchFamily="18" charset="0"/>
              </a:rPr>
              <a:t>Vì</a:t>
            </a:r>
            <a:r>
              <a:rPr lang="en-US" sz="5400" dirty="0">
                <a:solidFill>
                  <a:schemeClr val="bg1"/>
                </a:solidFill>
                <a:cs typeface="Times New Roman" panose="02020603050405020304" pitchFamily="18" charset="0"/>
              </a:rPr>
              <a:t>! Ng</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ời</a:t>
            </a:r>
            <a:r>
              <a:rPr lang="en-US" sz="5400" dirty="0">
                <a:solidFill>
                  <a:schemeClr val="bg1"/>
                </a:solidFill>
                <a:cs typeface="Times New Roman" panose="02020603050405020304" pitchFamily="18" charset="0"/>
              </a:rPr>
              <a:t> Cha </a:t>
            </a:r>
            <a:r>
              <a:rPr lang="en-US" sz="5400" dirty="0" err="1">
                <a:solidFill>
                  <a:schemeClr val="bg1"/>
                </a:solidFill>
                <a:cs typeface="Times New Roman" panose="02020603050405020304" pitchFamily="18" charset="0"/>
              </a:rPr>
              <a:t>trên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trời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hằng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xót</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bạn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bạn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hãy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xót</a:t>
            </a:r>
            <a:r>
              <a:rPr lang="en-US" sz="5400" dirty="0">
                <a:solidFill>
                  <a:schemeClr val="bg1"/>
                </a:solidFill>
                <a:cs typeface="Times New Roman" panose="02020603050405020304" pitchFamily="18" charset="0"/>
              </a:rPr>
              <a:t> ng</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ời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phạm</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đến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mình</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Nếu</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bảy</a:t>
            </a:r>
            <a:r>
              <a:rPr lang="en-US" sz="5400" dirty="0">
                <a:solidFill>
                  <a:schemeClr val="bg1"/>
                </a:solidFill>
                <a:cs typeface="Times New Roman" panose="02020603050405020304" pitchFamily="18" charset="0"/>
              </a:rPr>
              <a:t> m</a:t>
            </a:r>
            <a:r>
              <a:rPr lang="vi-VN" sz="5400" dirty="0">
                <a:solidFill>
                  <a:schemeClr val="bg1"/>
                </a:solidFill>
                <a:cs typeface="Times New Roman" panose="02020603050405020304" pitchFamily="18" charset="0"/>
              </a:rPr>
              <a:t>ư</a:t>
            </a:r>
            <a:r>
              <a:rPr lang="en-US" sz="5400" dirty="0" err="1">
                <a:solidFill>
                  <a:schemeClr val="bg1"/>
                </a:solidFill>
                <a:cs typeface="Times New Roman" panose="02020603050405020304" pitchFamily="18" charset="0"/>
              </a:rPr>
              <a:t>ơi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lần</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trở</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về</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hãy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thứ</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và</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thứ</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đừng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để</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lòng</a:t>
            </a:r>
            <a:r>
              <a:rPr lang="en-US" sz="5400" dirty="0">
                <a:solidFill>
                  <a:schemeClr val="bg1"/>
                </a:solidFill>
                <a:cs typeface="Times New Roman" panose="02020603050405020304" pitchFamily="18" charset="0"/>
              </a:rPr>
              <a:t>. </a:t>
            </a:r>
            <a:endParaRPr lang="en-US" sz="480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a:solidFill>
                  <a:schemeClr val="bg1"/>
                </a:solidFill>
                <a:ea typeface="Tahoma" pitchFamily="34" charset="0"/>
                <a:cs typeface="Times New Roman" panose="02020603050405020304" pitchFamily="18" charset="0"/>
              </a:rPr>
              <a:t>Lạy</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Chúa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với</a:t>
            </a:r>
            <a:r>
              <a:rPr lang="en-US" sz="6000" dirty="0">
                <a:solidFill>
                  <a:schemeClr val="bg1"/>
                </a:solidFill>
                <a:ea typeface="Tahoma" pitchFamily="34" charset="0"/>
                <a:cs typeface="Times New Roman" panose="02020603050405020304" pitchFamily="18" charset="0"/>
              </a:rPr>
              <a:t> bao </a:t>
            </a:r>
            <a:r>
              <a:rPr lang="en-US" sz="6000" dirty="0" err="1">
                <a:solidFill>
                  <a:schemeClr val="bg1"/>
                </a:solidFill>
                <a:ea typeface="Tahoma" pitchFamily="34" charset="0"/>
                <a:cs typeface="Times New Roman" panose="02020603050405020304" pitchFamily="18" charset="0"/>
              </a:rPr>
              <a:t>lỗi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lầm</a:t>
            </a:r>
            <a:r>
              <a:rPr lang="en-US" sz="6000" dirty="0">
                <a:solidFill>
                  <a:schemeClr val="bg1"/>
                </a:solidFill>
                <a:ea typeface="Tahoma" pitchFamily="34" charset="0"/>
                <a:cs typeface="Times New Roman" panose="02020603050405020304" pitchFamily="18" charset="0"/>
              </a:rPr>
              <a:t> con </a:t>
            </a:r>
            <a:r>
              <a:rPr lang="en-US" sz="6000" dirty="0" err="1">
                <a:solidFill>
                  <a:schemeClr val="bg1"/>
                </a:solidFill>
                <a:ea typeface="Tahoma" pitchFamily="34" charset="0"/>
                <a:cs typeface="Times New Roman" panose="02020603050405020304" pitchFamily="18" charset="0"/>
              </a:rPr>
              <a:t>quỳ</a:t>
            </a:r>
            <a:r>
              <a:rPr lang="en-US" sz="6000" dirty="0">
                <a:solidFill>
                  <a:schemeClr val="bg1"/>
                </a:solidFill>
                <a:ea typeface="Tahoma" pitchFamily="34" charset="0"/>
                <a:cs typeface="Times New Roman" panose="02020603050405020304" pitchFamily="18" charset="0"/>
              </a:rPr>
              <a:t> tr</a:t>
            </a:r>
            <a:r>
              <a:rPr lang="vi-VN" sz="6000" dirty="0">
                <a:solidFill>
                  <a:schemeClr val="bg1"/>
                </a:solidFill>
                <a:ea typeface="Tahoma" pitchFamily="34" charset="0"/>
                <a:cs typeface="Times New Roman" panose="02020603050405020304" pitchFamily="18" charset="0"/>
              </a:rPr>
              <a:t>ư</a:t>
            </a:r>
            <a:r>
              <a:rPr lang="en-US" sz="6000" dirty="0" err="1">
                <a:solidFill>
                  <a:schemeClr val="bg1"/>
                </a:solidFill>
                <a:ea typeface="Tahoma" pitchFamily="34" charset="0"/>
                <a:cs typeface="Times New Roman" panose="02020603050405020304" pitchFamily="18" charset="0"/>
              </a:rPr>
              <a:t>ớc</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Ngài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Bạn</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hỡi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tội</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nhau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tháng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năm</a:t>
            </a:r>
            <a:r>
              <a:rPr lang="en-US" sz="6000" dirty="0">
                <a:solidFill>
                  <a:schemeClr val="bg1"/>
                </a:solidFill>
                <a:ea typeface="Tahoma" pitchFamily="34" charset="0"/>
                <a:cs typeface="Times New Roman" panose="02020603050405020304" pitchFamily="18" charset="0"/>
              </a:rPr>
              <a:t> </a:t>
            </a:r>
            <a:r>
              <a:rPr lang="vi-VN" sz="6000" dirty="0">
                <a:solidFill>
                  <a:schemeClr val="bg1"/>
                </a:solidFill>
                <a:ea typeface="Tahoma" pitchFamily="34" charset="0"/>
                <a:cs typeface="Times New Roman" panose="02020603050405020304" pitchFamily="18" charset="0"/>
              </a:rPr>
              <a:t>ư</a:t>
            </a:r>
            <a:r>
              <a:rPr lang="en-US" sz="6000" dirty="0">
                <a:solidFill>
                  <a:schemeClr val="bg1"/>
                </a:solidFill>
                <a:ea typeface="Tahoma" pitchFamily="34" charset="0"/>
                <a:cs typeface="Times New Roman" panose="02020603050405020304" pitchFamily="18" charset="0"/>
              </a:rPr>
              <a:t>u </a:t>
            </a:r>
            <a:r>
              <a:rPr lang="en-US" sz="6000" dirty="0" err="1">
                <a:solidFill>
                  <a:schemeClr val="bg1"/>
                </a:solidFill>
                <a:ea typeface="Tahoma" pitchFamily="34" charset="0"/>
                <a:cs typeface="Times New Roman" panose="02020603050405020304" pitchFamily="18" charset="0"/>
              </a:rPr>
              <a:t>sầu</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rộng</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tình</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thứ</a:t>
            </a:r>
            <a:r>
              <a:rPr lang="en-US" sz="6000" dirty="0">
                <a:solidFill>
                  <a:schemeClr val="bg1"/>
                </a:solidFill>
                <a:ea typeface="Tahoma" pitchFamily="34" charset="0"/>
                <a:cs typeface="Times New Roman" panose="02020603050405020304" pitchFamily="18" charset="0"/>
              </a:rPr>
              <a:t> </a:t>
            </a:r>
            <a:r>
              <a:rPr lang="en-US" sz="6000" dirty="0" err="1">
                <a:solidFill>
                  <a:schemeClr val="bg1"/>
                </a:solidFill>
                <a:ea typeface="Tahoma" pitchFamily="34" charset="0"/>
                <a:cs typeface="Times New Roman" panose="02020603050405020304" pitchFamily="18" charset="0"/>
              </a:rPr>
              <a:t>tha</a:t>
            </a:r>
            <a:r>
              <a:rPr lang="en-US" sz="6000" dirty="0">
                <a:solidFill>
                  <a:schemeClr val="bg1"/>
                </a:solidFill>
                <a:ea typeface="Tahoma" pitchFamily="34" charset="0"/>
                <a:cs typeface="Times New Roman" panose="02020603050405020304" pitchFamily="18" charset="0"/>
              </a:rPr>
              <a:t>. </a:t>
            </a:r>
            <a:endParaRPr lang="en-US" sz="6000" dirty="0">
              <a:solidFill>
                <a:schemeClr val="bg1"/>
              </a:solidFill>
              <a:effectLst/>
            </a:endParaRPr>
          </a:p>
        </p:txBody>
      </p:sp>
    </p:spTree>
    <p:extLst>
      <p:ext uri="{BB962C8B-B14F-4D97-AF65-F5344CB8AC3E}">
        <p14:creationId xmlns:p14="http://schemas.microsoft.com/office/powerpoint/2010/main" val="3247066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a:solidFill>
                  <a:srgbClr val="FFFF00"/>
                </a:solidFill>
                <a:effectLst/>
                <a:latin typeface="+mj-lt"/>
              </a:rPr>
              <a:t>Xin Cho Con</a:t>
            </a:r>
            <a:br>
              <a:rPr lang="en-US" sz="6600" b="0" dirty="0">
                <a:solidFill>
                  <a:srgbClr val="FFFF00"/>
                </a:solidFill>
                <a:effectLst/>
                <a:latin typeface="+mj-lt"/>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a:t>
            </a:r>
            <a:r>
              <a:rPr lang="en-US" sz="4800" b="0" u="sng" dirty="0">
                <a:solidFill>
                  <a:srgbClr val="FFFF00"/>
                </a:solidFill>
                <a:effectLst/>
              </a:rPr>
              <a:t>1:</a:t>
            </a:r>
            <a:r>
              <a:rPr lang="en-US" sz="4800" b="0" dirty="0">
                <a:solidFill>
                  <a:schemeClr val="bg1"/>
                </a:solidFill>
                <a:effectLst/>
              </a:rPr>
              <a:t> </a:t>
            </a:r>
            <a:r>
              <a:rPr lang="en-US" sz="4800" dirty="0" err="1">
                <a:solidFill>
                  <a:schemeClr val="bg1"/>
                </a:solidFill>
              </a:rPr>
              <a:t>Giờ</a:t>
            </a:r>
            <a:r>
              <a:rPr lang="en-US" sz="4800" dirty="0">
                <a:solidFill>
                  <a:schemeClr val="bg1"/>
                </a:solidFill>
              </a:rPr>
              <a:t> </a:t>
            </a:r>
            <a:r>
              <a:rPr lang="en-US" sz="4800" dirty="0" err="1">
                <a:solidFill>
                  <a:schemeClr val="bg1"/>
                </a:solidFill>
              </a:rPr>
              <a:t>đây</a:t>
            </a:r>
            <a:r>
              <a:rPr lang="en-US" sz="4800" dirty="0">
                <a:solidFill>
                  <a:schemeClr val="bg1"/>
                </a:solidFill>
              </a:rPr>
              <a:t> </a:t>
            </a:r>
            <a:r>
              <a:rPr lang="en-US" sz="4800" dirty="0" err="1">
                <a:solidFill>
                  <a:schemeClr val="bg1"/>
                </a:solidFill>
              </a:rPr>
              <a:t>chúng</a:t>
            </a:r>
            <a:r>
              <a:rPr lang="en-US" sz="4800" dirty="0">
                <a:solidFill>
                  <a:schemeClr val="bg1"/>
                </a:solidFill>
              </a:rPr>
              <a:t> con ra </a:t>
            </a:r>
            <a:r>
              <a:rPr lang="en-US" sz="4800" dirty="0" err="1">
                <a:solidFill>
                  <a:schemeClr val="bg1"/>
                </a:solidFill>
              </a:rPr>
              <a:t>về</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vi-VN" sz="4800" dirty="0">
                <a:solidFill>
                  <a:schemeClr val="bg1"/>
                </a:solidFill>
              </a:rPr>
              <a:t>ơ</a:t>
            </a:r>
            <a:r>
              <a:rPr lang="en-US" sz="4800" dirty="0" err="1">
                <a:solidFill>
                  <a:schemeClr val="bg1"/>
                </a:solidFill>
              </a:rPr>
              <a:t>i</a:t>
            </a:r>
            <a:r>
              <a:rPr lang="en-US" sz="4800" dirty="0">
                <a:solidFill>
                  <a:schemeClr val="bg1"/>
                </a:solidFill>
              </a:rPr>
              <a:t>, </a:t>
            </a:r>
            <a:r>
              <a:rPr lang="en-US" sz="4800" dirty="0" err="1">
                <a:solidFill>
                  <a:schemeClr val="bg1"/>
                </a:solidFill>
              </a:rPr>
              <a:t>những</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buồn</a:t>
            </a:r>
            <a:r>
              <a:rPr lang="en-US" sz="4800" dirty="0">
                <a:solidFill>
                  <a:schemeClr val="bg1"/>
                </a:solidFill>
              </a:rPr>
              <a:t> </a:t>
            </a:r>
            <a:r>
              <a:rPr lang="en-US" sz="4800" dirty="0" err="1">
                <a:solidFill>
                  <a:schemeClr val="bg1"/>
                </a:solidFill>
              </a:rPr>
              <a:t>chờ</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chúng</a:t>
            </a:r>
            <a:r>
              <a:rPr lang="en-US" sz="4800" dirty="0">
                <a:solidFill>
                  <a:schemeClr val="bg1"/>
                </a:solidFill>
              </a:rPr>
              <a:t> con </a:t>
            </a:r>
            <a:r>
              <a:rPr lang="en-US" sz="4800" dirty="0" err="1">
                <a:solidFill>
                  <a:schemeClr val="bg1"/>
                </a:solidFill>
              </a:rPr>
              <a:t>trên</a:t>
            </a:r>
            <a:r>
              <a:rPr lang="en-US" sz="4800" dirty="0">
                <a:solidFill>
                  <a:schemeClr val="bg1"/>
                </a:solidFill>
              </a:rPr>
              <a:t> đ</a:t>
            </a:r>
            <a:r>
              <a:rPr lang="vi-VN" sz="4800" dirty="0">
                <a:solidFill>
                  <a:schemeClr val="bg1"/>
                </a:solidFill>
              </a:rPr>
              <a:t>ư</a:t>
            </a:r>
            <a:r>
              <a:rPr lang="en-US" sz="4800" dirty="0" err="1">
                <a:solidFill>
                  <a:schemeClr val="bg1"/>
                </a:solidFill>
              </a:rPr>
              <a:t>ờng</a:t>
            </a:r>
            <a:r>
              <a:rPr lang="en-US" sz="4800" dirty="0">
                <a:solidFill>
                  <a:schemeClr val="bg1"/>
                </a:solidFill>
              </a:rPr>
              <a:t>. Xin </a:t>
            </a:r>
            <a:r>
              <a:rPr lang="en-US" sz="4800" dirty="0" err="1">
                <a:solidFill>
                  <a:schemeClr val="bg1"/>
                </a:solidFill>
              </a:rPr>
              <a:t>phó</a:t>
            </a:r>
            <a:r>
              <a:rPr lang="en-US" sz="4800" dirty="0">
                <a:solidFill>
                  <a:schemeClr val="bg1"/>
                </a:solidFill>
              </a:rPr>
              <a:t> </a:t>
            </a:r>
            <a:r>
              <a:rPr lang="en-US" sz="4800" dirty="0" err="1">
                <a:solidFill>
                  <a:schemeClr val="bg1"/>
                </a:solidFill>
              </a:rPr>
              <a:t>thác</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tay</a:t>
            </a:r>
            <a:r>
              <a:rPr lang="en-US" sz="4800" dirty="0">
                <a:solidFill>
                  <a:schemeClr val="bg1"/>
                </a:solidFill>
              </a:rPr>
              <a:t> </a:t>
            </a:r>
            <a:r>
              <a:rPr lang="en-US" sz="4800" dirty="0" err="1">
                <a:solidFill>
                  <a:schemeClr val="bg1"/>
                </a:solidFill>
              </a:rPr>
              <a:t>Ngài</a:t>
            </a:r>
            <a:r>
              <a:rPr lang="en-US" sz="4800" dirty="0">
                <a:solidFill>
                  <a:schemeClr val="bg1"/>
                </a:solidFill>
              </a:rPr>
              <a:t> đ</a:t>
            </a:r>
            <a:r>
              <a:rPr lang="vi-VN" sz="4800" dirty="0">
                <a:solidFill>
                  <a:schemeClr val="bg1"/>
                </a:solidFill>
              </a:rPr>
              <a:t>ư</a:t>
            </a:r>
            <a:r>
              <a:rPr lang="en-US" sz="4800" dirty="0" err="1">
                <a:solidFill>
                  <a:schemeClr val="bg1"/>
                </a:solidFill>
              </a:rPr>
              <a:t>ờng</a:t>
            </a:r>
            <a:r>
              <a:rPr lang="en-US" sz="4800" dirty="0">
                <a:solidFill>
                  <a:schemeClr val="bg1"/>
                </a:solidFill>
              </a:rPr>
              <a:t> </a:t>
            </a:r>
            <a:r>
              <a:rPr lang="en-US" sz="4800" dirty="0" err="1">
                <a:solidFill>
                  <a:schemeClr val="bg1"/>
                </a:solidFill>
              </a:rPr>
              <a:t>đời</a:t>
            </a:r>
            <a:r>
              <a:rPr lang="en-US" sz="4800" dirty="0">
                <a:solidFill>
                  <a:schemeClr val="bg1"/>
                </a:solidFill>
              </a:rPr>
              <a:t> </a:t>
            </a:r>
            <a:r>
              <a:rPr lang="en-US" sz="4800" dirty="0" err="1">
                <a:solidFill>
                  <a:schemeClr val="bg1"/>
                </a:solidFill>
              </a:rPr>
              <a:t>hôm</a:t>
            </a:r>
            <a:r>
              <a:rPr lang="en-US" sz="4800" dirty="0">
                <a:solidFill>
                  <a:schemeClr val="bg1"/>
                </a:solidFill>
              </a:rPr>
              <a:t> nay, </a:t>
            </a:r>
            <a:r>
              <a:rPr lang="en-US" sz="4800" dirty="0" err="1">
                <a:solidFill>
                  <a:schemeClr val="bg1"/>
                </a:solidFill>
              </a:rPr>
              <a:t>xin</a:t>
            </a:r>
            <a:r>
              <a:rPr lang="en-US" sz="4800" dirty="0">
                <a:solidFill>
                  <a:schemeClr val="bg1"/>
                </a:solidFill>
              </a:rPr>
              <a:t> </a:t>
            </a:r>
            <a:r>
              <a:rPr lang="en-US" sz="4800" dirty="0" err="1">
                <a:solidFill>
                  <a:schemeClr val="bg1"/>
                </a:solidFill>
              </a:rPr>
              <a:t>dẫn</a:t>
            </a:r>
            <a:r>
              <a:rPr lang="en-US" sz="4800" dirty="0">
                <a:solidFill>
                  <a:schemeClr val="bg1"/>
                </a:solidFill>
              </a:rPr>
              <a:t> b</a:t>
            </a:r>
            <a:r>
              <a:rPr lang="vi-VN" sz="4800" dirty="0">
                <a:solidFill>
                  <a:schemeClr val="bg1"/>
                </a:solidFill>
              </a:rPr>
              <a:t>ư</a:t>
            </a:r>
            <a:r>
              <a:rPr lang="en-US" sz="4800" dirty="0" err="1">
                <a:solidFill>
                  <a:schemeClr val="bg1"/>
                </a:solidFill>
              </a:rPr>
              <a:t>ớc</a:t>
            </a:r>
            <a:r>
              <a:rPr lang="en-US" sz="4800" dirty="0">
                <a:solidFill>
                  <a:schemeClr val="bg1"/>
                </a:solidFill>
              </a:rPr>
              <a:t> con </a:t>
            </a:r>
            <a:r>
              <a:rPr lang="en-US" sz="4800" dirty="0" err="1">
                <a:solidFill>
                  <a:schemeClr val="bg1"/>
                </a:solidFill>
              </a:rPr>
              <a:t>trên</a:t>
            </a:r>
            <a:r>
              <a:rPr lang="en-US" sz="4800" dirty="0">
                <a:solidFill>
                  <a:schemeClr val="bg1"/>
                </a:solidFill>
              </a:rPr>
              <a:t> đ</a:t>
            </a:r>
            <a:r>
              <a:rPr lang="vi-VN" sz="4800" dirty="0">
                <a:solidFill>
                  <a:schemeClr val="bg1"/>
                </a:solidFill>
              </a:rPr>
              <a:t>ư</a:t>
            </a:r>
            <a:r>
              <a:rPr lang="en-US" sz="4800" dirty="0" err="1">
                <a:solidFill>
                  <a:schemeClr val="bg1"/>
                </a:solidFill>
              </a:rPr>
              <a:t>ờng</a:t>
            </a:r>
            <a:r>
              <a:rPr lang="en-US" sz="4800" dirty="0">
                <a:solidFill>
                  <a:schemeClr val="bg1"/>
                </a:solidFill>
              </a:rPr>
              <a:t> đ</a:t>
            </a:r>
            <a:r>
              <a:rPr lang="vi-VN" sz="4800" dirty="0">
                <a:solidFill>
                  <a:schemeClr val="bg1"/>
                </a:solidFill>
              </a:rPr>
              <a:t>ư</a:t>
            </a:r>
            <a:r>
              <a:rPr lang="en-US" sz="4800" dirty="0" err="1">
                <a:solidFill>
                  <a:schemeClr val="bg1"/>
                </a:solidFill>
              </a:rPr>
              <a:t>ờng</a:t>
            </a:r>
            <a:r>
              <a:rPr lang="en-US" sz="4800" dirty="0">
                <a:solidFill>
                  <a:schemeClr val="bg1"/>
                </a:solidFill>
              </a:rPr>
              <a:t> </a:t>
            </a:r>
            <a:r>
              <a:rPr lang="en-US" sz="4800" dirty="0" err="1">
                <a:solidFill>
                  <a:schemeClr val="bg1"/>
                </a:solidFill>
              </a:rPr>
              <a:t>dài</a:t>
            </a:r>
            <a:r>
              <a:rPr lang="en-US" sz="4800" dirty="0">
                <a:solidFill>
                  <a:schemeClr val="bg1"/>
                </a:solidFill>
              </a:rPr>
              <a:t> t</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lai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dirty="0">
                <a:solidFill>
                  <a:schemeClr val="bg1"/>
                </a:solidFill>
              </a:rPr>
              <a:t>Xin </a:t>
            </a:r>
            <a:r>
              <a:rPr lang="en-US" sz="5400" dirty="0" err="1">
                <a:solidFill>
                  <a:schemeClr val="bg1"/>
                </a:solidFill>
              </a:rPr>
              <a:t>cho</a:t>
            </a:r>
            <a:r>
              <a:rPr lang="en-US" sz="5400" dirty="0">
                <a:solidFill>
                  <a:schemeClr val="bg1"/>
                </a:solidFill>
              </a:rPr>
              <a:t> con đ</a:t>
            </a:r>
            <a:r>
              <a:rPr lang="vi-VN" sz="5400" dirty="0">
                <a:solidFill>
                  <a:schemeClr val="bg1"/>
                </a:solidFill>
              </a:rPr>
              <a:t>ư</a:t>
            </a:r>
            <a:r>
              <a:rPr lang="en-US" sz="5400" dirty="0" err="1">
                <a:solidFill>
                  <a:schemeClr val="bg1"/>
                </a:solidFill>
              </a:rPr>
              <a:t>ợc</a:t>
            </a:r>
            <a:r>
              <a:rPr lang="en-US" sz="5400" dirty="0">
                <a:solidFill>
                  <a:schemeClr val="bg1"/>
                </a:solidFill>
              </a:rPr>
              <a:t> </a:t>
            </a:r>
            <a:r>
              <a:rPr lang="en-US" sz="5400" dirty="0" err="1">
                <a:solidFill>
                  <a:schemeClr val="bg1"/>
                </a:solidFill>
              </a:rPr>
              <a:t>luôn</a:t>
            </a:r>
            <a:r>
              <a:rPr lang="en-US" sz="5400" dirty="0">
                <a:solidFill>
                  <a:schemeClr val="bg1"/>
                </a:solidFill>
              </a:rPr>
              <a:t> </a:t>
            </a:r>
            <a:r>
              <a:rPr lang="en-US" sz="5400" dirty="0" err="1">
                <a:solidFill>
                  <a:schemeClr val="bg1"/>
                </a:solidFill>
              </a:rPr>
              <a:t>kiên</a:t>
            </a:r>
            <a:r>
              <a:rPr lang="en-US" sz="5400" dirty="0">
                <a:solidFill>
                  <a:schemeClr val="bg1"/>
                </a:solidFill>
              </a:rPr>
              <a:t> </a:t>
            </a:r>
            <a:r>
              <a:rPr lang="en-US" sz="5400" dirty="0" err="1">
                <a:solidFill>
                  <a:schemeClr val="bg1"/>
                </a:solidFill>
              </a:rPr>
              <a:t>vững</a:t>
            </a:r>
            <a:r>
              <a:rPr lang="en-US" sz="5400" dirty="0">
                <a:solidFill>
                  <a:schemeClr val="bg1"/>
                </a:solidFill>
              </a:rPr>
              <a:t> </a:t>
            </a:r>
            <a:r>
              <a:rPr lang="en-US" sz="5400" dirty="0" err="1">
                <a:solidFill>
                  <a:schemeClr val="bg1"/>
                </a:solidFill>
              </a:rPr>
              <a:t>giữa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ngàn</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truân</a:t>
            </a:r>
            <a:r>
              <a:rPr lang="en-US" sz="5400" dirty="0">
                <a:solidFill>
                  <a:schemeClr val="bg1"/>
                </a:solidFill>
              </a:rPr>
              <a:t>, Xin </a:t>
            </a:r>
            <a:r>
              <a:rPr lang="en-US" sz="5400" dirty="0" err="1">
                <a:solidFill>
                  <a:schemeClr val="bg1"/>
                </a:solidFill>
              </a:rPr>
              <a:t>cho</a:t>
            </a:r>
            <a:r>
              <a:rPr lang="en-US" sz="5400" dirty="0">
                <a:solidFill>
                  <a:schemeClr val="bg1"/>
                </a:solidFill>
              </a:rPr>
              <a:t> con </a:t>
            </a:r>
            <a:r>
              <a:rPr lang="en-US" sz="5400" dirty="0" err="1">
                <a:solidFill>
                  <a:schemeClr val="bg1"/>
                </a:solidFill>
              </a:rPr>
              <a:t>trở</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tia</a:t>
            </a:r>
            <a:r>
              <a:rPr lang="en-US" sz="5400" dirty="0">
                <a:solidFill>
                  <a:schemeClr val="bg1"/>
                </a:solidFill>
              </a:rPr>
              <a:t> </a:t>
            </a:r>
            <a:r>
              <a:rPr lang="en-US" sz="5400" dirty="0" err="1">
                <a:solidFill>
                  <a:schemeClr val="bg1"/>
                </a:solidFill>
              </a:rPr>
              <a:t>nắng</a:t>
            </a:r>
            <a:r>
              <a:rPr lang="en-US" sz="5400" dirty="0">
                <a:solidFill>
                  <a:schemeClr val="bg1"/>
                </a:solidFill>
              </a:rPr>
              <a:t> </a:t>
            </a:r>
            <a:r>
              <a:rPr lang="en-US" sz="5400" dirty="0" err="1">
                <a:solidFill>
                  <a:schemeClr val="bg1"/>
                </a:solidFill>
              </a:rPr>
              <a:t>chiếu</a:t>
            </a:r>
            <a:r>
              <a:rPr lang="en-US" sz="5400" dirty="0">
                <a:solidFill>
                  <a:schemeClr val="bg1"/>
                </a:solidFill>
              </a:rPr>
              <a:t> Tin </a:t>
            </a:r>
            <a:r>
              <a:rPr lang="en-US" sz="5400" dirty="0" err="1">
                <a:solidFill>
                  <a:schemeClr val="bg1"/>
                </a:solidFill>
              </a:rPr>
              <a:t>Mừng</a:t>
            </a:r>
            <a:r>
              <a:rPr lang="en-US" sz="5400" dirty="0">
                <a:solidFill>
                  <a:schemeClr val="bg1"/>
                </a:solidFill>
              </a:rPr>
              <a:t> s</a:t>
            </a:r>
            <a:r>
              <a:rPr lang="vi-VN" sz="5400" dirty="0">
                <a:solidFill>
                  <a:schemeClr val="bg1"/>
                </a:solidFill>
              </a:rPr>
              <a:t>ư</a:t>
            </a:r>
            <a:r>
              <a:rPr lang="en-US" sz="5400" dirty="0" err="1">
                <a:solidFill>
                  <a:schemeClr val="bg1"/>
                </a:solidFill>
              </a:rPr>
              <a:t>ởi</a:t>
            </a:r>
            <a:r>
              <a:rPr lang="en-US" sz="5400" dirty="0">
                <a:solidFill>
                  <a:schemeClr val="bg1"/>
                </a:solidFill>
              </a:rPr>
              <a:t> </a:t>
            </a:r>
            <a:r>
              <a:rPr lang="en-US" sz="5400" dirty="0" err="1">
                <a:solidFill>
                  <a:schemeClr val="bg1"/>
                </a:solidFill>
              </a:rPr>
              <a:t>ấm</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gian</a:t>
            </a:r>
            <a:r>
              <a:rPr lang="en-US"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1983</Words>
  <Application>Microsoft Office PowerPoint</Application>
  <PresentationFormat>On-screen Show (16:9)</PresentationFormat>
  <Paragraphs>99</Paragraphs>
  <Slides>84</Slides>
  <Notes>1</Notes>
  <HiddenSlides>0</HiddenSlides>
  <MMClips>0</MMClips>
  <ScaleCrop>false</ScaleCrop>
  <HeadingPairs>
    <vt:vector size="4" baseType="variant">
      <vt:variant>
        <vt:lpstr>Theme</vt:lpstr>
      </vt:variant>
      <vt:variant>
        <vt:i4>12</vt:i4>
      </vt:variant>
      <vt:variant>
        <vt:lpstr>Slide Titles</vt:lpstr>
      </vt:variant>
      <vt:variant>
        <vt:i4>84</vt:i4>
      </vt:variant>
    </vt:vector>
  </HeadingPairs>
  <TitlesOfParts>
    <vt:vector size="96"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5_Office Theme</vt:lpstr>
      <vt:lpstr>2_Office Theme</vt:lpstr>
      <vt:lpstr>1_Office Theme</vt:lpstr>
      <vt:lpstr>PowerPoint Presentation</vt:lpstr>
      <vt:lpstr>TẬP HÁT CỘNG ĐOÀN</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Chúa nói: Thầy ban cho các con một điều răn mới là các con hãy yêu thương nhau như Thầy yêu thương các con.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Về Nhà Cha (2) Anh Tuấn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rời xa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dâng lễ vật, chợt nhớ đến điều bất hòa, xúc phạm đến anh em. Thì con để của lễ làm hòa với anh em rồi dâng (của) lễ vật lên Chúa Cha nhân từ. Xin Ngài thương chấp nhận lòng thành con kính dâng.</vt:lpstr>
      <vt:lpstr>Đk: Của lễ con dâng Chúa là lòng đơn sơ chân thành. Là hy sinh nhỏ bé âm thầm của từng ngày trong cuộc sống. Của lễ dâng lên Ngài là lễ tình yêu giao hòa, là mối tình tâm giao với Chúa, là nhịp cầu kết nối anh em.</vt:lpstr>
      <vt:lpstr>Tk2: Xin Cha khấng nhận, một chút tấm lòng nhỏ hèn bé mọn của con đây. Nguyện xin Ngài thương đến dủ tình phúc thương ban, đời con là lễ vật dâng hiến lên bàn thờ, mỗi ngày trong Thánh điện cùng Ngài vui sướng bao.</vt:lpstr>
      <vt:lpstr>Đk: Của lễ con dâng Chúa là lòng đơn sơ chân thành. Là hy sinh nhỏ bé âm thầm của từng ngày trong cuộc sống. Của lễ dâng lên Ngài là lễ tình yêu giao hòa, là mối tình tâm giao với Chúa, là nhịp cầu kết nối anh em.</vt:lpstr>
      <vt:lpstr>PowerPoint Presentation</vt:lpstr>
      <vt:lpstr>PowerPoint Presentation</vt:lpstr>
      <vt:lpstr>Ca Nguyện Hiệp Lễ Bảy Mươi Lần Bảy Tri Văn Vinh</vt:lpstr>
      <vt:lpstr>Tk1: Kìa lòng thương xót Chúa thương ta bao la, kìa anh em lỗi phạm Chúa dạy thứ tha. </vt:lpstr>
      <vt:lpstr>***: Kìa! Người bạn đến nài xin thứ tha tội. Vậy! Thầy ơi hãy dạy tha mấy lần? Nếu bảy mươi lần bảy mươi lần trở về, hãy thứ tha và thứ tha đừng để lòng. </vt:lpstr>
      <vt:lpstr>Đk: Lạy Chúa, thứ tha tội con với bao lỗi lầm con quỳ trước Ngài. Bạn hỡi thứ tha tội nhau tháng năm ưu sầu, rộng tình thứ tha. </vt:lpstr>
      <vt:lpstr>Tk2: Kìa lòng thương xót Chúa thương ta bao la, kìa anh em lỗi phạm Chúa dạy thứ tha. </vt:lpstr>
      <vt:lpstr>***: Một người kia mắc nợ không có chi đền, vậy nhà vua bắt vợ con trả đền. Nếu bảy mươi lần bảy mươi lần van nài, Chúa sẽ tha nợ sẽ tha nợ cho về. </vt:lpstr>
      <vt:lpstr>Đk: Lạy Chúa, thứ tha tội con với bao lỗi lầm con quỳ trước Ngài. Bạn hỡi thứ tha tội nhau tháng năm ưu sầu, rộng tình thứ tha. </vt:lpstr>
      <vt:lpstr>Tk3: Kìa lòng thương xót Chúa thương ta bao la, kìa anh em lỗi phạm Chúa dạy thứ tha. </vt:lpstr>
      <vt:lpstr>***: Kìa! Bạn anh mắc nợ không có chi đền, quì nài van hết lời không đoái nhìn. Dẫu bảy mươi lần bảy mươi lần van nài, Chúa bắt tội và bắt tội vì hung tàn. </vt:lpstr>
      <vt:lpstr>Đk: Lạy Chúa, thứ tha tội con với bao lỗi lầm con quỳ trước Ngài. Bạn hỡi thứ tha tội nhau tháng năm ưu sầu, rộng tình thứ tha. </vt:lpstr>
      <vt:lpstr>Tk4: Kìa lòng thương xót Chúa thương ta bao la, kìa anh em lỗi phạm Chúa dạy thứ tha. </vt:lpstr>
      <vt:lpstr>***: Vì! Người Cha trên trời hằng xót thương bạn, bạn hãy thương xót người phạm đến mình. Nếu bảy mươi lần bảy mươi lần trở về, hãy thứ tha và thứ tha đừng để lòng. </vt:lpstr>
      <vt:lpstr>Đk: Lạy Chúa, thứ tha tội con với bao lỗi lầm con quỳ trước Ngài. Bạn hỡi thứ tha tội nhau tháng năm ưu sầu, rộng tình thứ tha. </vt:lpstr>
      <vt:lpstr>PowerPoint Presentation</vt:lpstr>
      <vt:lpstr>PowerPoint Presentation</vt:lpstr>
      <vt:lpstr>Ca Kết Lễ Xin Cho Con Anh Tuấn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132</cp:revision>
  <dcterms:created xsi:type="dcterms:W3CDTF">2023-05-21T07:25:42Z</dcterms:created>
  <dcterms:modified xsi:type="dcterms:W3CDTF">2023-09-14T13:23:36Z</dcterms:modified>
</cp:coreProperties>
</file>