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sldIdLst>
    <p:sldId id="9664" r:id="rId7"/>
    <p:sldId id="359" r:id="rId8"/>
    <p:sldId id="9661" r:id="rId9"/>
    <p:sldId id="9662" r:id="rId10"/>
    <p:sldId id="9663" r:id="rId11"/>
    <p:sldId id="9673" r:id="rId12"/>
    <p:sldId id="9645" r:id="rId13"/>
    <p:sldId id="9646" r:id="rId14"/>
    <p:sldId id="9647" r:id="rId15"/>
    <p:sldId id="9648" r:id="rId16"/>
    <p:sldId id="9649" r:id="rId17"/>
    <p:sldId id="9650" r:id="rId18"/>
    <p:sldId id="9672" r:id="rId19"/>
    <p:sldId id="262" r:id="rId20"/>
    <p:sldId id="1133" r:id="rId21"/>
    <p:sldId id="1134" r:id="rId22"/>
    <p:sldId id="1135" r:id="rId23"/>
    <p:sldId id="1136" r:id="rId24"/>
    <p:sldId id="9607" r:id="rId25"/>
    <p:sldId id="9608" r:id="rId26"/>
    <p:sldId id="8960" r:id="rId27"/>
    <p:sldId id="8961" r:id="rId28"/>
    <p:sldId id="9609" r:id="rId29"/>
    <p:sldId id="9610" r:id="rId30"/>
    <p:sldId id="9651" r:id="rId31"/>
    <p:sldId id="9652" r:id="rId32"/>
    <p:sldId id="9653" r:id="rId33"/>
    <p:sldId id="9654" r:id="rId34"/>
    <p:sldId id="9655" r:id="rId35"/>
    <p:sldId id="9656" r:id="rId36"/>
    <p:sldId id="9657" r:id="rId37"/>
    <p:sldId id="9658" r:id="rId38"/>
    <p:sldId id="9660" r:id="rId39"/>
    <p:sldId id="9665" r:id="rId40"/>
    <p:sldId id="9668" r:id="rId41"/>
    <p:sldId id="9669" r:id="rId42"/>
    <p:sldId id="1680" r:id="rId43"/>
    <p:sldId id="9611" r:id="rId44"/>
    <p:sldId id="9612" r:id="rId45"/>
    <p:sldId id="9613" r:id="rId46"/>
    <p:sldId id="312" r:id="rId47"/>
    <p:sldId id="9671" r:id="rId48"/>
    <p:sldId id="9670" r:id="rId49"/>
    <p:sldId id="313" r:id="rId50"/>
    <p:sldId id="2160" r:id="rId51"/>
    <p:sldId id="2164" r:id="rId52"/>
    <p:sldId id="2168" r:id="rId53"/>
    <p:sldId id="2172" r:id="rId54"/>
    <p:sldId id="9564" r:id="rId55"/>
    <p:sldId id="9633" r:id="rId56"/>
    <p:sldId id="2344" r:id="rId57"/>
    <p:sldId id="9502" r:id="rId58"/>
    <p:sldId id="9634" r:id="rId59"/>
    <p:sldId id="9674" r:id="rId60"/>
    <p:sldId id="8508" r:id="rId61"/>
    <p:sldId id="9117" r:id="rId62"/>
    <p:sldId id="8510" r:id="rId63"/>
    <p:sldId id="9635" r:id="rId64"/>
    <p:sldId id="9675"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26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41939"/>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872926"/>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924476"/>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003901"/>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340681"/>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169085"/>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85831"/>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545035"/>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47595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25838"/>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23626"/>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223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617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698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616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544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807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347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942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255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988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90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295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238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743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335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71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0382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117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039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220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42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660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922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818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70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0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8280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7311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733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6474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516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6279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423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6076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7292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19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2043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833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6834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0968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9437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8757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39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10/19/2023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0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0981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8734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6404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6176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43384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b="0" smtClean="0">
                <a:solidFill>
                  <a:srgbClr val="A50021"/>
                </a:solidFill>
                <a:effectLst/>
                <a:latin typeface="+mj-lt"/>
                <a:cs typeface="Times New Roman" pitchFamily="18" charset="0"/>
              </a:rPr>
              <a:t>Giờ đây,/ chúng con cảm tạ Cha/ vì hồng ân cứu độ Cha đã thương ban cho chúng con./ Xin Cha thắp lên ngọn lửa tình yêu trong tâm hồn chúng con,/ và dạy chúng con biết chiêm ngắm và bước theo Đức Ki-tô/</a:t>
            </a:r>
            <a:endParaRPr lang="en-US" sz="4800" b="0">
              <a:solidFill>
                <a:srgbClr val="A50021"/>
              </a:solidFill>
              <a:effectLst/>
              <a:latin typeface="+mj-lt"/>
              <a:cs typeface="Times New Roman" pitchFamily="18" charset="0"/>
            </a:endParaRPr>
          </a:p>
        </p:txBody>
      </p:sp>
    </p:spTree>
    <p:extLst>
      <p:ext uri="{BB962C8B-B14F-4D97-AF65-F5344CB8AC3E}">
        <p14:creationId xmlns:p14="http://schemas.microsoft.com/office/powerpoint/2010/main" val="3669118422"/>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b="0" smtClean="0">
                <a:solidFill>
                  <a:srgbClr val="A50021"/>
                </a:solidFill>
                <a:effectLst/>
                <a:latin typeface="+mj-lt"/>
              </a:rPr>
              <a:t>Trên con đường loan báo Tin Mừng cho muôn dân nước,/ Xin dạy chúng con biết yêu thương và phục vụ,/ biết chia sẻ của cải tinh thần và vật chất cho người nghèo khổ và bất hạnh,/</a:t>
            </a:r>
            <a:endParaRPr lang="en-US" sz="5000" b="0">
              <a:solidFill>
                <a:srgbClr val="A50021"/>
              </a:solidFill>
              <a:effectLst/>
              <a:latin typeface="+mj-lt"/>
            </a:endParaRPr>
          </a:p>
        </p:txBody>
      </p:sp>
    </p:spTree>
    <p:extLst>
      <p:ext uri="{BB962C8B-B14F-4D97-AF65-F5344CB8AC3E}">
        <p14:creationId xmlns:p14="http://schemas.microsoft.com/office/powerpoint/2010/main" val="3589540855"/>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900" b="0" smtClean="0">
                <a:solidFill>
                  <a:srgbClr val="A50021"/>
                </a:solidFill>
                <a:effectLst/>
                <a:latin typeface="+mj-lt"/>
              </a:rPr>
              <a:t>biết góp phần vào việc mở mang nước Cha./ Nhờ lời chuyển cầu của Đức Mẹ Maria Lavang,/ xin Cha làm cho chúng con trở nên những chứng nhân Tin Mừng,/ hôm nay và mãi mãi </a:t>
            </a:r>
            <a:r>
              <a:rPr lang="en-US" sz="4900" b="0" smtClean="0">
                <a:solidFill>
                  <a:srgbClr val="003300"/>
                </a:solidFill>
                <a:effectLst/>
                <a:latin typeface="+mj-lt"/>
              </a:rPr>
              <a:t>Amen.</a:t>
            </a:r>
            <a:endParaRPr lang="en-US" sz="4900" b="0">
              <a:solidFill>
                <a:srgbClr val="003300"/>
              </a:solidFill>
              <a:effectLst/>
              <a:latin typeface="+mj-lt"/>
            </a:endParaRPr>
          </a:p>
        </p:txBody>
      </p:sp>
    </p:spTree>
    <p:extLst>
      <p:ext uri="{BB962C8B-B14F-4D97-AF65-F5344CB8AC3E}">
        <p14:creationId xmlns:p14="http://schemas.microsoft.com/office/powerpoint/2010/main" val="1396123222"/>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271024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250" b="1" u="sng" dirty="0">
                <a:solidFill>
                  <a:srgbClr val="002060"/>
                </a:solidFill>
                <a:latin typeface="+mj-lt"/>
                <a:ea typeface="Tahoma" pitchFamily="34" charset="0"/>
                <a:cs typeface="Times New Roman" pitchFamily="18" charset="0"/>
              </a:rPr>
              <a:t>Ca </a:t>
            </a:r>
            <a:r>
              <a:rPr lang="en-US" sz="5250" b="1" u="sng" dirty="0" err="1">
                <a:solidFill>
                  <a:srgbClr val="002060"/>
                </a:solidFill>
                <a:latin typeface="+mj-lt"/>
                <a:ea typeface="Tahoma" pitchFamily="34" charset="0"/>
                <a:cs typeface="Times New Roman" pitchFamily="18" charset="0"/>
              </a:rPr>
              <a:t>nhập</a:t>
            </a:r>
            <a:r>
              <a:rPr lang="en-US" sz="5250" b="1" u="sng" dirty="0">
                <a:solidFill>
                  <a:srgbClr val="002060"/>
                </a:solidFill>
                <a:latin typeface="+mj-lt"/>
                <a:ea typeface="Tahoma" pitchFamily="34" charset="0"/>
                <a:cs typeface="Times New Roman" pitchFamily="18" charset="0"/>
              </a:rPr>
              <a:t> </a:t>
            </a:r>
            <a:r>
              <a:rPr lang="en-US" sz="5250" b="1" u="sng" dirty="0" err="1">
                <a:solidFill>
                  <a:srgbClr val="002060"/>
                </a:solidFill>
                <a:latin typeface="+mj-lt"/>
                <a:ea typeface="Tahoma" pitchFamily="34" charset="0"/>
                <a:cs typeface="Times New Roman" pitchFamily="18" charset="0"/>
              </a:rPr>
              <a:t>lễ</a:t>
            </a:r>
            <a:r>
              <a:rPr lang="en-US" sz="5250" b="1" u="sng" dirty="0">
                <a:solidFill>
                  <a:srgbClr val="002060"/>
                </a:solidFill>
                <a:latin typeface="+mj-lt"/>
                <a:ea typeface="Tahoma" pitchFamily="34" charset="0"/>
                <a:cs typeface="Times New Roman" pitchFamily="18" charset="0"/>
              </a:rPr>
              <a:t/>
            </a:r>
            <a:br>
              <a:rPr lang="en-US" sz="5250" b="1" u="sng" dirty="0">
                <a:solidFill>
                  <a:srgbClr val="002060"/>
                </a:solidFill>
                <a:latin typeface="+mj-lt"/>
                <a:ea typeface="Tahoma" pitchFamily="34" charset="0"/>
                <a:cs typeface="Times New Roman" pitchFamily="18" charset="0"/>
              </a:rPr>
            </a:br>
            <a:r>
              <a:rPr lang="en-US" sz="7200" b="1" dirty="0" err="1">
                <a:solidFill>
                  <a:srgbClr val="C00000"/>
                </a:solidFill>
                <a:latin typeface="+mj-lt"/>
                <a:ea typeface="Tahoma" pitchFamily="34" charset="0"/>
                <a:cs typeface="Times New Roman" pitchFamily="18" charset="0"/>
              </a:rPr>
              <a:t>Mọi</a:t>
            </a:r>
            <a:r>
              <a:rPr lang="en-US" sz="7200" b="1" dirty="0">
                <a:solidFill>
                  <a:srgbClr val="C00000"/>
                </a:solidFill>
                <a:latin typeface="+mj-lt"/>
                <a:ea typeface="Tahoma" pitchFamily="34" charset="0"/>
                <a:cs typeface="Times New Roman" pitchFamily="18" charset="0"/>
              </a:rPr>
              <a:t> </a:t>
            </a:r>
            <a:r>
              <a:rPr lang="en-US" sz="7200" b="1" dirty="0" err="1">
                <a:solidFill>
                  <a:srgbClr val="C00000"/>
                </a:solidFill>
                <a:latin typeface="+mj-lt"/>
                <a:ea typeface="Tahoma" pitchFamily="34" charset="0"/>
                <a:cs typeface="Times New Roman" pitchFamily="18" charset="0"/>
              </a:rPr>
              <a:t>Nẻo</a:t>
            </a:r>
            <a:r>
              <a:rPr lang="en-US" sz="7200" b="1" dirty="0">
                <a:solidFill>
                  <a:srgbClr val="C00000"/>
                </a:solidFill>
                <a:latin typeface="+mj-lt"/>
                <a:ea typeface="Tahoma" pitchFamily="34" charset="0"/>
                <a:cs typeface="Times New Roman" pitchFamily="18" charset="0"/>
              </a:rPr>
              <a:t> Đ</a:t>
            </a:r>
            <a:r>
              <a:rPr lang="vi-VN" sz="7200" b="1" dirty="0">
                <a:solidFill>
                  <a:srgbClr val="C00000"/>
                </a:solidFill>
                <a:latin typeface="+mj-lt"/>
                <a:ea typeface="Tahoma" pitchFamily="34" charset="0"/>
                <a:cs typeface="Times New Roman" pitchFamily="18" charset="0"/>
              </a:rPr>
              <a:t>ư</a:t>
            </a:r>
            <a:r>
              <a:rPr lang="en-US" sz="7200" b="1" dirty="0" err="1">
                <a:solidFill>
                  <a:srgbClr val="C00000"/>
                </a:solidFill>
                <a:latin typeface="+mj-lt"/>
                <a:ea typeface="Tahoma" pitchFamily="34" charset="0"/>
                <a:cs typeface="Times New Roman" pitchFamily="18" charset="0"/>
              </a:rPr>
              <a:t>ờng</a:t>
            </a:r>
            <a:r>
              <a:rPr lang="en-US" sz="8800" b="1" dirty="0">
                <a:solidFill>
                  <a:srgbClr val="C00000"/>
                </a:solidFill>
                <a:latin typeface="+mj-lt"/>
                <a:ea typeface="Tahoma" pitchFamily="34" charset="0"/>
                <a:cs typeface="Times New Roman" pitchFamily="18" charset="0"/>
              </a:rPr>
              <a:t/>
            </a:r>
            <a:br>
              <a:rPr lang="en-US" sz="8800" b="1" dirty="0">
                <a:solidFill>
                  <a:srgbClr val="C00000"/>
                </a:solidFill>
                <a:latin typeface="+mj-lt"/>
                <a:ea typeface="Tahoma" pitchFamily="34" charset="0"/>
                <a:cs typeface="Times New Roman" pitchFamily="18" charset="0"/>
              </a:rPr>
            </a:br>
            <a:r>
              <a:rPr lang="en-US" sz="4000" b="1" i="1" dirty="0">
                <a:solidFill>
                  <a:srgbClr val="002060"/>
                </a:solidFill>
                <a:latin typeface="+mj-lt"/>
                <a:ea typeface="Tahoma" pitchFamily="34" charset="0"/>
                <a:cs typeface="Times New Roman" pitchFamily="18" charset="0"/>
              </a:rPr>
              <a:t>Sr. </a:t>
            </a:r>
            <a:r>
              <a:rPr lang="en-US" sz="4000" b="1" i="1" dirty="0" err="1">
                <a:solidFill>
                  <a:srgbClr val="002060"/>
                </a:solidFill>
                <a:latin typeface="+mj-lt"/>
                <a:ea typeface="Tahoma" pitchFamily="34" charset="0"/>
                <a:cs typeface="Times New Roman" pitchFamily="18" charset="0"/>
              </a:rPr>
              <a:t>Sourire</a:t>
            </a:r>
            <a:endParaRPr lang="en-US" sz="5250" b="1" i="1" dirty="0">
              <a:solidFill>
                <a:srgbClr val="00206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xmlns="" id="{55634DD5-475E-4EC5-BFAD-7FF8EEA3014F}"/>
              </a:ext>
            </a:extLst>
          </p:cNvPr>
          <p:cNvSpPr>
            <a:spLocks noGrp="1" noChangeArrowheads="1"/>
          </p:cNvSpPr>
          <p:nvPr>
            <p:ph type="subTitle" idx="4294967295"/>
          </p:nvPr>
        </p:nvSpPr>
        <p:spPr>
          <a:xfrm>
            <a:off x="0" y="0"/>
            <a:ext cx="9144000" cy="5143500"/>
          </a:xfrm>
        </p:spPr>
        <p:txBody>
          <a:bodyPr>
            <a:normAutofit fontScale="92500" lnSpcReduction="20000"/>
          </a:bodyPr>
          <a:lstStyle/>
          <a:p>
            <a:pPr marL="0" indent="0" algn="just">
              <a:lnSpc>
                <a:spcPct val="140000"/>
              </a:lnSpc>
              <a:buNone/>
            </a:pPr>
            <a:r>
              <a:rPr lang="en-US" altLang="en-US" sz="7400" b="1" u="sng" dirty="0" err="1">
                <a:solidFill>
                  <a:srgbClr val="002060"/>
                </a:solidFill>
                <a:latin typeface="+mj-lt"/>
                <a:cs typeface="Times New Roman" panose="02020603050405020304" pitchFamily="18" charset="0"/>
              </a:rPr>
              <a:t>Đk</a:t>
            </a:r>
            <a:r>
              <a:rPr lang="en-US" altLang="en-US" sz="7400" b="1" u="sng" dirty="0">
                <a:solidFill>
                  <a:srgbClr val="002060"/>
                </a:solidFill>
                <a:latin typeface="+mj-lt"/>
                <a:cs typeface="Times New Roman" panose="02020603050405020304" pitchFamily="18" charset="0"/>
              </a:rPr>
              <a:t>:</a:t>
            </a:r>
            <a:r>
              <a:rPr lang="en-US" altLang="en-US" sz="7400" b="1" dirty="0">
                <a:solidFill>
                  <a:srgbClr val="00206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Lời</a:t>
            </a:r>
            <a:r>
              <a:rPr lang="en-US" altLang="en-US" sz="7400" b="1" dirty="0">
                <a:solidFill>
                  <a:srgbClr val="C00000"/>
                </a:solidFill>
                <a:latin typeface="+mj-lt"/>
                <a:cs typeface="Times New Roman" panose="02020603050405020304" pitchFamily="18" charset="0"/>
              </a:rPr>
              <a:t> ca </a:t>
            </a:r>
            <a:r>
              <a:rPr lang="en-US" altLang="en-US" sz="7400" b="1" dirty="0" err="1">
                <a:solidFill>
                  <a:srgbClr val="C00000"/>
                </a:solidFill>
                <a:latin typeface="+mj-lt"/>
                <a:cs typeface="Times New Roman" panose="02020603050405020304" pitchFamily="18" charset="0"/>
              </a:rPr>
              <a:t>vang</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cánh</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đồng</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bên</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muôn</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hoa</a:t>
            </a:r>
            <a:r>
              <a:rPr lang="en-US" altLang="en-US" sz="7400" b="1" dirty="0">
                <a:solidFill>
                  <a:srgbClr val="C00000"/>
                </a:solidFill>
                <a:latin typeface="+mj-lt"/>
                <a:cs typeface="Times New Roman" panose="02020603050405020304" pitchFamily="18" charset="0"/>
              </a:rPr>
              <a:t> t</a:t>
            </a:r>
            <a:r>
              <a:rPr lang="vi-VN" altLang="en-US" sz="7400" b="1" dirty="0">
                <a:solidFill>
                  <a:srgbClr val="C00000"/>
                </a:solidFill>
                <a:latin typeface="+mj-lt"/>
                <a:cs typeface="Times New Roman" panose="02020603050405020304" pitchFamily="18" charset="0"/>
              </a:rPr>
              <a:t>ư</a:t>
            </a:r>
            <a:r>
              <a:rPr lang="en-US" altLang="en-US" sz="7400" b="1" dirty="0" err="1">
                <a:solidFill>
                  <a:srgbClr val="C00000"/>
                </a:solidFill>
                <a:latin typeface="+mj-lt"/>
                <a:cs typeface="Times New Roman" panose="02020603050405020304" pitchFamily="18" charset="0"/>
              </a:rPr>
              <a:t>ơi</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hồng</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tim</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tôi</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rộn</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lên</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niềm</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vui</a:t>
            </a:r>
            <a:r>
              <a:rPr lang="en-US" altLang="en-US" sz="7400" b="1">
                <a:solidFill>
                  <a:srgbClr val="C00000"/>
                </a:solidFill>
                <a:latin typeface="+mj-lt"/>
                <a:cs typeface="Times New Roman" panose="02020603050405020304" pitchFamily="18" charset="0"/>
              </a:rPr>
              <a:t>, </a:t>
            </a:r>
            <a:endParaRPr lang="en-US" altLang="en-US" sz="7400" b="1" dirty="0">
              <a:solidFill>
                <a:srgbClr val="C00000"/>
              </a:solidFill>
              <a:latin typeface="+mj-lt"/>
              <a:cs typeface="Times New Roman" panose="02020603050405020304" pitchFamily="18"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xmlns="" id="{A47DE664-6EB6-44B0-A185-B6BF0F7C38A5}"/>
              </a:ext>
            </a:extLst>
          </p:cNvPr>
          <p:cNvSpPr>
            <a:spLocks noGrp="1" noChangeArrowheads="1"/>
          </p:cNvSpPr>
          <p:nvPr>
            <p:ph type="subTitle" idx="4294967295"/>
          </p:nvPr>
        </p:nvSpPr>
        <p:spPr>
          <a:xfrm>
            <a:off x="0" y="0"/>
            <a:ext cx="9144000" cy="5143500"/>
          </a:xfrm>
        </p:spPr>
        <p:txBody>
          <a:bodyPr>
            <a:normAutofit fontScale="92500"/>
          </a:bodyPr>
          <a:lstStyle/>
          <a:p>
            <a:pPr marL="0" indent="0" algn="just">
              <a:lnSpc>
                <a:spcPct val="120000"/>
              </a:lnSpc>
              <a:buNone/>
            </a:pPr>
            <a:r>
              <a:rPr lang="en-US" altLang="en-US" sz="7200" b="1" dirty="0" err="1">
                <a:solidFill>
                  <a:srgbClr val="C00000"/>
                </a:solidFill>
                <a:latin typeface="+mj-lt"/>
                <a:cs typeface="Times New Roman" panose="02020603050405020304" pitchFamily="18" charset="0"/>
              </a:rPr>
              <a:t>Lời</a:t>
            </a:r>
            <a:r>
              <a:rPr lang="en-US" altLang="en-US" sz="7200" b="1" dirty="0">
                <a:solidFill>
                  <a:srgbClr val="C00000"/>
                </a:solidFill>
                <a:latin typeface="+mj-lt"/>
                <a:cs typeface="Times New Roman" panose="02020603050405020304" pitchFamily="18" charset="0"/>
              </a:rPr>
              <a:t> ca </a:t>
            </a:r>
            <a:r>
              <a:rPr lang="en-US" altLang="en-US" sz="7200" b="1" dirty="0" err="1">
                <a:solidFill>
                  <a:srgbClr val="C00000"/>
                </a:solidFill>
                <a:latin typeface="+mj-lt"/>
                <a:cs typeface="Times New Roman" panose="02020603050405020304" pitchFamily="18" charset="0"/>
              </a:rPr>
              <a:t>vang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cánh</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đồng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bên</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muôn</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hoa</a:t>
            </a:r>
            <a:r>
              <a:rPr lang="en-US" altLang="en-US" sz="7200" b="1" dirty="0">
                <a:solidFill>
                  <a:srgbClr val="C00000"/>
                </a:solidFill>
                <a:latin typeface="+mj-lt"/>
                <a:cs typeface="Times New Roman" panose="02020603050405020304" pitchFamily="18" charset="0"/>
              </a:rPr>
              <a:t> t</a:t>
            </a:r>
            <a:r>
              <a:rPr lang="vi-VN" altLang="en-US" sz="7200" b="1" dirty="0">
                <a:solidFill>
                  <a:srgbClr val="C00000"/>
                </a:solidFill>
                <a:latin typeface="+mj-lt"/>
                <a:cs typeface="Times New Roman" panose="02020603050405020304" pitchFamily="18" charset="0"/>
              </a:rPr>
              <a:t>ư</a:t>
            </a:r>
            <a:r>
              <a:rPr lang="en-US" altLang="en-US" sz="7200" b="1" dirty="0" err="1">
                <a:solidFill>
                  <a:srgbClr val="C00000"/>
                </a:solidFill>
                <a:latin typeface="+mj-lt"/>
                <a:cs typeface="Times New Roman" panose="02020603050405020304" pitchFamily="18" charset="0"/>
              </a:rPr>
              <a:t>ơi</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hồng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tôi</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vui</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mừng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luôn</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trong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Đức</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Chúa</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Trời</a:t>
            </a:r>
            <a:r>
              <a:rPr lang="en-US" altLang="en-US" sz="7200" b="1" dirty="0">
                <a:solidFill>
                  <a:srgbClr val="C00000"/>
                </a:solidFill>
                <a:latin typeface="+mj-lt"/>
                <a:cs typeface="Times New Roman" panose="02020603050405020304" pitchFamily="18" charset="0"/>
              </a:rPr>
              <a:t>. </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1"/>
            <a:ext cx="9144000"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ct val="0"/>
              </a:spcBef>
              <a:buFontTx/>
              <a:buNone/>
            </a:pPr>
            <a:r>
              <a:rPr lang="en-US" altLang="en-US" sz="7200" b="1" u="sng" dirty="0">
                <a:solidFill>
                  <a:srgbClr val="002060"/>
                </a:solidFill>
                <a:latin typeface="+mj-lt"/>
                <a:cs typeface="Times New Roman" panose="02020603050405020304" pitchFamily="18" charset="0"/>
              </a:rPr>
              <a:t>Tk1:</a:t>
            </a:r>
            <a:r>
              <a:rPr lang="en-US" altLang="en-US" sz="7200" b="1" dirty="0">
                <a:solidFill>
                  <a:srgbClr val="00206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Tất</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cả</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mọi</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nẻo</a:t>
            </a:r>
            <a:r>
              <a:rPr lang="en-US" altLang="en-US" sz="7200" b="1" dirty="0">
                <a:solidFill>
                  <a:srgbClr val="C00000"/>
                </a:solidFill>
                <a:latin typeface="+mj-lt"/>
                <a:cs typeface="Times New Roman" panose="02020603050405020304" pitchFamily="18" charset="0"/>
              </a:rPr>
              <a:t> đ</a:t>
            </a:r>
            <a:r>
              <a:rPr lang="vi-VN" altLang="en-US" sz="7200" b="1" dirty="0">
                <a:solidFill>
                  <a:srgbClr val="C00000"/>
                </a:solidFill>
                <a:latin typeface="+mj-lt"/>
                <a:cs typeface="Times New Roman" panose="02020603050405020304" pitchFamily="18" charset="0"/>
              </a:rPr>
              <a:t>ư</a:t>
            </a:r>
            <a:r>
              <a:rPr lang="en-US" altLang="en-US" sz="7200" b="1" dirty="0" err="1">
                <a:solidFill>
                  <a:srgbClr val="C00000"/>
                </a:solidFill>
                <a:latin typeface="+mj-lt"/>
                <a:cs typeface="Times New Roman" panose="02020603050405020304" pitchFamily="18" charset="0"/>
              </a:rPr>
              <a:t>ờng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của</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trần</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thế</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sẽ</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dẫn</a:t>
            </a:r>
            <a:r>
              <a:rPr lang="en-US" altLang="en-US" sz="7200" b="1" dirty="0">
                <a:solidFill>
                  <a:srgbClr val="C00000"/>
                </a:solidFill>
                <a:latin typeface="+mj-lt"/>
                <a:cs typeface="Times New Roman" panose="02020603050405020304" pitchFamily="18" charset="0"/>
              </a:rPr>
              <a:t> đ</a:t>
            </a:r>
            <a:r>
              <a:rPr lang="vi-VN" altLang="en-US" sz="7200" b="1" dirty="0">
                <a:solidFill>
                  <a:srgbClr val="C00000"/>
                </a:solidFill>
                <a:latin typeface="+mj-lt"/>
                <a:cs typeface="Times New Roman" panose="02020603050405020304" pitchFamily="18" charset="0"/>
              </a:rPr>
              <a:t>ư</a:t>
            </a:r>
            <a:r>
              <a:rPr lang="en-US" altLang="en-US" sz="7200" b="1" dirty="0">
                <a:solidFill>
                  <a:srgbClr val="C00000"/>
                </a:solidFill>
                <a:latin typeface="+mj-lt"/>
                <a:cs typeface="Times New Roman" panose="02020603050405020304" pitchFamily="18" charset="0"/>
              </a:rPr>
              <a:t>a ta </a:t>
            </a:r>
            <a:r>
              <a:rPr lang="en-US" altLang="en-US" sz="7200" b="1" dirty="0" err="1">
                <a:solidFill>
                  <a:srgbClr val="C00000"/>
                </a:solidFill>
                <a:latin typeface="+mj-lt"/>
                <a:cs typeface="Times New Roman" panose="02020603050405020304" pitchFamily="18" charset="0"/>
              </a:rPr>
              <a:t>về</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quê</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trời</a:t>
            </a:r>
            <a:r>
              <a:rPr lang="en-US" altLang="en-US" sz="7200" b="1" dirty="0">
                <a:solidFill>
                  <a:srgbClr val="C00000"/>
                </a:solidFill>
                <a:latin typeface="+mj-lt"/>
                <a:cs typeface="Times New Roman" panose="02020603050405020304" pitchFamily="18" charset="0"/>
              </a:rPr>
              <a:t>,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xmlns="" id="{7EADF436-B629-48EE-A03F-4D21CC434319}"/>
              </a:ext>
            </a:extLst>
          </p:cNvPr>
          <p:cNvSpPr>
            <a:spLocks noChangeArrowheads="1"/>
          </p:cNvSpPr>
          <p:nvPr/>
        </p:nvSpPr>
        <p:spPr bwMode="auto">
          <a:xfrm>
            <a:off x="0" y="0"/>
            <a:ext cx="9144000" cy="52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ct val="0"/>
              </a:spcBef>
              <a:buFontTx/>
              <a:buNone/>
            </a:pPr>
            <a:r>
              <a:rPr lang="en-US" altLang="en-US" sz="7000" b="1" dirty="0" err="1">
                <a:solidFill>
                  <a:srgbClr val="C00000"/>
                </a:solidFill>
                <a:latin typeface="+mj-lt"/>
                <a:cs typeface="Times New Roman" panose="02020603050405020304" pitchFamily="18" charset="0"/>
              </a:rPr>
              <a:t>Tất</a:t>
            </a:r>
            <a:r>
              <a:rPr lang="en-US" altLang="en-US" sz="7000" b="1" dirty="0">
                <a:solidFill>
                  <a:srgbClr val="C00000"/>
                </a:solidFill>
                <a:latin typeface="+mj-lt"/>
                <a:cs typeface="Times New Roman" panose="02020603050405020304" pitchFamily="18" charset="0"/>
              </a:rPr>
              <a:t> </a:t>
            </a:r>
            <a:r>
              <a:rPr lang="en-US" altLang="en-US" sz="7000" b="1" dirty="0" err="1">
                <a:solidFill>
                  <a:srgbClr val="C00000"/>
                </a:solidFill>
                <a:latin typeface="+mj-lt"/>
                <a:cs typeface="Times New Roman" panose="02020603050405020304" pitchFamily="18" charset="0"/>
              </a:rPr>
              <a:t>cả</a:t>
            </a:r>
            <a:r>
              <a:rPr lang="en-US" altLang="en-US" sz="7000" b="1" dirty="0">
                <a:solidFill>
                  <a:srgbClr val="C00000"/>
                </a:solidFill>
                <a:latin typeface="+mj-lt"/>
                <a:cs typeface="Times New Roman" panose="02020603050405020304" pitchFamily="18" charset="0"/>
              </a:rPr>
              <a:t> </a:t>
            </a:r>
            <a:r>
              <a:rPr lang="en-US" altLang="en-US" sz="7000" b="1" dirty="0" err="1">
                <a:solidFill>
                  <a:srgbClr val="C00000"/>
                </a:solidFill>
                <a:latin typeface="+mj-lt"/>
                <a:cs typeface="Times New Roman" panose="02020603050405020304" pitchFamily="18" charset="0"/>
              </a:rPr>
              <a:t>mọi</a:t>
            </a:r>
            <a:r>
              <a:rPr lang="en-US" altLang="en-US" sz="7000" b="1" dirty="0">
                <a:solidFill>
                  <a:srgbClr val="C00000"/>
                </a:solidFill>
                <a:latin typeface="+mj-lt"/>
                <a:cs typeface="Times New Roman" panose="02020603050405020304" pitchFamily="18" charset="0"/>
              </a:rPr>
              <a:t> </a:t>
            </a:r>
            <a:r>
              <a:rPr lang="en-US" altLang="en-US" sz="7000" b="1" dirty="0" err="1">
                <a:solidFill>
                  <a:srgbClr val="C00000"/>
                </a:solidFill>
                <a:latin typeface="+mj-lt"/>
                <a:cs typeface="Times New Roman" panose="02020603050405020304" pitchFamily="18" charset="0"/>
              </a:rPr>
              <a:t>lời</a:t>
            </a:r>
            <a:r>
              <a:rPr lang="en-US" altLang="en-US" sz="7000" b="1" dirty="0">
                <a:solidFill>
                  <a:srgbClr val="C00000"/>
                </a:solidFill>
                <a:latin typeface="+mj-lt"/>
                <a:cs typeface="Times New Roman" panose="02020603050405020304" pitchFamily="18" charset="0"/>
              </a:rPr>
              <a:t> </a:t>
            </a:r>
            <a:r>
              <a:rPr lang="en-US" altLang="en-US" sz="7000" b="1" dirty="0" err="1">
                <a:solidFill>
                  <a:srgbClr val="C00000"/>
                </a:solidFill>
                <a:latin typeface="+mj-lt"/>
                <a:cs typeface="Times New Roman" panose="02020603050405020304" pitchFamily="18" charset="0"/>
              </a:rPr>
              <a:t>thầm</a:t>
            </a:r>
            <a:r>
              <a:rPr lang="en-US" altLang="en-US" sz="7000" b="1" dirty="0">
                <a:solidFill>
                  <a:srgbClr val="C00000"/>
                </a:solidFill>
                <a:latin typeface="+mj-lt"/>
                <a:cs typeface="Times New Roman" panose="02020603050405020304" pitchFamily="18" charset="0"/>
              </a:rPr>
              <a:t> </a:t>
            </a:r>
            <a:r>
              <a:rPr lang="en-US" altLang="en-US" sz="7000" b="1" dirty="0" err="1">
                <a:solidFill>
                  <a:srgbClr val="C00000"/>
                </a:solidFill>
                <a:latin typeface="+mj-lt"/>
                <a:cs typeface="Times New Roman" panose="02020603050405020304" pitchFamily="18" charset="0"/>
              </a:rPr>
              <a:t>trong</a:t>
            </a:r>
            <a:r>
              <a:rPr lang="en-US" altLang="en-US" sz="7000" b="1" dirty="0">
                <a:solidFill>
                  <a:srgbClr val="C00000"/>
                </a:solidFill>
                <a:latin typeface="+mj-lt"/>
                <a:cs typeface="Times New Roman" panose="02020603050405020304" pitchFamily="18" charset="0"/>
              </a:rPr>
              <a:t> </a:t>
            </a:r>
            <a:r>
              <a:rPr lang="en-US" altLang="en-US" sz="7000" b="1" dirty="0" err="1">
                <a:solidFill>
                  <a:srgbClr val="C00000"/>
                </a:solidFill>
                <a:latin typeface="+mj-lt"/>
                <a:cs typeface="Times New Roman" panose="02020603050405020304" pitchFamily="18" charset="0"/>
              </a:rPr>
              <a:t>mây</a:t>
            </a:r>
            <a:r>
              <a:rPr lang="en-US" altLang="en-US" sz="7000" b="1" dirty="0">
                <a:solidFill>
                  <a:srgbClr val="C00000"/>
                </a:solidFill>
                <a:latin typeface="+mj-lt"/>
                <a:cs typeface="Times New Roman" panose="02020603050405020304" pitchFamily="18" charset="0"/>
              </a:rPr>
              <a:t> </a:t>
            </a:r>
            <a:r>
              <a:rPr lang="en-US" altLang="en-US" sz="7000" b="1" dirty="0" err="1">
                <a:solidFill>
                  <a:srgbClr val="C00000"/>
                </a:solidFill>
                <a:latin typeface="+mj-lt"/>
                <a:cs typeface="Times New Roman" panose="02020603050405020304" pitchFamily="18" charset="0"/>
              </a:rPr>
              <a:t>gió</a:t>
            </a:r>
            <a:r>
              <a:rPr lang="en-US" altLang="en-US" sz="7000" b="1" dirty="0">
                <a:solidFill>
                  <a:srgbClr val="C00000"/>
                </a:solidFill>
                <a:latin typeface="+mj-lt"/>
                <a:cs typeface="Times New Roman" panose="02020603050405020304" pitchFamily="18" charset="0"/>
              </a:rPr>
              <a:t> </a:t>
            </a:r>
            <a:r>
              <a:rPr lang="en-US" altLang="en-US" sz="7000" b="1" dirty="0" err="1">
                <a:solidFill>
                  <a:srgbClr val="C00000"/>
                </a:solidFill>
                <a:latin typeface="+mj-lt"/>
                <a:cs typeface="Times New Roman" panose="02020603050405020304" pitchFamily="18" charset="0"/>
              </a:rPr>
              <a:t>dìu</a:t>
            </a:r>
            <a:r>
              <a:rPr lang="en-US" altLang="en-US" sz="7000" b="1" dirty="0">
                <a:solidFill>
                  <a:srgbClr val="C00000"/>
                </a:solidFill>
                <a:latin typeface="+mj-lt"/>
                <a:cs typeface="Times New Roman" panose="02020603050405020304" pitchFamily="18" charset="0"/>
              </a:rPr>
              <a:t> ta </a:t>
            </a:r>
            <a:r>
              <a:rPr lang="en-US" altLang="en-US" sz="7000" b="1" dirty="0" err="1">
                <a:solidFill>
                  <a:srgbClr val="C00000"/>
                </a:solidFill>
                <a:latin typeface="+mj-lt"/>
                <a:cs typeface="Times New Roman" panose="02020603050405020304" pitchFamily="18" charset="0"/>
              </a:rPr>
              <a:t>đến</a:t>
            </a:r>
            <a:r>
              <a:rPr lang="en-US" altLang="en-US" sz="7000" b="1" dirty="0">
                <a:solidFill>
                  <a:srgbClr val="C00000"/>
                </a:solidFill>
                <a:latin typeface="+mj-lt"/>
                <a:cs typeface="Times New Roman" panose="02020603050405020304" pitchFamily="18" charset="0"/>
              </a:rPr>
              <a:t> </a:t>
            </a:r>
            <a:r>
              <a:rPr lang="en-US" altLang="en-US" sz="7000" b="1" dirty="0" err="1">
                <a:solidFill>
                  <a:srgbClr val="C00000"/>
                </a:solidFill>
                <a:latin typeface="+mj-lt"/>
                <a:cs typeface="Times New Roman" panose="02020603050405020304" pitchFamily="18" charset="0"/>
              </a:rPr>
              <a:t>cùng</a:t>
            </a:r>
            <a:r>
              <a:rPr lang="en-US" altLang="en-US" sz="7000" b="1" dirty="0">
                <a:solidFill>
                  <a:srgbClr val="C00000"/>
                </a:solidFill>
                <a:latin typeface="+mj-lt"/>
                <a:cs typeface="Times New Roman" panose="02020603050405020304" pitchFamily="18" charset="0"/>
              </a:rPr>
              <a:t> </a:t>
            </a:r>
            <a:r>
              <a:rPr lang="en-US" altLang="en-US" sz="7000" b="1" dirty="0" err="1">
                <a:solidFill>
                  <a:srgbClr val="C00000"/>
                </a:solidFill>
                <a:latin typeface="+mj-lt"/>
                <a:cs typeface="Times New Roman" panose="02020603050405020304" pitchFamily="18" charset="0"/>
              </a:rPr>
              <a:t>vầng</a:t>
            </a:r>
            <a:r>
              <a:rPr lang="en-US" altLang="en-US" sz="7000" b="1" dirty="0">
                <a:solidFill>
                  <a:srgbClr val="C00000"/>
                </a:solidFill>
                <a:latin typeface="+mj-lt"/>
                <a:cs typeface="Times New Roman" panose="02020603050405020304" pitchFamily="18" charset="0"/>
              </a:rPr>
              <a:t> </a:t>
            </a:r>
            <a:r>
              <a:rPr lang="en-US" altLang="en-US" sz="7000" b="1" dirty="0" err="1">
                <a:solidFill>
                  <a:srgbClr val="C00000"/>
                </a:solidFill>
                <a:latin typeface="+mj-lt"/>
                <a:cs typeface="Times New Roman" panose="02020603050405020304" pitchFamily="18" charset="0"/>
              </a:rPr>
              <a:t>thái</a:t>
            </a:r>
            <a:r>
              <a:rPr lang="en-US" altLang="en-US" sz="7000" b="1" dirty="0">
                <a:solidFill>
                  <a:srgbClr val="C00000"/>
                </a:solidFill>
                <a:latin typeface="+mj-lt"/>
                <a:cs typeface="Times New Roman" panose="02020603050405020304" pitchFamily="18" charset="0"/>
              </a:rPr>
              <a:t> d</a:t>
            </a:r>
            <a:r>
              <a:rPr lang="vi-VN" altLang="en-US" sz="7000" b="1" dirty="0">
                <a:solidFill>
                  <a:srgbClr val="C00000"/>
                </a:solidFill>
                <a:latin typeface="+mj-lt"/>
                <a:cs typeface="Times New Roman" panose="02020603050405020304" pitchFamily="18" charset="0"/>
              </a:rPr>
              <a:t>ư</a:t>
            </a:r>
            <a:r>
              <a:rPr lang="en-US" altLang="en-US" sz="7000" b="1" dirty="0" err="1">
                <a:solidFill>
                  <a:srgbClr val="C00000"/>
                </a:solidFill>
                <a:latin typeface="+mj-lt"/>
                <a:cs typeface="Times New Roman" panose="02020603050405020304" pitchFamily="18" charset="0"/>
              </a:rPr>
              <a:t>ơng</a:t>
            </a:r>
            <a:r>
              <a:rPr lang="en-US" altLang="en-US" sz="7000" b="1" dirty="0">
                <a:solidFill>
                  <a:srgbClr val="C00000"/>
                </a:solidFill>
                <a:latin typeface="+mj-lt"/>
                <a:cs typeface="Times New Roman" panose="02020603050405020304" pitchFamily="18" charset="0"/>
              </a:rPr>
              <a:t>.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xmlns="" id="{55634DD5-475E-4EC5-BFAD-7FF8EEA3014F}"/>
              </a:ext>
            </a:extLst>
          </p:cNvPr>
          <p:cNvSpPr>
            <a:spLocks noGrp="1" noChangeArrowheads="1"/>
          </p:cNvSpPr>
          <p:nvPr>
            <p:ph type="subTitle" idx="4294967295"/>
          </p:nvPr>
        </p:nvSpPr>
        <p:spPr>
          <a:xfrm>
            <a:off x="0" y="0"/>
            <a:ext cx="9144000" cy="5143500"/>
          </a:xfrm>
        </p:spPr>
        <p:txBody>
          <a:bodyPr>
            <a:normAutofit fontScale="92500" lnSpcReduction="20000"/>
          </a:bodyPr>
          <a:lstStyle/>
          <a:p>
            <a:pPr marL="0" indent="0" algn="just">
              <a:lnSpc>
                <a:spcPct val="140000"/>
              </a:lnSpc>
              <a:buNone/>
            </a:pPr>
            <a:r>
              <a:rPr lang="en-US" altLang="en-US" sz="7400" b="1" u="sng" dirty="0" err="1">
                <a:solidFill>
                  <a:srgbClr val="002060"/>
                </a:solidFill>
                <a:latin typeface="+mj-lt"/>
                <a:cs typeface="Times New Roman" panose="02020603050405020304" pitchFamily="18" charset="0"/>
              </a:rPr>
              <a:t>Đk</a:t>
            </a:r>
            <a:r>
              <a:rPr lang="en-US" altLang="en-US" sz="7400" b="1" u="sng" dirty="0">
                <a:solidFill>
                  <a:srgbClr val="002060"/>
                </a:solidFill>
                <a:latin typeface="+mj-lt"/>
                <a:cs typeface="Times New Roman" panose="02020603050405020304" pitchFamily="18" charset="0"/>
              </a:rPr>
              <a:t>:</a:t>
            </a:r>
            <a:r>
              <a:rPr lang="en-US" altLang="en-US" sz="7400" b="1" dirty="0">
                <a:solidFill>
                  <a:srgbClr val="00206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Lời</a:t>
            </a:r>
            <a:r>
              <a:rPr lang="en-US" altLang="en-US" sz="7400" b="1" dirty="0">
                <a:solidFill>
                  <a:srgbClr val="C00000"/>
                </a:solidFill>
                <a:latin typeface="+mj-lt"/>
                <a:cs typeface="Times New Roman" panose="02020603050405020304" pitchFamily="18" charset="0"/>
              </a:rPr>
              <a:t> ca </a:t>
            </a:r>
            <a:r>
              <a:rPr lang="en-US" altLang="en-US" sz="7400" b="1" dirty="0" err="1">
                <a:solidFill>
                  <a:srgbClr val="C00000"/>
                </a:solidFill>
                <a:latin typeface="+mj-lt"/>
                <a:cs typeface="Times New Roman" panose="02020603050405020304" pitchFamily="18" charset="0"/>
              </a:rPr>
              <a:t>vang</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cánh</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đồng</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bên</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muôn</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hoa</a:t>
            </a:r>
            <a:r>
              <a:rPr lang="en-US" altLang="en-US" sz="7400" b="1" dirty="0">
                <a:solidFill>
                  <a:srgbClr val="C00000"/>
                </a:solidFill>
                <a:latin typeface="+mj-lt"/>
                <a:cs typeface="Times New Roman" panose="02020603050405020304" pitchFamily="18" charset="0"/>
              </a:rPr>
              <a:t> t</a:t>
            </a:r>
            <a:r>
              <a:rPr lang="vi-VN" altLang="en-US" sz="7400" b="1" dirty="0">
                <a:solidFill>
                  <a:srgbClr val="C00000"/>
                </a:solidFill>
                <a:latin typeface="+mj-lt"/>
                <a:cs typeface="Times New Roman" panose="02020603050405020304" pitchFamily="18" charset="0"/>
              </a:rPr>
              <a:t>ư</a:t>
            </a:r>
            <a:r>
              <a:rPr lang="en-US" altLang="en-US" sz="7400" b="1" dirty="0" err="1">
                <a:solidFill>
                  <a:srgbClr val="C00000"/>
                </a:solidFill>
                <a:latin typeface="+mj-lt"/>
                <a:cs typeface="Times New Roman" panose="02020603050405020304" pitchFamily="18" charset="0"/>
              </a:rPr>
              <a:t>ơi</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hồng</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tim</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tôi</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rộn</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lên</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niềm</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vui</a:t>
            </a:r>
            <a:r>
              <a:rPr lang="en-US" altLang="en-US" sz="7400" b="1" dirty="0">
                <a:solidFill>
                  <a:srgbClr val="C00000"/>
                </a:solidFill>
                <a:latin typeface="+mj-lt"/>
                <a:cs typeface="Times New Roman" panose="02020603050405020304" pitchFamily="18" charset="0"/>
              </a:rPr>
              <a:t>, </a:t>
            </a:r>
          </a:p>
          <a:p>
            <a:pPr marL="0" indent="0" algn="ctr">
              <a:lnSpc>
                <a:spcPct val="140000"/>
              </a:lnSpc>
              <a:buNone/>
            </a:pPr>
            <a:endParaRPr lang="en-US" altLang="en-US" sz="8800" b="1" dirty="0">
              <a:solidFill>
                <a:srgbClr val="002060"/>
              </a:solidFill>
              <a:latin typeface="+mj-lt"/>
              <a:cs typeface="Times New Roman" panose="02020603050405020304" pitchFamily="18" charset="0"/>
            </a:endParaRPr>
          </a:p>
          <a:p>
            <a:pPr marL="0" indent="0" algn="ctr">
              <a:lnSpc>
                <a:spcPct val="140000"/>
              </a:lnSpc>
              <a:buNone/>
            </a:pPr>
            <a:endParaRPr lang="en-US" altLang="en-US" sz="72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90089875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00206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00206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00206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00206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xmlns="" id="{A47DE664-6EB6-44B0-A185-B6BF0F7C38A5}"/>
              </a:ext>
            </a:extLst>
          </p:cNvPr>
          <p:cNvSpPr>
            <a:spLocks noGrp="1" noChangeArrowheads="1"/>
          </p:cNvSpPr>
          <p:nvPr>
            <p:ph type="subTitle" idx="4294967295"/>
          </p:nvPr>
        </p:nvSpPr>
        <p:spPr>
          <a:xfrm>
            <a:off x="0" y="0"/>
            <a:ext cx="9144000" cy="5143500"/>
          </a:xfrm>
        </p:spPr>
        <p:txBody>
          <a:bodyPr>
            <a:normAutofit fontScale="92500"/>
          </a:bodyPr>
          <a:lstStyle/>
          <a:p>
            <a:pPr marL="0" indent="0" algn="just">
              <a:lnSpc>
                <a:spcPct val="120000"/>
              </a:lnSpc>
              <a:buNone/>
            </a:pPr>
            <a:r>
              <a:rPr lang="en-US" altLang="en-US" sz="7200" b="1" dirty="0" err="1">
                <a:solidFill>
                  <a:srgbClr val="C00000"/>
                </a:solidFill>
                <a:latin typeface="+mj-lt"/>
                <a:cs typeface="Times New Roman" panose="02020603050405020304" pitchFamily="18" charset="0"/>
              </a:rPr>
              <a:t>Lời</a:t>
            </a:r>
            <a:r>
              <a:rPr lang="en-US" altLang="en-US" sz="7200" b="1" dirty="0">
                <a:solidFill>
                  <a:srgbClr val="C00000"/>
                </a:solidFill>
                <a:latin typeface="+mj-lt"/>
                <a:cs typeface="Times New Roman" panose="02020603050405020304" pitchFamily="18" charset="0"/>
              </a:rPr>
              <a:t> ca </a:t>
            </a:r>
            <a:r>
              <a:rPr lang="en-US" altLang="en-US" sz="7200" b="1" dirty="0" err="1">
                <a:solidFill>
                  <a:srgbClr val="C00000"/>
                </a:solidFill>
                <a:latin typeface="+mj-lt"/>
                <a:cs typeface="Times New Roman" panose="02020603050405020304" pitchFamily="18" charset="0"/>
              </a:rPr>
              <a:t>vang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cánh</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đồng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bên</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muôn</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hoa</a:t>
            </a:r>
            <a:r>
              <a:rPr lang="en-US" altLang="en-US" sz="7200" b="1" dirty="0">
                <a:solidFill>
                  <a:srgbClr val="C00000"/>
                </a:solidFill>
                <a:latin typeface="+mj-lt"/>
                <a:cs typeface="Times New Roman" panose="02020603050405020304" pitchFamily="18" charset="0"/>
              </a:rPr>
              <a:t> t</a:t>
            </a:r>
            <a:r>
              <a:rPr lang="vi-VN" altLang="en-US" sz="7200" b="1" dirty="0">
                <a:solidFill>
                  <a:srgbClr val="C00000"/>
                </a:solidFill>
                <a:latin typeface="+mj-lt"/>
                <a:cs typeface="Times New Roman" panose="02020603050405020304" pitchFamily="18" charset="0"/>
              </a:rPr>
              <a:t>ư</a:t>
            </a:r>
            <a:r>
              <a:rPr lang="en-US" altLang="en-US" sz="7200" b="1" dirty="0" err="1">
                <a:solidFill>
                  <a:srgbClr val="C00000"/>
                </a:solidFill>
                <a:latin typeface="+mj-lt"/>
                <a:cs typeface="Times New Roman" panose="02020603050405020304" pitchFamily="18" charset="0"/>
              </a:rPr>
              <a:t>ơi</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hồng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tôi</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vui</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mừng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luôn</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trong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Đức</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Chúa</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Trời</a:t>
            </a:r>
            <a:r>
              <a:rPr lang="en-US" altLang="en-US" sz="7200" b="1" dirty="0">
                <a:solidFill>
                  <a:srgbClr val="C00000"/>
                </a:solidFill>
                <a:latin typeface="+mj-lt"/>
                <a:cs typeface="Times New Roman" panose="02020603050405020304" pitchFamily="18" charset="0"/>
              </a:rPr>
              <a:t>. </a:t>
            </a:r>
          </a:p>
        </p:txBody>
      </p:sp>
    </p:spTree>
    <p:extLst>
      <p:ext uri="{BB962C8B-B14F-4D97-AF65-F5344CB8AC3E}">
        <p14:creationId xmlns:p14="http://schemas.microsoft.com/office/powerpoint/2010/main" val="382426472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8E0E371E-C08E-4EB7-9772-F0D5B7B361E4}"/>
              </a:ext>
            </a:extLst>
          </p:cNvPr>
          <p:cNvSpPr>
            <a:spLocks noChangeArrowheads="1"/>
          </p:cNvSpPr>
          <p:nvPr/>
        </p:nvSpPr>
        <p:spPr bwMode="auto">
          <a:xfrm>
            <a:off x="0" y="0"/>
            <a:ext cx="9144000"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ct val="0"/>
              </a:spcBef>
              <a:buFontTx/>
              <a:buNone/>
            </a:pPr>
            <a:r>
              <a:rPr lang="en-US" altLang="en-US" sz="6600" b="1" u="sng" dirty="0">
                <a:solidFill>
                  <a:srgbClr val="002060"/>
                </a:solidFill>
                <a:latin typeface="+mj-lt"/>
                <a:cs typeface="Times New Roman" panose="02020603050405020304" pitchFamily="18" charset="0"/>
              </a:rPr>
              <a:t>Tk2:</a:t>
            </a:r>
            <a:r>
              <a:rPr lang="en-US" altLang="en-US" sz="6600" b="1" dirty="0">
                <a:solidFill>
                  <a:srgbClr val="002060"/>
                </a:solidFill>
                <a:latin typeface="+mj-lt"/>
                <a:cs typeface="Times New Roman" panose="02020603050405020304" pitchFamily="18" charset="0"/>
              </a:rPr>
              <a:t> </a:t>
            </a:r>
            <a:r>
              <a:rPr lang="en-US" altLang="en-US" sz="6600" b="1" dirty="0" err="1">
                <a:solidFill>
                  <a:srgbClr val="C00000"/>
                </a:solidFill>
                <a:latin typeface="+mj-lt"/>
                <a:cs typeface="Times New Roman" panose="02020603050405020304" pitchFamily="18" charset="0"/>
              </a:rPr>
              <a:t>Tất</a:t>
            </a:r>
            <a:r>
              <a:rPr lang="en-US" altLang="en-US" sz="6600" b="1" dirty="0">
                <a:solidFill>
                  <a:srgbClr val="C00000"/>
                </a:solidFill>
                <a:latin typeface="+mj-lt"/>
                <a:cs typeface="Times New Roman" panose="02020603050405020304" pitchFamily="18" charset="0"/>
              </a:rPr>
              <a:t> </a:t>
            </a:r>
            <a:r>
              <a:rPr lang="en-US" altLang="en-US" sz="6600" b="1" dirty="0" err="1">
                <a:solidFill>
                  <a:srgbClr val="C00000"/>
                </a:solidFill>
                <a:latin typeface="+mj-lt"/>
                <a:cs typeface="Times New Roman" panose="02020603050405020304" pitchFamily="18" charset="0"/>
              </a:rPr>
              <a:t>cả</a:t>
            </a:r>
            <a:r>
              <a:rPr lang="en-US" altLang="en-US" sz="6600" b="1" dirty="0">
                <a:solidFill>
                  <a:srgbClr val="C00000"/>
                </a:solidFill>
                <a:latin typeface="+mj-lt"/>
                <a:cs typeface="Times New Roman" panose="02020603050405020304" pitchFamily="18" charset="0"/>
              </a:rPr>
              <a:t> </a:t>
            </a:r>
            <a:r>
              <a:rPr lang="en-US" altLang="en-US" sz="6600" b="1" dirty="0" err="1">
                <a:solidFill>
                  <a:srgbClr val="C00000"/>
                </a:solidFill>
                <a:latin typeface="+mj-lt"/>
                <a:cs typeface="Times New Roman" panose="02020603050405020304" pitchFamily="18" charset="0"/>
              </a:rPr>
              <a:t>mọi</a:t>
            </a:r>
            <a:r>
              <a:rPr lang="en-US" altLang="en-US" sz="6600" b="1" dirty="0">
                <a:solidFill>
                  <a:srgbClr val="C00000"/>
                </a:solidFill>
                <a:latin typeface="+mj-lt"/>
                <a:cs typeface="Times New Roman" panose="02020603050405020304" pitchFamily="18" charset="0"/>
              </a:rPr>
              <a:t> </a:t>
            </a:r>
            <a:r>
              <a:rPr lang="en-US" altLang="en-US" sz="6600" b="1" dirty="0" err="1">
                <a:solidFill>
                  <a:srgbClr val="C00000"/>
                </a:solidFill>
                <a:latin typeface="+mj-lt"/>
                <a:cs typeface="Times New Roman" panose="02020603050405020304" pitchFamily="18" charset="0"/>
              </a:rPr>
              <a:t>nẻo</a:t>
            </a:r>
            <a:r>
              <a:rPr lang="en-US" altLang="en-US" sz="6600" b="1" dirty="0">
                <a:solidFill>
                  <a:srgbClr val="C00000"/>
                </a:solidFill>
                <a:latin typeface="+mj-lt"/>
                <a:cs typeface="Times New Roman" panose="02020603050405020304" pitchFamily="18" charset="0"/>
              </a:rPr>
              <a:t> đ</a:t>
            </a:r>
            <a:r>
              <a:rPr lang="vi-VN" altLang="en-US" sz="6600" b="1" dirty="0">
                <a:solidFill>
                  <a:srgbClr val="C00000"/>
                </a:solidFill>
                <a:latin typeface="+mj-lt"/>
                <a:cs typeface="Times New Roman" panose="02020603050405020304" pitchFamily="18" charset="0"/>
              </a:rPr>
              <a:t>ư</a:t>
            </a:r>
            <a:r>
              <a:rPr lang="en-US" altLang="en-US" sz="6600" b="1" dirty="0" err="1">
                <a:solidFill>
                  <a:srgbClr val="C00000"/>
                </a:solidFill>
                <a:latin typeface="+mj-lt"/>
                <a:cs typeface="Times New Roman" panose="02020603050405020304" pitchFamily="18" charset="0"/>
              </a:rPr>
              <a:t>ờng</a:t>
            </a:r>
            <a:r>
              <a:rPr lang="en-US" altLang="en-US" sz="6600" b="1" dirty="0">
                <a:solidFill>
                  <a:srgbClr val="C00000"/>
                </a:solidFill>
                <a:latin typeface="+mj-lt"/>
                <a:cs typeface="Times New Roman" panose="02020603050405020304" pitchFamily="18" charset="0"/>
              </a:rPr>
              <a:t> </a:t>
            </a:r>
            <a:r>
              <a:rPr lang="en-US" altLang="en-US" sz="6600" b="1" dirty="0" err="1">
                <a:solidFill>
                  <a:srgbClr val="C00000"/>
                </a:solidFill>
                <a:latin typeface="+mj-lt"/>
                <a:cs typeface="Times New Roman" panose="02020603050405020304" pitchFamily="18" charset="0"/>
              </a:rPr>
              <a:t>từ</a:t>
            </a:r>
            <a:r>
              <a:rPr lang="en-US" altLang="en-US" sz="6600" b="1" dirty="0">
                <a:solidFill>
                  <a:srgbClr val="C00000"/>
                </a:solidFill>
                <a:latin typeface="+mj-lt"/>
                <a:cs typeface="Times New Roman" panose="02020603050405020304" pitchFamily="18" charset="0"/>
              </a:rPr>
              <a:t> </a:t>
            </a:r>
            <a:r>
              <a:rPr lang="en-US" altLang="en-US" sz="6600" b="1" dirty="0" err="1">
                <a:solidFill>
                  <a:srgbClr val="C00000"/>
                </a:solidFill>
                <a:latin typeface="+mj-lt"/>
                <a:cs typeface="Times New Roman" panose="02020603050405020304" pitchFamily="18" charset="0"/>
              </a:rPr>
              <a:t>mặt</a:t>
            </a:r>
            <a:r>
              <a:rPr lang="en-US" altLang="en-US" sz="6600" b="1" dirty="0">
                <a:solidFill>
                  <a:srgbClr val="C00000"/>
                </a:solidFill>
                <a:latin typeface="+mj-lt"/>
                <a:cs typeface="Times New Roman" panose="02020603050405020304" pitchFamily="18" charset="0"/>
              </a:rPr>
              <a:t> </a:t>
            </a:r>
            <a:r>
              <a:rPr lang="en-US" altLang="en-US" sz="6600" b="1" dirty="0" err="1">
                <a:solidFill>
                  <a:srgbClr val="C00000"/>
                </a:solidFill>
                <a:latin typeface="+mj-lt"/>
                <a:cs typeface="Times New Roman" panose="02020603050405020304" pitchFamily="18" charset="0"/>
              </a:rPr>
              <a:t>đất</a:t>
            </a:r>
            <a:r>
              <a:rPr lang="en-US" altLang="en-US" sz="6600" b="1" dirty="0">
                <a:solidFill>
                  <a:srgbClr val="C00000"/>
                </a:solidFill>
                <a:latin typeface="+mj-lt"/>
                <a:cs typeface="Times New Roman" panose="02020603050405020304" pitchFamily="18" charset="0"/>
              </a:rPr>
              <a:t> </a:t>
            </a:r>
            <a:r>
              <a:rPr lang="en-US" altLang="en-US" sz="6600" b="1" dirty="0" err="1">
                <a:solidFill>
                  <a:srgbClr val="C00000"/>
                </a:solidFill>
                <a:latin typeface="+mj-lt"/>
                <a:cs typeface="Times New Roman" panose="02020603050405020304" pitchFamily="18" charset="0"/>
              </a:rPr>
              <a:t>đã</a:t>
            </a:r>
            <a:r>
              <a:rPr lang="en-US" altLang="en-US" sz="6600" b="1" dirty="0">
                <a:solidFill>
                  <a:srgbClr val="C00000"/>
                </a:solidFill>
                <a:latin typeface="+mj-lt"/>
                <a:cs typeface="Times New Roman" panose="02020603050405020304" pitchFamily="18" charset="0"/>
              </a:rPr>
              <a:t> đ</a:t>
            </a:r>
            <a:r>
              <a:rPr lang="vi-VN" altLang="en-US" sz="6600" b="1" dirty="0">
                <a:solidFill>
                  <a:srgbClr val="C00000"/>
                </a:solidFill>
                <a:latin typeface="+mj-lt"/>
                <a:cs typeface="Times New Roman" panose="02020603050405020304" pitchFamily="18" charset="0"/>
              </a:rPr>
              <a:t>ư</a:t>
            </a:r>
            <a:r>
              <a:rPr lang="en-US" altLang="en-US" sz="6600" b="1" dirty="0" err="1">
                <a:solidFill>
                  <a:srgbClr val="C00000"/>
                </a:solidFill>
                <a:latin typeface="+mj-lt"/>
                <a:cs typeface="Times New Roman" panose="02020603050405020304" pitchFamily="18" charset="0"/>
              </a:rPr>
              <a:t>ợm</a:t>
            </a:r>
            <a:r>
              <a:rPr lang="en-US" altLang="en-US" sz="6600" b="1" dirty="0">
                <a:solidFill>
                  <a:srgbClr val="C00000"/>
                </a:solidFill>
                <a:latin typeface="+mj-lt"/>
                <a:cs typeface="Times New Roman" panose="02020603050405020304" pitchFamily="18" charset="0"/>
              </a:rPr>
              <a:t> </a:t>
            </a:r>
            <a:r>
              <a:rPr lang="en-US" altLang="en-US" sz="6600" b="1" dirty="0" err="1">
                <a:solidFill>
                  <a:srgbClr val="C00000"/>
                </a:solidFill>
                <a:latin typeface="+mj-lt"/>
                <a:cs typeface="Times New Roman" panose="02020603050405020304" pitchFamily="18" charset="0"/>
              </a:rPr>
              <a:t>nhuần</a:t>
            </a:r>
            <a:r>
              <a:rPr lang="en-US" altLang="en-US" sz="6600" b="1" dirty="0">
                <a:solidFill>
                  <a:srgbClr val="C00000"/>
                </a:solidFill>
                <a:latin typeface="+mj-lt"/>
                <a:cs typeface="Times New Roman" panose="02020603050405020304" pitchFamily="18" charset="0"/>
              </a:rPr>
              <a:t> </a:t>
            </a:r>
            <a:r>
              <a:rPr lang="en-US" altLang="en-US" sz="6600" b="1" dirty="0" err="1">
                <a:solidFill>
                  <a:srgbClr val="C00000"/>
                </a:solidFill>
                <a:latin typeface="+mj-lt"/>
                <a:cs typeface="Times New Roman" panose="02020603050405020304" pitchFamily="18" charset="0"/>
              </a:rPr>
              <a:t>yêu</a:t>
            </a:r>
            <a:r>
              <a:rPr lang="en-US" altLang="en-US" sz="6600" b="1" dirty="0">
                <a:solidFill>
                  <a:srgbClr val="C00000"/>
                </a:solidFill>
                <a:latin typeface="+mj-lt"/>
                <a:cs typeface="Times New Roman" panose="02020603050405020304" pitchFamily="18" charset="0"/>
              </a:rPr>
              <a:t> </a:t>
            </a:r>
            <a:r>
              <a:rPr lang="en-US" altLang="en-US" sz="6600" b="1" dirty="0" err="1">
                <a:solidFill>
                  <a:srgbClr val="C00000"/>
                </a:solidFill>
                <a:latin typeface="+mj-lt"/>
                <a:cs typeface="Times New Roman" panose="02020603050405020304" pitchFamily="18" charset="0"/>
              </a:rPr>
              <a:t>th</a:t>
            </a:r>
            <a:r>
              <a:rPr lang="vi-VN" altLang="en-US" sz="6600" b="1" dirty="0">
                <a:solidFill>
                  <a:srgbClr val="C00000"/>
                </a:solidFill>
                <a:latin typeface="+mj-lt"/>
                <a:cs typeface="Times New Roman" panose="02020603050405020304" pitchFamily="18" charset="0"/>
              </a:rPr>
              <a:t>ư</a:t>
            </a:r>
            <a:r>
              <a:rPr lang="en-US" altLang="en-US" sz="6600" b="1" dirty="0" err="1">
                <a:solidFill>
                  <a:srgbClr val="C00000"/>
                </a:solidFill>
                <a:latin typeface="+mj-lt"/>
                <a:cs typeface="Times New Roman" panose="02020603050405020304" pitchFamily="18" charset="0"/>
              </a:rPr>
              <a:t>ơng</a:t>
            </a:r>
            <a:r>
              <a:rPr lang="en-US" altLang="en-US" sz="6600" b="1" dirty="0">
                <a:solidFill>
                  <a:srgbClr val="C00000"/>
                </a:solidFill>
                <a:latin typeface="+mj-lt"/>
                <a:cs typeface="Times New Roman" panose="02020603050405020304" pitchFamily="18" charset="0"/>
              </a:rPr>
              <a:t> </a:t>
            </a:r>
            <a:r>
              <a:rPr lang="en-US" altLang="en-US" sz="6600" b="1" dirty="0" err="1">
                <a:solidFill>
                  <a:srgbClr val="C00000"/>
                </a:solidFill>
                <a:latin typeface="+mj-lt"/>
                <a:cs typeface="Times New Roman" panose="02020603050405020304" pitchFamily="18" charset="0"/>
              </a:rPr>
              <a:t>của</a:t>
            </a:r>
            <a:r>
              <a:rPr lang="en-US" altLang="en-US" sz="6600" b="1" dirty="0">
                <a:solidFill>
                  <a:srgbClr val="C00000"/>
                </a:solidFill>
                <a:latin typeface="+mj-lt"/>
                <a:cs typeface="Times New Roman" panose="02020603050405020304" pitchFamily="18" charset="0"/>
              </a:rPr>
              <a:t> Ng</a:t>
            </a:r>
            <a:r>
              <a:rPr lang="vi-VN" altLang="en-US" sz="6600" b="1" dirty="0">
                <a:solidFill>
                  <a:srgbClr val="C00000"/>
                </a:solidFill>
                <a:latin typeface="+mj-lt"/>
                <a:cs typeface="Times New Roman" panose="02020603050405020304" pitchFamily="18" charset="0"/>
              </a:rPr>
              <a:t>ư</a:t>
            </a:r>
            <a:r>
              <a:rPr lang="en-US" altLang="en-US" sz="6600" b="1" dirty="0" err="1">
                <a:solidFill>
                  <a:srgbClr val="C00000"/>
                </a:solidFill>
                <a:latin typeface="+mj-lt"/>
                <a:cs typeface="Times New Roman" panose="02020603050405020304" pitchFamily="18" charset="0"/>
              </a:rPr>
              <a:t>ời</a:t>
            </a:r>
            <a:r>
              <a:rPr lang="en-US" altLang="en-US" sz="6600" b="1" dirty="0">
                <a:solidFill>
                  <a:srgbClr val="C00000"/>
                </a:solidFill>
                <a:latin typeface="+mj-lt"/>
                <a:cs typeface="Times New Roman" panose="02020603050405020304" pitchFamily="18" charset="0"/>
              </a:rPr>
              <a:t>. </a:t>
            </a:r>
          </a:p>
        </p:txBody>
      </p:sp>
    </p:spTree>
    <p:extLst>
      <p:ext uri="{BB962C8B-B14F-4D97-AF65-F5344CB8AC3E}">
        <p14:creationId xmlns:p14="http://schemas.microsoft.com/office/powerpoint/2010/main" val="291282498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xmlns="" id="{7EADF436-B629-48EE-A03F-4D21CC434319}"/>
              </a:ext>
            </a:extLst>
          </p:cNvPr>
          <p:cNvSpPr>
            <a:spLocks noChangeArrowheads="1"/>
          </p:cNvSpPr>
          <p:nvPr/>
        </p:nvSpPr>
        <p:spPr bwMode="auto">
          <a:xfrm>
            <a:off x="0" y="-171450"/>
            <a:ext cx="9144000"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ct val="0"/>
              </a:spcBef>
              <a:buFontTx/>
              <a:buNone/>
            </a:pPr>
            <a:r>
              <a:rPr lang="en-US" altLang="en-US" sz="7200" b="1" dirty="0" err="1">
                <a:solidFill>
                  <a:srgbClr val="C00000"/>
                </a:solidFill>
                <a:latin typeface="+mj-lt"/>
                <a:cs typeface="Times New Roman" panose="02020603050405020304" pitchFamily="18" charset="0"/>
              </a:rPr>
              <a:t>Không</a:t>
            </a:r>
            <a:r>
              <a:rPr lang="en-US" altLang="en-US" sz="7200" b="1" dirty="0">
                <a:solidFill>
                  <a:srgbClr val="C00000"/>
                </a:solidFill>
                <a:latin typeface="+mj-lt"/>
                <a:cs typeface="Times New Roman" panose="02020603050405020304" pitchFamily="18" charset="0"/>
              </a:rPr>
              <a:t> lo chi m</a:t>
            </a:r>
            <a:r>
              <a:rPr lang="vi-VN" altLang="en-US" sz="7200" b="1" dirty="0">
                <a:solidFill>
                  <a:srgbClr val="C00000"/>
                </a:solidFill>
                <a:latin typeface="+mj-lt"/>
                <a:cs typeface="Times New Roman" panose="02020603050405020304" pitchFamily="18" charset="0"/>
              </a:rPr>
              <a:t>ư</a:t>
            </a:r>
            <a:r>
              <a:rPr lang="en-US" altLang="en-US" sz="7200" b="1" dirty="0">
                <a:solidFill>
                  <a:srgbClr val="C00000"/>
                </a:solidFill>
                <a:latin typeface="+mj-lt"/>
                <a:cs typeface="Times New Roman" panose="02020603050405020304" pitchFamily="18" charset="0"/>
              </a:rPr>
              <a:t>a </a:t>
            </a:r>
            <a:r>
              <a:rPr lang="en-US" altLang="en-US" sz="7200" b="1" dirty="0" err="1">
                <a:solidFill>
                  <a:srgbClr val="C00000"/>
                </a:solidFill>
                <a:latin typeface="+mj-lt"/>
                <a:cs typeface="Times New Roman" panose="02020603050405020304" pitchFamily="18" charset="0"/>
              </a:rPr>
              <a:t>buồn</a:t>
            </a:r>
            <a:r>
              <a:rPr lang="en-US" altLang="en-US" sz="7200" b="1" dirty="0">
                <a:solidFill>
                  <a:srgbClr val="C00000"/>
                </a:solidFill>
                <a:latin typeface="+mj-lt"/>
                <a:cs typeface="Times New Roman" panose="02020603050405020304" pitchFamily="18" charset="0"/>
              </a:rPr>
              <a:t> hay s</a:t>
            </a:r>
            <a:r>
              <a:rPr lang="vi-VN" altLang="en-US" sz="7200" b="1" dirty="0">
                <a:solidFill>
                  <a:srgbClr val="C00000"/>
                </a:solidFill>
                <a:latin typeface="+mj-lt"/>
                <a:cs typeface="Times New Roman" panose="02020603050405020304" pitchFamily="18" charset="0"/>
              </a:rPr>
              <a:t>ư</a:t>
            </a:r>
            <a:r>
              <a:rPr lang="en-US" altLang="en-US" sz="7200" b="1" dirty="0" err="1">
                <a:solidFill>
                  <a:srgbClr val="C00000"/>
                </a:solidFill>
                <a:latin typeface="+mj-lt"/>
                <a:cs typeface="Times New Roman" panose="02020603050405020304" pitchFamily="18" charset="0"/>
              </a:rPr>
              <a:t>ơng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gió</a:t>
            </a:r>
            <a:r>
              <a:rPr lang="en-US" altLang="en-US" sz="7200" b="1" dirty="0">
                <a:solidFill>
                  <a:srgbClr val="C00000"/>
                </a:solidFill>
                <a:latin typeface="+mj-lt"/>
                <a:cs typeface="Times New Roman" panose="02020603050405020304" pitchFamily="18" charset="0"/>
              </a:rPr>
              <a:t>, con </a:t>
            </a:r>
            <a:r>
              <a:rPr lang="en-US" altLang="en-US" sz="7200" b="1" dirty="0" err="1">
                <a:solidFill>
                  <a:srgbClr val="C00000"/>
                </a:solidFill>
                <a:latin typeface="+mj-lt"/>
                <a:cs typeface="Times New Roman" panose="02020603050405020304" pitchFamily="18" charset="0"/>
              </a:rPr>
              <a:t>đi</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đến</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chân</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trời</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sáng</a:t>
            </a:r>
            <a:r>
              <a:rPr lang="en-US" altLang="en-US" sz="7200" b="1" dirty="0">
                <a:solidFill>
                  <a:srgbClr val="C00000"/>
                </a:solidFill>
                <a:latin typeface="+mj-lt"/>
                <a:cs typeface="Times New Roman" panose="02020603050405020304" pitchFamily="18" charset="0"/>
              </a:rPr>
              <a:t> t</a:t>
            </a:r>
            <a:r>
              <a:rPr lang="vi-VN" altLang="en-US" sz="7200" b="1" dirty="0">
                <a:solidFill>
                  <a:srgbClr val="C00000"/>
                </a:solidFill>
                <a:latin typeface="+mj-lt"/>
                <a:cs typeface="Times New Roman" panose="02020603050405020304" pitchFamily="18" charset="0"/>
              </a:rPr>
              <a:t>ư</a:t>
            </a:r>
            <a:r>
              <a:rPr lang="en-US" altLang="en-US" sz="7200" b="1" dirty="0" err="1">
                <a:solidFill>
                  <a:srgbClr val="C00000"/>
                </a:solidFill>
                <a:latin typeface="+mj-lt"/>
                <a:cs typeface="Times New Roman" panose="02020603050405020304" pitchFamily="18" charset="0"/>
              </a:rPr>
              <a:t>ơi</a:t>
            </a:r>
            <a:r>
              <a:rPr lang="en-US" altLang="en-US" sz="7200" b="1" dirty="0">
                <a:solidFill>
                  <a:srgbClr val="C00000"/>
                </a:solidFill>
                <a:latin typeface="+mj-lt"/>
                <a:cs typeface="Times New Roman" panose="02020603050405020304" pitchFamily="18" charset="0"/>
              </a:rPr>
              <a:t>. </a:t>
            </a:r>
          </a:p>
        </p:txBody>
      </p:sp>
    </p:spTree>
    <p:extLst>
      <p:ext uri="{BB962C8B-B14F-4D97-AF65-F5344CB8AC3E}">
        <p14:creationId xmlns:p14="http://schemas.microsoft.com/office/powerpoint/2010/main" val="205152974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xmlns="" id="{55634DD5-475E-4EC5-BFAD-7FF8EEA3014F}"/>
              </a:ext>
            </a:extLst>
          </p:cNvPr>
          <p:cNvSpPr>
            <a:spLocks noGrp="1" noChangeArrowheads="1"/>
          </p:cNvSpPr>
          <p:nvPr>
            <p:ph type="subTitle" idx="4294967295"/>
          </p:nvPr>
        </p:nvSpPr>
        <p:spPr>
          <a:xfrm>
            <a:off x="0" y="0"/>
            <a:ext cx="9144000" cy="5143500"/>
          </a:xfrm>
        </p:spPr>
        <p:txBody>
          <a:bodyPr>
            <a:normAutofit fontScale="92500" lnSpcReduction="20000"/>
          </a:bodyPr>
          <a:lstStyle/>
          <a:p>
            <a:pPr marL="0" indent="0" algn="just">
              <a:lnSpc>
                <a:spcPct val="140000"/>
              </a:lnSpc>
              <a:buNone/>
            </a:pPr>
            <a:r>
              <a:rPr lang="en-US" altLang="en-US" sz="7400" b="1" u="sng" dirty="0" err="1">
                <a:solidFill>
                  <a:srgbClr val="002060"/>
                </a:solidFill>
                <a:latin typeface="+mj-lt"/>
                <a:cs typeface="Times New Roman" panose="02020603050405020304" pitchFamily="18" charset="0"/>
              </a:rPr>
              <a:t>Đk</a:t>
            </a:r>
            <a:r>
              <a:rPr lang="en-US" altLang="en-US" sz="7400" b="1" u="sng" dirty="0">
                <a:solidFill>
                  <a:srgbClr val="002060"/>
                </a:solidFill>
                <a:latin typeface="+mj-lt"/>
                <a:cs typeface="Times New Roman" panose="02020603050405020304" pitchFamily="18" charset="0"/>
              </a:rPr>
              <a:t>:</a:t>
            </a:r>
            <a:r>
              <a:rPr lang="en-US" altLang="en-US" sz="7400" b="1" dirty="0">
                <a:solidFill>
                  <a:srgbClr val="00206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Lời</a:t>
            </a:r>
            <a:r>
              <a:rPr lang="en-US" altLang="en-US" sz="7400" b="1" dirty="0">
                <a:solidFill>
                  <a:srgbClr val="C00000"/>
                </a:solidFill>
                <a:latin typeface="+mj-lt"/>
                <a:cs typeface="Times New Roman" panose="02020603050405020304" pitchFamily="18" charset="0"/>
              </a:rPr>
              <a:t> ca </a:t>
            </a:r>
            <a:r>
              <a:rPr lang="en-US" altLang="en-US" sz="7400" b="1" dirty="0" err="1">
                <a:solidFill>
                  <a:srgbClr val="C00000"/>
                </a:solidFill>
                <a:latin typeface="+mj-lt"/>
                <a:cs typeface="Times New Roman" panose="02020603050405020304" pitchFamily="18" charset="0"/>
              </a:rPr>
              <a:t>vang</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cánh</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đồng</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bên</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muôn</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hoa</a:t>
            </a:r>
            <a:r>
              <a:rPr lang="en-US" altLang="en-US" sz="7400" b="1" dirty="0">
                <a:solidFill>
                  <a:srgbClr val="C00000"/>
                </a:solidFill>
                <a:latin typeface="+mj-lt"/>
                <a:cs typeface="Times New Roman" panose="02020603050405020304" pitchFamily="18" charset="0"/>
              </a:rPr>
              <a:t> t</a:t>
            </a:r>
            <a:r>
              <a:rPr lang="vi-VN" altLang="en-US" sz="7400" b="1" dirty="0">
                <a:solidFill>
                  <a:srgbClr val="C00000"/>
                </a:solidFill>
                <a:latin typeface="+mj-lt"/>
                <a:cs typeface="Times New Roman" panose="02020603050405020304" pitchFamily="18" charset="0"/>
              </a:rPr>
              <a:t>ư</a:t>
            </a:r>
            <a:r>
              <a:rPr lang="en-US" altLang="en-US" sz="7400" b="1" dirty="0" err="1">
                <a:solidFill>
                  <a:srgbClr val="C00000"/>
                </a:solidFill>
                <a:latin typeface="+mj-lt"/>
                <a:cs typeface="Times New Roman" panose="02020603050405020304" pitchFamily="18" charset="0"/>
              </a:rPr>
              <a:t>ơi</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hồng</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tim</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tôi</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rộn</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lên</a:t>
            </a:r>
            <a:r>
              <a:rPr lang="en-US" altLang="en-US" sz="7400" b="1" dirty="0">
                <a:solidFill>
                  <a:srgbClr val="C00000"/>
                </a:solidFill>
                <a:latin typeface="+mj-lt"/>
                <a:cs typeface="Times New Roman" panose="02020603050405020304" pitchFamily="18" charset="0"/>
              </a:rPr>
              <a:t> </a:t>
            </a:r>
            <a:r>
              <a:rPr lang="en-US" altLang="en-US" sz="7400" b="1" dirty="0" err="1">
                <a:solidFill>
                  <a:srgbClr val="C00000"/>
                </a:solidFill>
                <a:latin typeface="+mj-lt"/>
                <a:cs typeface="Times New Roman" panose="02020603050405020304" pitchFamily="18" charset="0"/>
              </a:rPr>
              <a:t>niềm</a:t>
            </a:r>
            <a:r>
              <a:rPr lang="en-US" altLang="en-US" sz="7400" b="1" dirty="0">
                <a:solidFill>
                  <a:srgbClr val="C00000"/>
                </a:solidFill>
                <a:latin typeface="+mj-lt"/>
                <a:cs typeface="Times New Roman" panose="02020603050405020304" pitchFamily="18" charset="0"/>
              </a:rPr>
              <a:t> </a:t>
            </a:r>
            <a:r>
              <a:rPr lang="en-US" altLang="en-US" sz="7400" b="1" err="1">
                <a:solidFill>
                  <a:srgbClr val="C00000"/>
                </a:solidFill>
                <a:latin typeface="+mj-lt"/>
                <a:cs typeface="Times New Roman" panose="02020603050405020304" pitchFamily="18" charset="0"/>
              </a:rPr>
              <a:t>vui</a:t>
            </a:r>
            <a:r>
              <a:rPr lang="en-US" altLang="en-US" sz="7400" b="1" smtClean="0">
                <a:solidFill>
                  <a:srgbClr val="C00000"/>
                </a:solidFill>
                <a:latin typeface="+mj-lt"/>
                <a:cs typeface="Times New Roman" panose="02020603050405020304" pitchFamily="18" charset="0"/>
              </a:rPr>
              <a:t>,</a:t>
            </a:r>
            <a:endParaRPr lang="en-US" altLang="en-US" sz="7400" b="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46724683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xmlns="" id="{A47DE664-6EB6-44B0-A185-B6BF0F7C38A5}"/>
              </a:ext>
            </a:extLst>
          </p:cNvPr>
          <p:cNvSpPr>
            <a:spLocks noGrp="1" noChangeArrowheads="1"/>
          </p:cNvSpPr>
          <p:nvPr>
            <p:ph type="subTitle" idx="4294967295"/>
          </p:nvPr>
        </p:nvSpPr>
        <p:spPr>
          <a:xfrm>
            <a:off x="0" y="0"/>
            <a:ext cx="9144000" cy="5143500"/>
          </a:xfrm>
        </p:spPr>
        <p:txBody>
          <a:bodyPr>
            <a:normAutofit fontScale="92500"/>
          </a:bodyPr>
          <a:lstStyle/>
          <a:p>
            <a:pPr marL="0" indent="0" algn="just">
              <a:lnSpc>
                <a:spcPct val="120000"/>
              </a:lnSpc>
              <a:buNone/>
            </a:pPr>
            <a:r>
              <a:rPr lang="en-US" altLang="en-US" sz="7200" b="1" dirty="0" err="1">
                <a:solidFill>
                  <a:srgbClr val="C00000"/>
                </a:solidFill>
                <a:latin typeface="+mj-lt"/>
                <a:cs typeface="Times New Roman" panose="02020603050405020304" pitchFamily="18" charset="0"/>
              </a:rPr>
              <a:t>Lời</a:t>
            </a:r>
            <a:r>
              <a:rPr lang="en-US" altLang="en-US" sz="7200" b="1" dirty="0">
                <a:solidFill>
                  <a:srgbClr val="C00000"/>
                </a:solidFill>
                <a:latin typeface="+mj-lt"/>
                <a:cs typeface="Times New Roman" panose="02020603050405020304" pitchFamily="18" charset="0"/>
              </a:rPr>
              <a:t> ca </a:t>
            </a:r>
            <a:r>
              <a:rPr lang="en-US" altLang="en-US" sz="7200" b="1" dirty="0" err="1">
                <a:solidFill>
                  <a:srgbClr val="C00000"/>
                </a:solidFill>
                <a:latin typeface="+mj-lt"/>
                <a:cs typeface="Times New Roman" panose="02020603050405020304" pitchFamily="18" charset="0"/>
              </a:rPr>
              <a:t>vang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cánh</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đồng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bên</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muôn</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hoa</a:t>
            </a:r>
            <a:r>
              <a:rPr lang="en-US" altLang="en-US" sz="7200" b="1" dirty="0">
                <a:solidFill>
                  <a:srgbClr val="C00000"/>
                </a:solidFill>
                <a:latin typeface="+mj-lt"/>
                <a:cs typeface="Times New Roman" panose="02020603050405020304" pitchFamily="18" charset="0"/>
              </a:rPr>
              <a:t> t</a:t>
            </a:r>
            <a:r>
              <a:rPr lang="vi-VN" altLang="en-US" sz="7200" b="1" dirty="0">
                <a:solidFill>
                  <a:srgbClr val="C00000"/>
                </a:solidFill>
                <a:latin typeface="+mj-lt"/>
                <a:cs typeface="Times New Roman" panose="02020603050405020304" pitchFamily="18" charset="0"/>
              </a:rPr>
              <a:t>ư</a:t>
            </a:r>
            <a:r>
              <a:rPr lang="en-US" altLang="en-US" sz="7200" b="1" dirty="0" err="1">
                <a:solidFill>
                  <a:srgbClr val="C00000"/>
                </a:solidFill>
                <a:latin typeface="+mj-lt"/>
                <a:cs typeface="Times New Roman" panose="02020603050405020304" pitchFamily="18" charset="0"/>
              </a:rPr>
              <a:t>ơi</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hồng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tôi</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vui</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mừng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luôn</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trong</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Đức</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Chúa</a:t>
            </a:r>
            <a:r>
              <a:rPr lang="en-US" altLang="en-US" sz="7200" b="1" dirty="0">
                <a:solidFill>
                  <a:srgbClr val="C00000"/>
                </a:solidFill>
                <a:latin typeface="+mj-lt"/>
                <a:cs typeface="Times New Roman" panose="02020603050405020304" pitchFamily="18" charset="0"/>
              </a:rPr>
              <a:t> </a:t>
            </a:r>
            <a:r>
              <a:rPr lang="en-US" altLang="en-US" sz="7200" b="1" dirty="0" err="1">
                <a:solidFill>
                  <a:srgbClr val="C00000"/>
                </a:solidFill>
                <a:latin typeface="+mj-lt"/>
                <a:cs typeface="Times New Roman" panose="02020603050405020304" pitchFamily="18" charset="0"/>
              </a:rPr>
              <a:t>Trời</a:t>
            </a:r>
            <a:r>
              <a:rPr lang="en-US" altLang="en-US" sz="7200" b="1" dirty="0">
                <a:solidFill>
                  <a:srgbClr val="C00000"/>
                </a:solidFill>
                <a:latin typeface="+mj-lt"/>
                <a:cs typeface="Times New Roman" panose="02020603050405020304" pitchFamily="18" charset="0"/>
              </a:rPr>
              <a:t>. </a:t>
            </a:r>
          </a:p>
        </p:txBody>
      </p:sp>
    </p:spTree>
    <p:extLst>
      <p:ext uri="{BB962C8B-B14F-4D97-AF65-F5344CB8AC3E}">
        <p14:creationId xmlns:p14="http://schemas.microsoft.com/office/powerpoint/2010/main" val="342616118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66030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990000"/>
                </a:solidFill>
              </a:rPr>
              <a:t>Thánh Vịnh 116</a:t>
            </a:r>
            <a:br>
              <a:rPr lang="en-US">
                <a:solidFill>
                  <a:srgbClr val="990000"/>
                </a:solidFill>
              </a:rPr>
            </a:br>
            <a:r>
              <a:rPr lang="en-US" sz="4000">
                <a:solidFill>
                  <a:srgbClr val="990000"/>
                </a:solidFill>
              </a:rPr>
              <a:t>Chúa Nhật XXIX Thường Niên </a:t>
            </a:r>
            <a:r>
              <a:rPr lang="vi-VN" sz="4000">
                <a:solidFill>
                  <a:srgbClr val="990000"/>
                </a:solidFill>
              </a:rPr>
              <a:t>Năm A</a:t>
            </a:r>
            <a:r>
              <a:rPr lang="en-US" sz="4000">
                <a:solidFill>
                  <a:srgbClr val="990000"/>
                </a:solidFill>
              </a:rPr>
              <a:t/>
            </a:r>
            <a:br>
              <a:rPr lang="en-US" sz="4000">
                <a:solidFill>
                  <a:srgbClr val="990000"/>
                </a:solidFill>
              </a:rPr>
            </a:br>
            <a:r>
              <a:rPr lang="en-US">
                <a:solidFill>
                  <a:srgbClr val="990000"/>
                </a:solidFill>
              </a:rPr>
              <a:t>Khánh Nhật Truyền Giáo</a:t>
            </a:r>
            <a:br>
              <a:rPr lang="en-US">
                <a:solidFill>
                  <a:srgbClr val="990000"/>
                </a:solidFill>
              </a:rPr>
            </a:br>
            <a:r>
              <a:rPr lang="en-US" i="1">
                <a:solidFill>
                  <a:srgbClr val="002060"/>
                </a:solidFill>
              </a:rPr>
              <a:t>Lm. Kim Long</a:t>
            </a:r>
            <a:br>
              <a:rPr lang="en-US" i="1">
                <a:solidFill>
                  <a:srgbClr val="002060"/>
                </a:solidFill>
              </a:rPr>
            </a:br>
            <a:r>
              <a:rPr lang="en-US" i="1">
                <a:solidFill>
                  <a:srgbClr val="002060"/>
                </a:solidFill>
              </a:rPr>
              <a:t>02 Câu</a:t>
            </a:r>
            <a:br>
              <a:rPr lang="en-US" i="1">
                <a:solidFill>
                  <a:srgbClr val="002060"/>
                </a:solidFill>
              </a:rPr>
            </a:br>
            <a:endParaRPr lang="en-US" i="1">
              <a:solidFill>
                <a:srgbClr val="002060"/>
              </a:solidFill>
            </a:endParaRPr>
          </a:p>
        </p:txBody>
      </p:sp>
    </p:spTree>
    <p:extLst>
      <p:ext uri="{BB962C8B-B14F-4D97-AF65-F5344CB8AC3E}">
        <p14:creationId xmlns:p14="http://schemas.microsoft.com/office/powerpoint/2010/main" val="31370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002060"/>
                </a:solidFill>
              </a:rPr>
              <a:t>Đk:</a:t>
            </a:r>
            <a:r>
              <a:rPr lang="en-US" sz="6600">
                <a:solidFill>
                  <a:srgbClr val="990000"/>
                </a:solidFill>
              </a:rPr>
              <a:t> </a:t>
            </a:r>
            <a:r>
              <a:rPr lang="vi-VN" sz="6600">
                <a:solidFill>
                  <a:srgbClr val="990000"/>
                </a:solidFill>
              </a:rPr>
              <a:t>Hãy </a:t>
            </a:r>
            <a:r>
              <a:rPr lang="en-US" sz="6600">
                <a:solidFill>
                  <a:srgbClr val="990000"/>
                </a:solidFill>
              </a:rPr>
              <a:t>đi rao giảng tin mừng khắp thế gian</a:t>
            </a:r>
            <a:r>
              <a:rPr lang="vi-VN" sz="6600">
                <a:solidFill>
                  <a:srgbClr val="990000"/>
                </a:solidFill>
              </a:rPr>
              <a:t>.</a:t>
            </a:r>
          </a:p>
        </p:txBody>
      </p:sp>
    </p:spTree>
    <p:extLst>
      <p:ext uri="{BB962C8B-B14F-4D97-AF65-F5344CB8AC3E}">
        <p14:creationId xmlns:p14="http://schemas.microsoft.com/office/powerpoint/2010/main" val="1502048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a:solidFill>
                  <a:srgbClr val="002060"/>
                </a:solidFill>
              </a:rPr>
              <a:t>Tk1:</a:t>
            </a:r>
            <a:r>
              <a:rPr lang="en-US" sz="7200">
                <a:solidFill>
                  <a:srgbClr val="990000"/>
                </a:solidFill>
              </a:rPr>
              <a:t> </a:t>
            </a:r>
            <a:r>
              <a:rPr lang="vi-VN" sz="7200">
                <a:solidFill>
                  <a:srgbClr val="990000"/>
                </a:solidFill>
              </a:rPr>
              <a:t>Vạn quốc hỡi mừng chúc Chúa đi, ngàn dân ơi hãy tán dương Ngài.</a:t>
            </a:r>
            <a:endParaRPr lang="en-US" sz="7200">
              <a:solidFill>
                <a:srgbClr val="990000"/>
              </a:solidFill>
            </a:endParaRPr>
          </a:p>
        </p:txBody>
      </p:sp>
    </p:spTree>
    <p:extLst>
      <p:ext uri="{BB962C8B-B14F-4D97-AF65-F5344CB8AC3E}">
        <p14:creationId xmlns:p14="http://schemas.microsoft.com/office/powerpoint/2010/main" val="2725063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002060"/>
                </a:solidFill>
              </a:rPr>
              <a:t>Đk:</a:t>
            </a:r>
            <a:r>
              <a:rPr lang="en-US" sz="6600">
                <a:solidFill>
                  <a:srgbClr val="990000"/>
                </a:solidFill>
              </a:rPr>
              <a:t> </a:t>
            </a:r>
            <a:r>
              <a:rPr lang="vi-VN" sz="6600">
                <a:solidFill>
                  <a:srgbClr val="990000"/>
                </a:solidFill>
              </a:rPr>
              <a:t>Hãy </a:t>
            </a:r>
            <a:r>
              <a:rPr lang="en-US" sz="6600">
                <a:solidFill>
                  <a:srgbClr val="990000"/>
                </a:solidFill>
              </a:rPr>
              <a:t>đi rao giảng tin mừng khắp thế gian</a:t>
            </a:r>
            <a:r>
              <a:rPr lang="vi-VN" sz="6600">
                <a:solidFill>
                  <a:srgbClr val="990000"/>
                </a:solidFill>
              </a:rPr>
              <a:t>.</a:t>
            </a:r>
          </a:p>
        </p:txBody>
      </p:sp>
    </p:spTree>
    <p:extLst>
      <p:ext uri="{BB962C8B-B14F-4D97-AF65-F5344CB8AC3E}">
        <p14:creationId xmlns:p14="http://schemas.microsoft.com/office/powerpoint/2010/main" val="280922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002060"/>
                </a:solidFill>
              </a:rPr>
              <a:t>Đk:</a:t>
            </a:r>
            <a:r>
              <a:rPr lang="en-US" sz="6600">
                <a:solidFill>
                  <a:srgbClr val="990000"/>
                </a:solidFill>
              </a:rPr>
              <a:t> </a:t>
            </a:r>
            <a:r>
              <a:rPr lang="vi-VN" sz="6600">
                <a:solidFill>
                  <a:srgbClr val="990000"/>
                </a:solidFill>
              </a:rPr>
              <a:t>Hãy </a:t>
            </a:r>
            <a:r>
              <a:rPr lang="en-US" sz="6600">
                <a:solidFill>
                  <a:srgbClr val="990000"/>
                </a:solidFill>
              </a:rPr>
              <a:t>đi rao giảng tin mừng khắp thế gian</a:t>
            </a:r>
            <a:r>
              <a:rPr lang="vi-VN" sz="6600">
                <a:solidFill>
                  <a:srgbClr val="990000"/>
                </a:solidFill>
              </a:rPr>
              <a:t>.</a:t>
            </a:r>
          </a:p>
        </p:txBody>
      </p:sp>
    </p:spTree>
    <p:extLst>
      <p:ext uri="{BB962C8B-B14F-4D97-AF65-F5344CB8AC3E}">
        <p14:creationId xmlns:p14="http://schemas.microsoft.com/office/powerpoint/2010/main" val="701558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a:solidFill>
                  <a:srgbClr val="002060"/>
                </a:solidFill>
              </a:rPr>
              <a:t>Tk2:</a:t>
            </a:r>
            <a:r>
              <a:rPr lang="en-US" sz="7200">
                <a:solidFill>
                  <a:srgbClr val="990000"/>
                </a:solidFill>
              </a:rPr>
              <a:t> </a:t>
            </a:r>
            <a:r>
              <a:rPr lang="vi-VN" sz="7200">
                <a:solidFill>
                  <a:srgbClr val="990000"/>
                </a:solidFill>
              </a:rPr>
              <a:t>Vì tình Chúa mạnh mẽ thiết tha, lòng trung tín bền vững muôn đời.</a:t>
            </a:r>
            <a:endParaRPr lang="en-US" sz="7200">
              <a:solidFill>
                <a:srgbClr val="990000"/>
              </a:solidFill>
            </a:endParaRPr>
          </a:p>
        </p:txBody>
      </p:sp>
    </p:spTree>
    <p:extLst>
      <p:ext uri="{BB962C8B-B14F-4D97-AF65-F5344CB8AC3E}">
        <p14:creationId xmlns:p14="http://schemas.microsoft.com/office/powerpoint/2010/main" val="1057100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002060"/>
                </a:solidFill>
              </a:rPr>
              <a:t>Đk:</a:t>
            </a:r>
            <a:r>
              <a:rPr lang="en-US" sz="6600">
                <a:solidFill>
                  <a:srgbClr val="990000"/>
                </a:solidFill>
              </a:rPr>
              <a:t> </a:t>
            </a:r>
            <a:r>
              <a:rPr lang="vi-VN" sz="6600">
                <a:solidFill>
                  <a:srgbClr val="990000"/>
                </a:solidFill>
              </a:rPr>
              <a:t>Hãy </a:t>
            </a:r>
            <a:r>
              <a:rPr lang="en-US" sz="6600">
                <a:solidFill>
                  <a:srgbClr val="990000"/>
                </a:solidFill>
              </a:rPr>
              <a:t>đi rao giảng tin mừng khắp thế gian</a:t>
            </a:r>
            <a:r>
              <a:rPr lang="vi-VN" sz="6600">
                <a:solidFill>
                  <a:srgbClr val="990000"/>
                </a:solidFill>
              </a:rPr>
              <a:t>.</a:t>
            </a:r>
          </a:p>
        </p:txBody>
      </p:sp>
    </p:spTree>
    <p:extLst>
      <p:ext uri="{BB962C8B-B14F-4D97-AF65-F5344CB8AC3E}">
        <p14:creationId xmlns:p14="http://schemas.microsoft.com/office/powerpoint/2010/main" val="2424702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1486651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000">
                <a:solidFill>
                  <a:srgbClr val="990000"/>
                </a:solidFill>
              </a:rPr>
              <a:t>Các con hãy ra đi gảng dạy cho muôn dân, và đây Thầy ở cùng các con mọi ngày cho đến tận thế.</a:t>
            </a: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2634619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4246791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Tree>
    <p:extLst>
      <p:ext uri="{BB962C8B-B14F-4D97-AF65-F5344CB8AC3E}">
        <p14:creationId xmlns:p14="http://schemas.microsoft.com/office/powerpoint/2010/main" val="3549281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a:solidFill>
                  <a:srgbClr val="FFFF00"/>
                </a:solidFill>
              </a:rPr>
              <a:t>Còn Gì Dâng Ngài</a:t>
            </a:r>
            <a:br>
              <a:rPr lang="en-US" sz="4000" b="1">
                <a:solidFill>
                  <a:srgbClr val="FFFF00"/>
                </a:solidFill>
              </a:rPr>
            </a:br>
            <a:r>
              <a:rPr lang="en-US" sz="4000" b="1">
                <a:solidFill>
                  <a:schemeClr val="bg1"/>
                </a:solidFill>
              </a:rPr>
              <a:t>Phanxicô</a:t>
            </a:r>
            <a:endParaRPr lang="en-US" sz="4000" b="1" i="1" dirty="0">
              <a:solidFill>
                <a:schemeClr val="bg1"/>
              </a:solidFill>
            </a:endParaRPr>
          </a:p>
        </p:txBody>
      </p:sp>
    </p:spTree>
    <p:extLst>
      <p:ext uri="{BB962C8B-B14F-4D97-AF65-F5344CB8AC3E}">
        <p14:creationId xmlns:p14="http://schemas.microsoft.com/office/powerpoint/2010/main" val="1800150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314950"/>
          </a:xfrm>
        </p:spPr>
        <p:txBody>
          <a:bodyPr>
            <a:noAutofit/>
          </a:bodyPr>
          <a:lstStyle/>
          <a:p>
            <a:pPr algn="just"/>
            <a:r>
              <a:rPr lang="en-US" altLang="en-US" sz="4800" b="1" u="sng">
                <a:solidFill>
                  <a:srgbClr val="002060"/>
                </a:solidFill>
                <a:latin typeface="+mj-lt"/>
                <a:ea typeface="SimHei" panose="02010609060101010101" pitchFamily="49" charset="-122"/>
                <a:cs typeface="Times New Roman" panose="02020603050405020304" pitchFamily="18" charset="0"/>
              </a:rPr>
              <a:t>Tk1</a:t>
            </a:r>
            <a:r>
              <a:rPr lang="en-US" altLang="en-US" sz="4800" b="1" u="sng" dirty="0">
                <a:solidFill>
                  <a:srgbClr val="002060"/>
                </a:solidFill>
                <a:latin typeface="+mj-lt"/>
                <a:ea typeface="SimHei" panose="02010609060101010101" pitchFamily="49" charset="-122"/>
                <a:cs typeface="Times New Roman" panose="02020603050405020304" pitchFamily="18" charset="0"/>
              </a:rPr>
              <a:t>:</a:t>
            </a:r>
            <a:r>
              <a:rPr lang="en-US" altLang="en-US" sz="2400" b="1" dirty="0">
                <a:solidFill>
                  <a:srgbClr val="002060"/>
                </a:solidFill>
                <a:latin typeface="+mj-lt"/>
                <a:ea typeface="SimHei" panose="02010609060101010101" pitchFamily="49" charset="-122"/>
                <a:cs typeface="Times New Roman" panose="02020603050405020304" pitchFamily="18" charset="0"/>
              </a:rPr>
              <a:t> </a:t>
            </a:r>
            <a:r>
              <a:rPr lang="vi-VN" sz="5400" b="1" dirty="0">
                <a:solidFill>
                  <a:srgbClr val="C00000"/>
                </a:solidFill>
                <a:latin typeface="+mj-lt"/>
              </a:rPr>
              <a:t>Như con dã tràng xe cát biển Đông, sóng nước miên man xô dạt công trình. Con nhìn mình chẳng có công chi để mà dâng Ngài trong Thánh Lễ hôm nay.</a:t>
            </a:r>
            <a:endParaRPr lang="en-US" sz="5400" b="1" dirty="0">
              <a:solidFill>
                <a:srgbClr val="C00000"/>
              </a:solidFill>
              <a:latin typeface="+mj-lt"/>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rmAutofit/>
          </a:bodyPr>
          <a:lstStyle/>
          <a:p>
            <a:pPr algn="just"/>
            <a:r>
              <a:rPr lang="en-US" altLang="en-US" sz="6000" b="1" u="sng">
                <a:solidFill>
                  <a:srgbClr val="002060"/>
                </a:solidFill>
                <a:latin typeface="+mj-lt"/>
                <a:ea typeface="SimHei" panose="02010609060101010101" pitchFamily="49" charset="-122"/>
                <a:cs typeface="Times New Roman" panose="02020603050405020304" pitchFamily="18" charset="0"/>
              </a:rPr>
              <a:t>Đk</a:t>
            </a:r>
            <a:r>
              <a:rPr lang="en-US" altLang="en-US" sz="6000" b="1" u="sng" dirty="0">
                <a:solidFill>
                  <a:srgbClr val="002060"/>
                </a:solidFill>
                <a:latin typeface="+mj-lt"/>
                <a:ea typeface="SimHei" panose="02010609060101010101" pitchFamily="49" charset="-122"/>
                <a:cs typeface="Times New Roman" panose="02020603050405020304" pitchFamily="18" charset="0"/>
              </a:rPr>
              <a:t>:</a:t>
            </a:r>
            <a:r>
              <a:rPr lang="en-US" altLang="en-US" sz="6000" b="1" dirty="0">
                <a:solidFill>
                  <a:srgbClr val="002060"/>
                </a:solidFill>
                <a:latin typeface="+mj-lt"/>
                <a:ea typeface="SimHei" panose="02010609060101010101" pitchFamily="49" charset="-122"/>
                <a:cs typeface="Times New Roman" panose="02020603050405020304" pitchFamily="18" charset="0"/>
              </a:rPr>
              <a:t> </a:t>
            </a:r>
            <a:r>
              <a:rPr lang="vi-VN" sz="6000" b="1" dirty="0">
                <a:solidFill>
                  <a:srgbClr val="C00000"/>
                </a:solidFill>
                <a:latin typeface="+mj-lt"/>
              </a:rPr>
              <a:t>Xin dâng lên Ngài kiếp sống, ước mong sẽ bình yên. Có Chúa cho con hy vọng một đời tình yêu sẽ lên buồn đau sẽ quên.</a:t>
            </a:r>
            <a:endParaRPr lang="en-US" sz="23200" b="1" dirty="0">
              <a:solidFill>
                <a:srgbClr val="C00000"/>
              </a:solidFill>
              <a:latin typeface="+mj-lt"/>
            </a:endParaRPr>
          </a:p>
        </p:txBody>
      </p:sp>
    </p:spTree>
    <p:extLst>
      <p:ext uri="{BB962C8B-B14F-4D97-AF65-F5344CB8AC3E}">
        <p14:creationId xmlns:p14="http://schemas.microsoft.com/office/powerpoint/2010/main" val="192927405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800" b="1" u="sng">
                <a:solidFill>
                  <a:srgbClr val="002060"/>
                </a:solidFill>
                <a:latin typeface="+mj-lt"/>
                <a:ea typeface="SimHei" panose="02010609060101010101" pitchFamily="49" charset="-122"/>
                <a:cs typeface="Times New Roman" panose="02020603050405020304" pitchFamily="18" charset="0"/>
              </a:rPr>
              <a:t>Tk2:</a:t>
            </a:r>
            <a:r>
              <a:rPr lang="en-US" altLang="en-US" sz="2400" b="1">
                <a:solidFill>
                  <a:srgbClr val="C00000"/>
                </a:solidFill>
                <a:latin typeface="+mj-lt"/>
                <a:ea typeface="SimHei" panose="02010609060101010101" pitchFamily="49" charset="-122"/>
                <a:cs typeface="Times New Roman" panose="02020603050405020304" pitchFamily="18" charset="0"/>
              </a:rPr>
              <a:t> </a:t>
            </a:r>
            <a:r>
              <a:rPr lang="en-US" altLang="en-US" sz="2400" b="1" smtClean="0">
                <a:solidFill>
                  <a:srgbClr val="C00000"/>
                </a:solidFill>
                <a:latin typeface="+mj-lt"/>
                <a:ea typeface="SimHei" panose="02010609060101010101" pitchFamily="49" charset="-122"/>
                <a:cs typeface="Times New Roman" panose="02020603050405020304" pitchFamily="18" charset="0"/>
              </a:rPr>
              <a:t> </a:t>
            </a:r>
            <a:r>
              <a:rPr lang="vi-VN" sz="5400" b="1" smtClean="0">
                <a:solidFill>
                  <a:srgbClr val="C00000"/>
                </a:solidFill>
                <a:latin typeface="+mj-lt"/>
              </a:rPr>
              <a:t>Như </a:t>
            </a:r>
            <a:r>
              <a:rPr lang="vi-VN" sz="5400" b="1" dirty="0">
                <a:solidFill>
                  <a:srgbClr val="C00000"/>
                </a:solidFill>
                <a:latin typeface="+mj-lt"/>
              </a:rPr>
              <a:t>phiến đá mòn trơ với thời gian, sống giữa nhân gian vẫn nằm vô tình. Con nhìn mình chẳng có thương yêu để mà dâng Ngài trong Thánh Lễ hôm nay.</a:t>
            </a:r>
            <a:endParaRPr lang="en-US" sz="5400" b="1" dirty="0">
              <a:solidFill>
                <a:srgbClr val="C00000"/>
              </a:solidFill>
              <a:latin typeface="+mj-lt"/>
            </a:endParaRPr>
          </a:p>
        </p:txBody>
      </p:sp>
    </p:spTree>
    <p:extLst>
      <p:ext uri="{BB962C8B-B14F-4D97-AF65-F5344CB8AC3E}">
        <p14:creationId xmlns:p14="http://schemas.microsoft.com/office/powerpoint/2010/main" val="254065820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a:solidFill>
                  <a:srgbClr val="002060"/>
                </a:solidFill>
              </a:rPr>
              <a:t>Tk1:</a:t>
            </a:r>
            <a:r>
              <a:rPr lang="en-US" sz="7200">
                <a:solidFill>
                  <a:srgbClr val="990000"/>
                </a:solidFill>
              </a:rPr>
              <a:t> </a:t>
            </a:r>
            <a:r>
              <a:rPr lang="vi-VN" sz="7200">
                <a:solidFill>
                  <a:srgbClr val="990000"/>
                </a:solidFill>
              </a:rPr>
              <a:t>Vạn quốc hỡi mừng chúc Chúa đi, ngàn dân ơi hãy tán dương Ngài.</a:t>
            </a:r>
            <a:endParaRPr lang="en-US" sz="7200">
              <a:solidFill>
                <a:srgbClr val="990000"/>
              </a:solidFill>
            </a:endParaRPr>
          </a:p>
        </p:txBody>
      </p:sp>
    </p:spTree>
    <p:extLst>
      <p:ext uri="{BB962C8B-B14F-4D97-AF65-F5344CB8AC3E}">
        <p14:creationId xmlns:p14="http://schemas.microsoft.com/office/powerpoint/2010/main" val="264063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rmAutofit/>
          </a:bodyPr>
          <a:lstStyle/>
          <a:p>
            <a:pPr algn="just"/>
            <a:r>
              <a:rPr lang="en-US" altLang="en-US" sz="5800" b="1" u="sng">
                <a:solidFill>
                  <a:srgbClr val="002060"/>
                </a:solidFill>
                <a:latin typeface="+mj-lt"/>
                <a:ea typeface="SimHei" panose="02010609060101010101" pitchFamily="49" charset="-122"/>
                <a:cs typeface="Times New Roman" panose="02020603050405020304" pitchFamily="18" charset="0"/>
              </a:rPr>
              <a:t>Đk</a:t>
            </a:r>
            <a:r>
              <a:rPr lang="en-US" altLang="en-US" sz="5800" b="1" u="sng" dirty="0">
                <a:solidFill>
                  <a:srgbClr val="002060"/>
                </a:solidFill>
                <a:latin typeface="+mj-lt"/>
                <a:ea typeface="SimHei" panose="02010609060101010101" pitchFamily="49" charset="-122"/>
                <a:cs typeface="Times New Roman" panose="02020603050405020304" pitchFamily="18" charset="0"/>
              </a:rPr>
              <a:t>:</a:t>
            </a:r>
            <a:r>
              <a:rPr lang="en-US" altLang="en-US" sz="5800" b="1" dirty="0">
                <a:solidFill>
                  <a:srgbClr val="002060"/>
                </a:solidFill>
                <a:latin typeface="+mj-lt"/>
                <a:ea typeface="SimHei" panose="02010609060101010101" pitchFamily="49" charset="-122"/>
                <a:cs typeface="Times New Roman" panose="02020603050405020304" pitchFamily="18" charset="0"/>
              </a:rPr>
              <a:t> </a:t>
            </a:r>
            <a:r>
              <a:rPr lang="vi-VN" sz="6000" b="1" dirty="0">
                <a:solidFill>
                  <a:srgbClr val="C00000"/>
                </a:solidFill>
                <a:latin typeface="+mj-lt"/>
              </a:rPr>
              <a:t>Xin dâng lên Ngài kiếp sống, ước mong sẽ bình yên. Có Chúa cho con hy vọng một đời tình yêu sẽ lên buồn đau sẽ quên.</a:t>
            </a:r>
            <a:endParaRPr lang="en-US" sz="23200" b="1" dirty="0">
              <a:solidFill>
                <a:srgbClr val="C00000"/>
              </a:solidFill>
              <a:latin typeface="+mj-lt"/>
            </a:endParaRPr>
          </a:p>
        </p:txBody>
      </p:sp>
    </p:spTree>
    <p:extLst>
      <p:ext uri="{BB962C8B-B14F-4D97-AF65-F5344CB8AC3E}">
        <p14:creationId xmlns:p14="http://schemas.microsoft.com/office/powerpoint/2010/main" val="168196395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91236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36438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8690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1" u="sng" dirty="0">
                <a:solidFill>
                  <a:srgbClr val="002060"/>
                </a:solidFill>
                <a:latin typeface="+mj-lt"/>
                <a:ea typeface="Tahoma" pitchFamily="34" charset="0"/>
                <a:cs typeface="Times New Roman" pitchFamily="18" charset="0"/>
              </a:rPr>
              <a:t>Ca </a:t>
            </a:r>
            <a:r>
              <a:rPr lang="en-US" sz="6600" b="1" u="sng" dirty="0" err="1">
                <a:solidFill>
                  <a:srgbClr val="002060"/>
                </a:solidFill>
                <a:latin typeface="+mj-lt"/>
                <a:ea typeface="Tahoma" pitchFamily="34" charset="0"/>
                <a:cs typeface="Times New Roman" pitchFamily="18" charset="0"/>
              </a:rPr>
              <a:t>Nguyện</a:t>
            </a:r>
            <a:r>
              <a:rPr lang="en-US" sz="6600" b="1" u="sng" dirty="0">
                <a:solidFill>
                  <a:srgbClr val="002060"/>
                </a:solidFill>
                <a:latin typeface="+mj-lt"/>
                <a:ea typeface="Tahoma" pitchFamily="34" charset="0"/>
                <a:cs typeface="Times New Roman" pitchFamily="18" charset="0"/>
              </a:rPr>
              <a:t> </a:t>
            </a:r>
            <a:r>
              <a:rPr lang="en-US" sz="6600" b="1" u="sng" dirty="0" err="1">
                <a:solidFill>
                  <a:srgbClr val="002060"/>
                </a:solidFill>
                <a:latin typeface="+mj-lt"/>
                <a:ea typeface="Tahoma" pitchFamily="34" charset="0"/>
                <a:cs typeface="Times New Roman" pitchFamily="18" charset="0"/>
              </a:rPr>
              <a:t>Hiệp</a:t>
            </a:r>
            <a:r>
              <a:rPr lang="en-US" sz="6600" b="1" u="sng" dirty="0">
                <a:solidFill>
                  <a:srgbClr val="002060"/>
                </a:solidFill>
                <a:latin typeface="+mj-lt"/>
                <a:ea typeface="Tahoma" pitchFamily="34" charset="0"/>
                <a:cs typeface="Times New Roman" pitchFamily="18" charset="0"/>
              </a:rPr>
              <a:t> </a:t>
            </a:r>
            <a:r>
              <a:rPr lang="en-US" sz="6600" b="1" u="sng" dirty="0" err="1">
                <a:solidFill>
                  <a:srgbClr val="002060"/>
                </a:solidFill>
                <a:latin typeface="+mj-lt"/>
                <a:ea typeface="Tahoma" pitchFamily="34" charset="0"/>
                <a:cs typeface="Times New Roman" pitchFamily="18" charset="0"/>
              </a:rPr>
              <a:t>Lễ</a:t>
            </a:r>
            <a:r>
              <a:rPr lang="en-US" sz="8000" b="1" u="sng" dirty="0">
                <a:solidFill>
                  <a:srgbClr val="002060"/>
                </a:solidFill>
                <a:latin typeface="+mj-lt"/>
                <a:ea typeface="Tahoma" pitchFamily="34" charset="0"/>
                <a:cs typeface="Times New Roman" pitchFamily="18" charset="0"/>
              </a:rPr>
              <a:t/>
            </a:r>
            <a:br>
              <a:rPr lang="en-US" sz="8000" b="1" u="sng" dirty="0">
                <a:solidFill>
                  <a:srgbClr val="002060"/>
                </a:solidFill>
                <a:latin typeface="+mj-lt"/>
                <a:ea typeface="Tahoma" pitchFamily="34" charset="0"/>
                <a:cs typeface="Times New Roman" pitchFamily="18" charset="0"/>
              </a:rPr>
            </a:br>
            <a:r>
              <a:rPr lang="en-US" sz="8000" b="1" dirty="0" err="1">
                <a:solidFill>
                  <a:srgbClr val="C00000"/>
                </a:solidFill>
                <a:latin typeface="+mj-lt"/>
                <a:ea typeface="Tahoma" pitchFamily="34" charset="0"/>
                <a:cs typeface="Times New Roman" pitchFamily="18" charset="0"/>
              </a:rPr>
              <a:t>Ngài</a:t>
            </a:r>
            <a:r>
              <a:rPr lang="en-US" sz="8000" b="1" dirty="0">
                <a:solidFill>
                  <a:srgbClr val="C00000"/>
                </a:solidFill>
                <a:latin typeface="+mj-lt"/>
                <a:ea typeface="Tahoma" pitchFamily="34" charset="0"/>
                <a:cs typeface="Times New Roman" pitchFamily="18" charset="0"/>
              </a:rPr>
              <a:t> </a:t>
            </a:r>
            <a:r>
              <a:rPr lang="en-US" sz="8000" b="1" dirty="0" err="1">
                <a:solidFill>
                  <a:srgbClr val="C00000"/>
                </a:solidFill>
                <a:latin typeface="+mj-lt"/>
                <a:ea typeface="Tahoma" pitchFamily="34" charset="0"/>
                <a:cs typeface="Times New Roman" pitchFamily="18" charset="0"/>
              </a:rPr>
              <a:t>Gọi</a:t>
            </a:r>
            <a:r>
              <a:rPr lang="en-US" sz="8000" b="1" dirty="0">
                <a:solidFill>
                  <a:srgbClr val="C00000"/>
                </a:solidFill>
                <a:latin typeface="+mj-lt"/>
                <a:ea typeface="Tahoma" pitchFamily="34" charset="0"/>
                <a:cs typeface="Times New Roman" pitchFamily="18" charset="0"/>
              </a:rPr>
              <a:t> Con </a:t>
            </a:r>
            <a:r>
              <a:rPr lang="en-US" sz="8000" b="1" dirty="0" err="1">
                <a:solidFill>
                  <a:srgbClr val="C00000"/>
                </a:solidFill>
                <a:latin typeface="+mj-lt"/>
                <a:ea typeface="Tahoma" pitchFamily="34" charset="0"/>
                <a:cs typeface="Times New Roman" pitchFamily="18" charset="0"/>
              </a:rPr>
              <a:t>Đi</a:t>
            </a:r>
            <a:r>
              <a:rPr lang="en-US" sz="9600" b="1" dirty="0">
                <a:solidFill>
                  <a:srgbClr val="002060"/>
                </a:solidFill>
                <a:latin typeface="+mj-lt"/>
                <a:ea typeface="Tahoma" pitchFamily="34" charset="0"/>
                <a:cs typeface="Times New Roman" pitchFamily="18" charset="0"/>
              </a:rPr>
              <a:t/>
            </a:r>
            <a:br>
              <a:rPr lang="en-US" sz="9600" b="1" dirty="0">
                <a:solidFill>
                  <a:srgbClr val="002060"/>
                </a:solidFill>
                <a:latin typeface="+mj-lt"/>
                <a:ea typeface="Tahoma" pitchFamily="34" charset="0"/>
                <a:cs typeface="Times New Roman" pitchFamily="18" charset="0"/>
              </a:rPr>
            </a:br>
            <a:r>
              <a:rPr lang="en-US" sz="4000" b="1" i="1" dirty="0" err="1">
                <a:solidFill>
                  <a:srgbClr val="002060"/>
                </a:solidFill>
                <a:latin typeface="+mj-lt"/>
                <a:ea typeface="Tahoma" pitchFamily="34" charset="0"/>
                <a:cs typeface="Times New Roman" pitchFamily="18" charset="0"/>
              </a:rPr>
              <a:t>Giang</a:t>
            </a:r>
            <a:r>
              <a:rPr lang="en-US" sz="4000" b="1" i="1" dirty="0">
                <a:solidFill>
                  <a:srgbClr val="002060"/>
                </a:solidFill>
                <a:latin typeface="+mj-lt"/>
                <a:ea typeface="Tahoma" pitchFamily="34" charset="0"/>
                <a:cs typeface="Times New Roman" pitchFamily="18" charset="0"/>
              </a:rPr>
              <a:t> </a:t>
            </a:r>
            <a:r>
              <a:rPr lang="en-US" sz="4000" b="1" i="1" dirty="0" err="1">
                <a:solidFill>
                  <a:srgbClr val="002060"/>
                </a:solidFill>
                <a:latin typeface="+mj-lt"/>
                <a:ea typeface="Tahoma" pitchFamily="34" charset="0"/>
                <a:cs typeface="Times New Roman" pitchFamily="18" charset="0"/>
              </a:rPr>
              <a:t>Ân</a:t>
            </a:r>
            <a:endParaRPr lang="en-US" sz="8000" b="1" i="1" dirty="0">
              <a:solidFill>
                <a:srgbClr val="00206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90197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xmlns="" id="{EDD5D4F5-A011-44EB-A849-E2A252AC66AC}"/>
              </a:ext>
            </a:extLst>
          </p:cNvPr>
          <p:cNvSpPr>
            <a:spLocks noGrp="1" noChangeArrowheads="1"/>
          </p:cNvSpPr>
          <p:nvPr>
            <p:ph type="subTitle" idx="1"/>
          </p:nvPr>
        </p:nvSpPr>
        <p:spPr>
          <a:xfrm>
            <a:off x="0" y="0"/>
            <a:ext cx="9144000" cy="5143500"/>
          </a:xfrm>
        </p:spPr>
        <p:txBody>
          <a:bodyPr>
            <a:noAutofit/>
          </a:bodyPr>
          <a:lstStyle/>
          <a:p>
            <a:pPr marL="27385" algn="just">
              <a:lnSpc>
                <a:spcPct val="130000"/>
              </a:lnSpc>
            </a:pPr>
            <a:r>
              <a:rPr lang="en-US" altLang="en-US" sz="4400" b="1" u="sng" dirty="0">
                <a:solidFill>
                  <a:srgbClr val="002060"/>
                </a:solidFill>
                <a:latin typeface="+mj-lt"/>
                <a:ea typeface="Tahoma" panose="020B0604030504040204" pitchFamily="34" charset="0"/>
                <a:cs typeface="Times New Roman" panose="02020603050405020304" pitchFamily="18" charset="0"/>
              </a:rPr>
              <a:t>Tk1</a:t>
            </a:r>
            <a:r>
              <a:rPr lang="en-US" altLang="en-US" sz="4400" b="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dirty="0">
                <a:solidFill>
                  <a:srgbClr val="C00000"/>
                </a:solidFill>
                <a:latin typeface="+mj-lt"/>
              </a:rPr>
              <a:t>Ngài gọi con đi, đi vào đời làm chứng nhân Tin Mừng. Dù rằng thân con có là gì mà xứng với ơn thiêng? Ngài dạy con yêu, yêu đồng loại như yêu chính thân mình mà lòng con nhỏ bé Chúa ơi! </a:t>
            </a:r>
            <a:endParaRPr lang="en-US" altLang="en-US" sz="4400" b="1" u="sng" dirty="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xmlns="" id="{9BA68823-F2C2-4CCF-82F6-1460058767AB}"/>
              </a:ext>
            </a:extLst>
          </p:cNvPr>
          <p:cNvSpPr>
            <a:spLocks noGrp="1" noChangeArrowheads="1"/>
          </p:cNvSpPr>
          <p:nvPr>
            <p:ph type="subTitle" idx="1"/>
          </p:nvPr>
        </p:nvSpPr>
        <p:spPr>
          <a:xfrm>
            <a:off x="0" y="0"/>
            <a:ext cx="9144000" cy="5143500"/>
          </a:xfrm>
        </p:spPr>
        <p:txBody>
          <a:bodyPr>
            <a:noAutofit/>
          </a:bodyPr>
          <a:lstStyle/>
          <a:p>
            <a:pPr marL="27385" algn="just">
              <a:lnSpc>
                <a:spcPct val="120000"/>
              </a:lnSpc>
            </a:pPr>
            <a:r>
              <a:rPr lang="en-US" altLang="en-US" sz="4800" b="1" u="sng" dirty="0">
                <a:solidFill>
                  <a:srgbClr val="002060"/>
                </a:solidFill>
                <a:latin typeface="+mj-lt"/>
                <a:ea typeface="Tahoma" panose="020B0604030504040204" pitchFamily="34" charset="0"/>
                <a:cs typeface="Times New Roman" panose="02020603050405020304" pitchFamily="18" charset="0"/>
              </a:rPr>
              <a:t>***:</a:t>
            </a:r>
            <a:r>
              <a:rPr lang="en-US" altLang="en-US" sz="4800" b="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dirty="0">
                <a:solidFill>
                  <a:srgbClr val="C00000"/>
                </a:solidFill>
                <a:latin typeface="+mj-lt"/>
              </a:rPr>
              <a:t>Ngài gọi con đi, đi truyền rao Chân Lý đến chân trời bao la biển rộng. Cho Tin Mừng âm vang, cho lòng người thênh thang đón ân huệ Cha ban nguồn tình yêu nồng nàn. </a:t>
            </a:r>
            <a:endParaRPr lang="en-US" altLang="en-US" sz="4600" b="1" u="sng" dirty="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xmlns="" id="{4BAA814C-FEB6-4E4A-B424-27FF38C68806}"/>
              </a:ext>
            </a:extLst>
          </p:cNvPr>
          <p:cNvSpPr>
            <a:spLocks noGrp="1" noChangeArrowheads="1"/>
          </p:cNvSpPr>
          <p:nvPr>
            <p:ph type="subTitle" idx="1"/>
          </p:nvPr>
        </p:nvSpPr>
        <p:spPr>
          <a:xfrm>
            <a:off x="0" y="0"/>
            <a:ext cx="9144000" cy="5143500"/>
          </a:xfrm>
        </p:spPr>
        <p:txBody>
          <a:bodyPr>
            <a:normAutofit/>
          </a:bodyPr>
          <a:lstStyle/>
          <a:p>
            <a:pPr marL="27385" algn="just">
              <a:lnSpc>
                <a:spcPct val="120000"/>
              </a:lnSpc>
            </a:pPr>
            <a:r>
              <a:rPr lang="en-US" altLang="en-US" sz="5000" b="1" u="sng" dirty="0" err="1">
                <a:solidFill>
                  <a:srgbClr val="002060"/>
                </a:solidFill>
                <a:latin typeface="+mj-lt"/>
                <a:ea typeface="Tahoma" panose="020B0604030504040204" pitchFamily="34" charset="0"/>
                <a:cs typeface="Times New Roman" panose="02020603050405020304" pitchFamily="18" charset="0"/>
              </a:rPr>
              <a:t>Đk</a:t>
            </a:r>
            <a:r>
              <a:rPr lang="en-US" altLang="en-US" sz="5000" b="1" u="sng" dirty="0">
                <a:solidFill>
                  <a:srgbClr val="002060"/>
                </a:solidFill>
                <a:latin typeface="+mj-lt"/>
                <a:ea typeface="Tahoma" panose="020B0604030504040204" pitchFamily="34" charset="0"/>
                <a:cs typeface="Times New Roman" panose="02020603050405020304" pitchFamily="18" charset="0"/>
              </a:rPr>
              <a:t>:</a:t>
            </a:r>
            <a:r>
              <a:rPr lang="en-US" altLang="en-US" sz="5000" b="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dirty="0">
                <a:solidFill>
                  <a:srgbClr val="C00000"/>
                </a:solidFill>
                <a:latin typeface="+mj-lt"/>
              </a:rPr>
              <a:t>Vâng, Chúa ơi! Này đời con đây ý chí tự do với xác thân Ngài cho. Con xin dâng Ngài con không mong gì, cho con theo Chúa suốt cả cuộc đời con. </a:t>
            </a:r>
            <a:endParaRPr lang="en-US" altLang="en-US" sz="5000" b="1" dirty="0">
              <a:solidFill>
                <a:srgbClr val="C000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xmlns="" id="{D4DAC320-59C5-497B-B6CB-B63F40E6BE33}"/>
              </a:ext>
            </a:extLst>
          </p:cNvPr>
          <p:cNvSpPr>
            <a:spLocks noGrp="1" noChangeArrowheads="1"/>
          </p:cNvSpPr>
          <p:nvPr>
            <p:ph type="subTitle" idx="1"/>
          </p:nvPr>
        </p:nvSpPr>
        <p:spPr>
          <a:xfrm>
            <a:off x="0" y="0"/>
            <a:ext cx="9144000" cy="5143500"/>
          </a:xfrm>
        </p:spPr>
        <p:txBody>
          <a:bodyPr>
            <a:noAutofit/>
          </a:bodyPr>
          <a:lstStyle/>
          <a:p>
            <a:pPr marL="27385" algn="just">
              <a:lnSpc>
                <a:spcPct val="130000"/>
              </a:lnSpc>
            </a:pPr>
            <a:r>
              <a:rPr lang="en-US" altLang="en-US" sz="4000" b="1" u="sng" dirty="0">
                <a:solidFill>
                  <a:srgbClr val="002060"/>
                </a:solidFill>
                <a:latin typeface="+mj-lt"/>
                <a:ea typeface="Tahoma" panose="020B0604030504040204" pitchFamily="34" charset="0"/>
                <a:cs typeface="Times New Roman" panose="02020603050405020304" pitchFamily="18" charset="0"/>
              </a:rPr>
              <a:t>Tk2:</a:t>
            </a:r>
            <a:r>
              <a:rPr lang="en-US" altLang="en-US" sz="4000" b="1" dirty="0">
                <a:solidFill>
                  <a:srgbClr val="C00000"/>
                </a:solidFill>
                <a:latin typeface="+mj-lt"/>
                <a:ea typeface="Tahoma" panose="020B0604030504040204" pitchFamily="34" charset="0"/>
                <a:cs typeface="Times New Roman" panose="02020603050405020304" pitchFamily="18" charset="0"/>
              </a:rPr>
              <a:t> </a:t>
            </a:r>
            <a:r>
              <a:rPr lang="vi-VN" sz="4000" dirty="0">
                <a:solidFill>
                  <a:srgbClr val="C00000"/>
                </a:solidFill>
                <a:latin typeface="+mj-lt"/>
              </a:rPr>
              <a:t>Đường đời con đi đã nhiều lần gục ngã trong đau buồn. Dặm trường xa xôi biết đường nào về tới Bến Yêu Thương. Lòng đầy băn khoăn kiếm tìm Ngài trong tin tưởng hy vọng mà lòng con thổn thức Chúa ơi! </a:t>
            </a:r>
            <a:endParaRPr lang="en-US" altLang="en-US" sz="4000" b="1" dirty="0">
              <a:solidFill>
                <a:srgbClr val="C00000"/>
              </a:solidFill>
              <a:latin typeface="+mj-lt"/>
              <a:ea typeface="SimHei" panose="02010609060101010101" pitchFamily="49" charset="-122"/>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xmlns="" id="{9BA68823-F2C2-4CCF-82F6-1460058767AB}"/>
              </a:ext>
            </a:extLst>
          </p:cNvPr>
          <p:cNvSpPr>
            <a:spLocks noGrp="1" noChangeArrowheads="1"/>
          </p:cNvSpPr>
          <p:nvPr>
            <p:ph type="subTitle" idx="1"/>
          </p:nvPr>
        </p:nvSpPr>
        <p:spPr>
          <a:xfrm>
            <a:off x="0" y="0"/>
            <a:ext cx="9144000" cy="5143500"/>
          </a:xfrm>
        </p:spPr>
        <p:txBody>
          <a:bodyPr>
            <a:noAutofit/>
          </a:bodyPr>
          <a:lstStyle/>
          <a:p>
            <a:pPr marL="27385" algn="just">
              <a:lnSpc>
                <a:spcPct val="120000"/>
              </a:lnSpc>
            </a:pPr>
            <a:r>
              <a:rPr lang="en-US" altLang="en-US" sz="4800" b="1" u="sng" dirty="0">
                <a:solidFill>
                  <a:srgbClr val="002060"/>
                </a:solidFill>
                <a:latin typeface="+mj-lt"/>
                <a:ea typeface="Tahoma" panose="020B0604030504040204" pitchFamily="34" charset="0"/>
                <a:cs typeface="Times New Roman" panose="02020603050405020304" pitchFamily="18" charset="0"/>
              </a:rPr>
              <a:t>***:</a:t>
            </a:r>
            <a:r>
              <a:rPr lang="en-US" altLang="en-US" sz="4800" b="1" dirty="0">
                <a:solidFill>
                  <a:srgbClr val="C00000"/>
                </a:solidFill>
                <a:latin typeface="+mj-lt"/>
                <a:ea typeface="Tahoma" panose="020B0604030504040204" pitchFamily="34" charset="0"/>
                <a:cs typeface="Times New Roman" panose="02020603050405020304" pitchFamily="18" charset="0"/>
              </a:rPr>
              <a:t> </a:t>
            </a:r>
            <a:r>
              <a:rPr lang="vi-VN" sz="4800" dirty="0">
                <a:solidFill>
                  <a:srgbClr val="C00000"/>
                </a:solidFill>
                <a:latin typeface="+mj-lt"/>
              </a:rPr>
              <a:t>Ngài gọi tên con ngay từ khi thế giới vẫn đang còn hoang sơ mịt mù. Khi con còn trong nôi, khi đường đời chơi vơi, lúc lạc loài đơn côi tình Ngài đã gọi mời. </a:t>
            </a:r>
            <a:endParaRPr lang="en-US" altLang="en-US" sz="9600" b="1" dirty="0">
              <a:solidFill>
                <a:srgbClr val="C00000"/>
              </a:solidFill>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9876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000">
                <a:solidFill>
                  <a:srgbClr val="990000"/>
                </a:solidFill>
              </a:rPr>
              <a:t>Các con hãy ra đi gảng dạy cho muôn dân, và đây Thầy ở cùng các con mọi ngày cho đến tận thế.</a:t>
            </a: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3173584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xmlns="" id="{4BAA814C-FEB6-4E4A-B424-27FF38C68806}"/>
              </a:ext>
            </a:extLst>
          </p:cNvPr>
          <p:cNvSpPr>
            <a:spLocks noGrp="1" noChangeArrowheads="1"/>
          </p:cNvSpPr>
          <p:nvPr>
            <p:ph type="subTitle" idx="1"/>
          </p:nvPr>
        </p:nvSpPr>
        <p:spPr>
          <a:xfrm>
            <a:off x="0" y="0"/>
            <a:ext cx="9144000" cy="5143500"/>
          </a:xfrm>
        </p:spPr>
        <p:txBody>
          <a:bodyPr>
            <a:normAutofit/>
          </a:bodyPr>
          <a:lstStyle/>
          <a:p>
            <a:pPr marL="27385" algn="just">
              <a:lnSpc>
                <a:spcPct val="120000"/>
              </a:lnSpc>
            </a:pPr>
            <a:r>
              <a:rPr lang="en-US" altLang="en-US" sz="5000" b="1" u="sng" dirty="0" err="1">
                <a:solidFill>
                  <a:srgbClr val="002060"/>
                </a:solidFill>
                <a:latin typeface="+mj-lt"/>
                <a:ea typeface="Tahoma" panose="020B0604030504040204" pitchFamily="34" charset="0"/>
                <a:cs typeface="Times New Roman" panose="02020603050405020304" pitchFamily="18" charset="0"/>
              </a:rPr>
              <a:t>Đk</a:t>
            </a:r>
            <a:r>
              <a:rPr lang="en-US" altLang="en-US" sz="5000" b="1" u="sng" dirty="0">
                <a:solidFill>
                  <a:srgbClr val="002060"/>
                </a:solidFill>
                <a:latin typeface="+mj-lt"/>
                <a:ea typeface="Tahoma" panose="020B0604030504040204" pitchFamily="34" charset="0"/>
                <a:cs typeface="Times New Roman" panose="02020603050405020304" pitchFamily="18" charset="0"/>
              </a:rPr>
              <a:t>:</a:t>
            </a:r>
            <a:r>
              <a:rPr lang="en-US" altLang="en-US" sz="5000" b="1" dirty="0">
                <a:solidFill>
                  <a:srgbClr val="C00000"/>
                </a:solidFill>
                <a:latin typeface="+mj-lt"/>
                <a:ea typeface="Tahoma" panose="020B0604030504040204" pitchFamily="34" charset="0"/>
                <a:cs typeface="Times New Roman" panose="02020603050405020304" pitchFamily="18" charset="0"/>
              </a:rPr>
              <a:t> </a:t>
            </a:r>
            <a:r>
              <a:rPr lang="vi-VN" sz="5000" dirty="0">
                <a:solidFill>
                  <a:srgbClr val="C00000"/>
                </a:solidFill>
                <a:latin typeface="+mj-lt"/>
              </a:rPr>
              <a:t>Vâng, Chúa ơi! Này đời con đây ý chí tự do với xác thân Ngài cho. Con xin dâng Ngài con không mong gì, cho con theo Chúa suốt cả cuộc đời con. </a:t>
            </a:r>
            <a:endParaRPr lang="en-US" altLang="en-US" sz="5000" b="1" dirty="0">
              <a:solidFill>
                <a:srgbClr val="C00000"/>
              </a:solidFill>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505009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385" indent="0" algn="just">
              <a:lnSpc>
                <a:spcPct val="130000"/>
              </a:lnSpc>
              <a:buNone/>
            </a:pPr>
            <a:r>
              <a:rPr lang="en-US" altLang="en-US" sz="4400" b="1" u="sng" dirty="0">
                <a:solidFill>
                  <a:srgbClr val="002060"/>
                </a:solidFill>
                <a:latin typeface="+mj-lt"/>
                <a:ea typeface="Tahoma" panose="020B0604030504040204" pitchFamily="34" charset="0"/>
                <a:cs typeface="Times New Roman" panose="02020603050405020304" pitchFamily="18" charset="0"/>
              </a:rPr>
              <a:t>Tk3:</a:t>
            </a:r>
            <a:r>
              <a:rPr lang="en-US" altLang="en-US" sz="4400" b="1" dirty="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dirty="0">
                <a:solidFill>
                  <a:srgbClr val="C00000"/>
                </a:solidFill>
                <a:effectLst>
                  <a:outerShdw blurRad="38100" dist="38100" dir="2700000" algn="tl">
                    <a:srgbClr val="000000">
                      <a:alpha val="43137"/>
                    </a:srgbClr>
                  </a:outerShdw>
                </a:effectLst>
                <a:latin typeface="+mj-lt"/>
              </a:rPr>
              <a:t>Rồi thời gian trôi tháng ngày dài tình Chúa yêu con hoài. Ngài dìu con đi bước đường đời còn lắm nỗi gian nguy. Tình Ngài yêu con mãi dạt dào như con sóng xô bờ và lòng con hạnh phúc Chúa ơi! </a:t>
            </a:r>
            <a:endParaRPr lang="en-US" altLang="en-US" sz="4400" b="1" u="sng" dirty="0">
              <a:solidFill>
                <a:srgbClr val="C0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067800" cy="4933950"/>
          </a:xfrm>
        </p:spPr>
        <p:txBody>
          <a:bodyPr>
            <a:noAutofit/>
          </a:bodyPr>
          <a:lstStyle/>
          <a:p>
            <a:pPr marL="27385" indent="0" algn="just">
              <a:lnSpc>
                <a:spcPct val="120000"/>
              </a:lnSpc>
              <a:buNone/>
            </a:pPr>
            <a:r>
              <a:rPr lang="en-US" altLang="en-US" sz="4400" b="1" u="sng" dirty="0">
                <a:solidFill>
                  <a:srgbClr val="002060"/>
                </a:solidFill>
                <a:latin typeface="+mj-lt"/>
                <a:ea typeface="Tahoma" panose="020B0604030504040204" pitchFamily="34" charset="0"/>
                <a:cs typeface="Times New Roman" panose="02020603050405020304" pitchFamily="18" charset="0"/>
              </a:rPr>
              <a:t>***:</a:t>
            </a:r>
            <a:r>
              <a:rPr lang="en-US" altLang="en-US" sz="4400" b="1" dirty="0">
                <a:solidFill>
                  <a:srgbClr val="C00000"/>
                </a:solidFill>
                <a:latin typeface="+mj-lt"/>
                <a:ea typeface="Tahoma" panose="020B0604030504040204" pitchFamily="34" charset="0"/>
                <a:cs typeface="Times New Roman" panose="02020603050405020304" pitchFamily="18" charset="0"/>
              </a:rPr>
              <a:t> </a:t>
            </a:r>
            <a:r>
              <a:rPr lang="vi-VN" sz="4400" dirty="0">
                <a:solidFill>
                  <a:srgbClr val="C00000"/>
                </a:solidFill>
                <a:latin typeface="+mj-lt"/>
              </a:rPr>
              <a:t>Một niềm an vui chân thành con đi tới với bao người anh em nghèo hèn. Loan Tin Mừng yêu thương, xây tình người muôn phương, thắm tươi cả quê hương, một niềm vui Thiên Đường. </a:t>
            </a:r>
            <a:endParaRPr lang="en-US" altLang="en-US" sz="4400" b="1" u="sng" dirty="0">
              <a:solidFill>
                <a:srgbClr val="C00000"/>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74330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xmlns="" id="{4BAA814C-FEB6-4E4A-B424-27FF38C68806}"/>
              </a:ext>
            </a:extLst>
          </p:cNvPr>
          <p:cNvSpPr>
            <a:spLocks noGrp="1" noChangeArrowheads="1"/>
          </p:cNvSpPr>
          <p:nvPr>
            <p:ph type="subTitle" idx="1"/>
          </p:nvPr>
        </p:nvSpPr>
        <p:spPr>
          <a:xfrm>
            <a:off x="0" y="0"/>
            <a:ext cx="9144000" cy="5143500"/>
          </a:xfrm>
        </p:spPr>
        <p:txBody>
          <a:bodyPr>
            <a:normAutofit/>
          </a:bodyPr>
          <a:lstStyle/>
          <a:p>
            <a:pPr marL="27385" algn="just">
              <a:lnSpc>
                <a:spcPct val="120000"/>
              </a:lnSpc>
            </a:pPr>
            <a:r>
              <a:rPr lang="en-US" altLang="en-US" sz="5000" b="1" u="sng" dirty="0" err="1">
                <a:solidFill>
                  <a:srgbClr val="002060"/>
                </a:solidFill>
                <a:latin typeface="+mj-lt"/>
                <a:ea typeface="Tahoma" panose="020B0604030504040204" pitchFamily="34" charset="0"/>
                <a:cs typeface="Times New Roman" panose="02020603050405020304" pitchFamily="18" charset="0"/>
              </a:rPr>
              <a:t>Đk</a:t>
            </a:r>
            <a:r>
              <a:rPr lang="en-US" altLang="en-US" sz="5000" b="1" u="sng" dirty="0">
                <a:solidFill>
                  <a:srgbClr val="002060"/>
                </a:solidFill>
                <a:latin typeface="+mj-lt"/>
                <a:ea typeface="Tahoma" panose="020B0604030504040204" pitchFamily="34" charset="0"/>
                <a:cs typeface="Times New Roman" panose="02020603050405020304" pitchFamily="18" charset="0"/>
              </a:rPr>
              <a:t>:</a:t>
            </a:r>
            <a:r>
              <a:rPr lang="en-US" altLang="en-US" sz="5000" b="1" dirty="0">
                <a:solidFill>
                  <a:srgbClr val="C00000"/>
                </a:solidFill>
                <a:latin typeface="+mj-lt"/>
                <a:ea typeface="Tahoma" panose="020B0604030504040204" pitchFamily="34" charset="0"/>
                <a:cs typeface="Times New Roman" panose="02020603050405020304" pitchFamily="18" charset="0"/>
              </a:rPr>
              <a:t> </a:t>
            </a:r>
            <a:r>
              <a:rPr lang="vi-VN" sz="5000" dirty="0">
                <a:solidFill>
                  <a:srgbClr val="C00000"/>
                </a:solidFill>
                <a:latin typeface="+mj-lt"/>
              </a:rPr>
              <a:t>Vâng, Chúa ơi! Này đời con đây ý chí tự do với xác thân Ngài cho. Con xin dâng Ngài con không mong gì, cho con theo Chúa suốt cả cuộc đời con. </a:t>
            </a:r>
            <a:endParaRPr lang="en-US" altLang="en-US" sz="5000" b="1" dirty="0">
              <a:solidFill>
                <a:srgbClr val="C00000"/>
              </a:solidFill>
              <a:latin typeface="+mj-lt"/>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180742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27102465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sz="2700" b="1" u="sng" dirty="0">
              <a:solidFill>
                <a:srgbClr val="002060"/>
              </a:solidFill>
              <a:latin typeface="+mj-lt"/>
              <a:cs typeface="Times New Roman" panose="02020603050405020304" pitchFamily="18" charset="0"/>
            </a:endParaRPr>
          </a:p>
          <a:p>
            <a:pPr marL="0" indent="0" algn="ctr">
              <a:lnSpc>
                <a:spcPct val="120000"/>
              </a:lnSpc>
              <a:buNone/>
            </a:pPr>
            <a:r>
              <a:rPr lang="en-US" sz="5400" b="1" u="sng" dirty="0">
                <a:solidFill>
                  <a:srgbClr val="002060"/>
                </a:solidFill>
                <a:latin typeface="+mj-lt"/>
                <a:cs typeface="Times New Roman" panose="02020603050405020304" pitchFamily="18" charset="0"/>
              </a:rPr>
              <a:t>Ca </a:t>
            </a:r>
            <a:r>
              <a:rPr lang="en-US" sz="5400" b="1" u="sng" dirty="0" err="1">
                <a:solidFill>
                  <a:srgbClr val="002060"/>
                </a:solidFill>
                <a:latin typeface="+mj-lt"/>
                <a:cs typeface="Times New Roman" panose="02020603050405020304" pitchFamily="18" charset="0"/>
              </a:rPr>
              <a:t>kết</a:t>
            </a:r>
            <a:r>
              <a:rPr lang="en-US" sz="5400" b="1" u="sng" dirty="0">
                <a:solidFill>
                  <a:srgbClr val="002060"/>
                </a:solidFill>
                <a:latin typeface="+mj-lt"/>
                <a:cs typeface="Times New Roman" panose="02020603050405020304" pitchFamily="18" charset="0"/>
              </a:rPr>
              <a:t> </a:t>
            </a:r>
            <a:r>
              <a:rPr lang="en-US" sz="5400" b="1" u="sng" dirty="0" err="1">
                <a:solidFill>
                  <a:srgbClr val="002060"/>
                </a:solidFill>
                <a:latin typeface="+mj-lt"/>
                <a:cs typeface="Times New Roman" panose="02020603050405020304" pitchFamily="18" charset="0"/>
              </a:rPr>
              <a:t>lê</a:t>
            </a:r>
            <a:r>
              <a:rPr lang="en-US" sz="5400" b="1" u="sng" dirty="0">
                <a:solidFill>
                  <a:srgbClr val="002060"/>
                </a:solidFill>
                <a:latin typeface="+mj-lt"/>
                <a:cs typeface="Times New Roman" panose="02020603050405020304" pitchFamily="18" charset="0"/>
              </a:rPr>
              <a:t>̃</a:t>
            </a:r>
            <a:r>
              <a:rPr lang="en-US" sz="5400" b="1" dirty="0">
                <a:solidFill>
                  <a:srgbClr val="002060"/>
                </a:solidFill>
                <a:latin typeface="+mj-lt"/>
                <a:cs typeface="Times New Roman" panose="02020603050405020304" pitchFamily="18" charset="0"/>
              </a:rPr>
              <a:t>   </a:t>
            </a:r>
          </a:p>
          <a:p>
            <a:pPr marL="0" indent="0" algn="ctr">
              <a:lnSpc>
                <a:spcPct val="120000"/>
              </a:lnSpc>
              <a:buNone/>
            </a:pPr>
            <a:r>
              <a:rPr lang="en-US" sz="7200" b="1" dirty="0" err="1">
                <a:solidFill>
                  <a:srgbClr val="C00000"/>
                </a:solidFill>
                <a:latin typeface="+mj-lt"/>
                <a:cs typeface="Times New Roman" panose="02020603050405020304" pitchFamily="18" charset="0"/>
              </a:rPr>
              <a:t>Tâm</a:t>
            </a:r>
            <a:r>
              <a:rPr lang="en-US" sz="7200" b="1" dirty="0">
                <a:solidFill>
                  <a:srgbClr val="C00000"/>
                </a:solidFill>
                <a:latin typeface="+mj-lt"/>
                <a:cs typeface="Times New Roman" panose="02020603050405020304" pitchFamily="18" charset="0"/>
              </a:rPr>
              <a:t> </a:t>
            </a:r>
            <a:r>
              <a:rPr lang="en-US" sz="7200" b="1" dirty="0" err="1">
                <a:solidFill>
                  <a:srgbClr val="C00000"/>
                </a:solidFill>
                <a:latin typeface="+mj-lt"/>
                <a:cs typeface="Times New Roman" panose="02020603050405020304" pitchFamily="18" charset="0"/>
              </a:rPr>
              <a:t>Tình</a:t>
            </a:r>
            <a:r>
              <a:rPr lang="en-US" sz="7200" b="1" dirty="0">
                <a:solidFill>
                  <a:srgbClr val="C00000"/>
                </a:solidFill>
                <a:latin typeface="+mj-lt"/>
                <a:cs typeface="Times New Roman" panose="02020603050405020304" pitchFamily="18" charset="0"/>
              </a:rPr>
              <a:t> </a:t>
            </a:r>
            <a:r>
              <a:rPr lang="en-US" sz="7200" b="1" dirty="0" err="1">
                <a:solidFill>
                  <a:srgbClr val="C00000"/>
                </a:solidFill>
                <a:latin typeface="+mj-lt"/>
                <a:cs typeface="Times New Roman" panose="02020603050405020304" pitchFamily="18" charset="0"/>
              </a:rPr>
              <a:t>Hiến</a:t>
            </a:r>
            <a:r>
              <a:rPr lang="en-US" sz="7200" b="1" dirty="0">
                <a:solidFill>
                  <a:srgbClr val="C00000"/>
                </a:solidFill>
                <a:latin typeface="+mj-lt"/>
                <a:cs typeface="Times New Roman" panose="02020603050405020304" pitchFamily="18" charset="0"/>
              </a:rPr>
              <a:t> </a:t>
            </a:r>
            <a:r>
              <a:rPr lang="en-US" sz="7200" b="1" dirty="0" err="1">
                <a:solidFill>
                  <a:srgbClr val="C00000"/>
                </a:solidFill>
                <a:latin typeface="+mj-lt"/>
                <a:cs typeface="Times New Roman" panose="02020603050405020304" pitchFamily="18" charset="0"/>
              </a:rPr>
              <a:t>Dâng</a:t>
            </a:r>
            <a:endParaRPr lang="en-US" sz="7200" b="1" dirty="0">
              <a:solidFill>
                <a:srgbClr val="C00000"/>
              </a:solidFill>
              <a:latin typeface="+mj-lt"/>
              <a:cs typeface="Times New Roman" panose="02020603050405020304" pitchFamily="18" charset="0"/>
            </a:endParaRPr>
          </a:p>
          <a:p>
            <a:pPr marL="0" indent="0" algn="ctr">
              <a:lnSpc>
                <a:spcPct val="120000"/>
              </a:lnSpc>
              <a:buNone/>
            </a:pPr>
            <a:r>
              <a:rPr lang="en-US" sz="6000" b="1" i="1" dirty="0" err="1">
                <a:solidFill>
                  <a:srgbClr val="002060"/>
                </a:solidFill>
                <a:latin typeface="+mj-lt"/>
                <a:cs typeface="Times New Roman" panose="02020603050405020304" pitchFamily="18" charset="0"/>
              </a:rPr>
              <a:t>Lm</a:t>
            </a:r>
            <a:r>
              <a:rPr lang="en-US" sz="6000" b="1" i="1" dirty="0">
                <a:solidFill>
                  <a:srgbClr val="002060"/>
                </a:solidFill>
                <a:latin typeface="+mj-lt"/>
                <a:cs typeface="Times New Roman" panose="02020603050405020304" pitchFamily="18" charset="0"/>
              </a:rPr>
              <a:t>. </a:t>
            </a:r>
            <a:r>
              <a:rPr lang="en-US" sz="6000" b="1" i="1" dirty="0" err="1">
                <a:solidFill>
                  <a:srgbClr val="002060"/>
                </a:solidFill>
                <a:latin typeface="+mj-lt"/>
                <a:cs typeface="Times New Roman" panose="02020603050405020304" pitchFamily="18" charset="0"/>
              </a:rPr>
              <a:t>Oanh</a:t>
            </a:r>
            <a:r>
              <a:rPr lang="en-US" sz="6000" b="1" i="1" dirty="0">
                <a:solidFill>
                  <a:srgbClr val="002060"/>
                </a:solidFill>
                <a:latin typeface="+mj-lt"/>
                <a:cs typeface="Times New Roman" panose="02020603050405020304" pitchFamily="18" charset="0"/>
              </a:rPr>
              <a:t> </a:t>
            </a:r>
            <a:r>
              <a:rPr lang="en-US" sz="6000" b="1" i="1" err="1">
                <a:solidFill>
                  <a:srgbClr val="002060"/>
                </a:solidFill>
                <a:latin typeface="+mj-lt"/>
                <a:cs typeface="Times New Roman" panose="02020603050405020304" pitchFamily="18" charset="0"/>
              </a:rPr>
              <a:t>Sông</a:t>
            </a:r>
            <a:r>
              <a:rPr lang="en-US" sz="6000" b="1" i="1">
                <a:solidFill>
                  <a:srgbClr val="002060"/>
                </a:solidFill>
                <a:latin typeface="+mj-lt"/>
                <a:cs typeface="Times New Roman" panose="02020603050405020304" pitchFamily="18" charset="0"/>
              </a:rPr>
              <a:t> </a:t>
            </a:r>
            <a:r>
              <a:rPr lang="en-US" sz="6000" b="1" i="1" smtClean="0">
                <a:solidFill>
                  <a:srgbClr val="002060"/>
                </a:solidFill>
                <a:latin typeface="+mj-lt"/>
                <a:cs typeface="Times New Roman" panose="02020603050405020304" pitchFamily="18" charset="0"/>
              </a:rPr>
              <a:t>Lam</a:t>
            </a:r>
            <a:endParaRPr lang="en-US" sz="1245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29524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lnSpc>
                <a:spcPct val="140000"/>
              </a:lnSpc>
              <a:buNone/>
            </a:pPr>
            <a:r>
              <a:rPr lang="en-US" sz="6000" b="1" u="sng" dirty="0" err="1">
                <a:solidFill>
                  <a:srgbClr val="002060"/>
                </a:solidFill>
                <a:latin typeface="+mj-lt"/>
                <a:cs typeface="Times New Roman" panose="02020603050405020304" pitchFamily="18" charset="0"/>
              </a:rPr>
              <a:t>Đk</a:t>
            </a:r>
            <a:r>
              <a:rPr lang="en-US" sz="6000" b="1" u="sng" dirty="0">
                <a:solidFill>
                  <a:srgbClr val="002060"/>
                </a:solidFill>
                <a:latin typeface="+mj-lt"/>
                <a:cs typeface="Times New Roman" panose="02020603050405020304" pitchFamily="18" charset="0"/>
              </a:rPr>
              <a:t>:</a:t>
            </a:r>
            <a:r>
              <a:rPr lang="en-US" sz="6000" b="1"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Biết</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lấy</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gì</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cảm</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mến</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biết</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lấy</a:t>
            </a:r>
            <a:r>
              <a:rPr lang="en-US" sz="6000" dirty="0">
                <a:solidFill>
                  <a:srgbClr val="C00000"/>
                </a:solidFill>
                <a:latin typeface="+mj-lt"/>
                <a:cs typeface="Times New Roman" panose="02020603050405020304" pitchFamily="18" charset="0"/>
              </a:rPr>
              <a:t> chi </a:t>
            </a:r>
            <a:r>
              <a:rPr lang="en-US" sz="6000" dirty="0" err="1">
                <a:solidFill>
                  <a:srgbClr val="C00000"/>
                </a:solidFill>
                <a:latin typeface="+mj-lt"/>
                <a:cs typeface="Times New Roman" panose="02020603050405020304" pitchFamily="18" charset="0"/>
              </a:rPr>
              <a:t>báo</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đền</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Hồng</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ân</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Chúa</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cao</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vời</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Chúa</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đã</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làm</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cho</a:t>
            </a:r>
            <a:r>
              <a:rPr lang="en-US" sz="6000" dirty="0">
                <a:solidFill>
                  <a:srgbClr val="C00000"/>
                </a:solidFill>
                <a:latin typeface="+mj-lt"/>
                <a:cs typeface="Times New Roman" panose="02020603050405020304" pitchFamily="18" charset="0"/>
              </a:rPr>
              <a:t> </a:t>
            </a:r>
            <a:r>
              <a:rPr lang="en-US" sz="6000">
                <a:solidFill>
                  <a:srgbClr val="C00000"/>
                </a:solidFill>
                <a:latin typeface="+mj-lt"/>
                <a:cs typeface="Times New Roman" panose="02020603050405020304" pitchFamily="18" charset="0"/>
              </a:rPr>
              <a:t>con</a:t>
            </a:r>
            <a:r>
              <a:rPr lang="en-US" sz="6000" smtClean="0">
                <a:solidFill>
                  <a:srgbClr val="C00000"/>
                </a:solidFill>
                <a:latin typeface="+mj-lt"/>
                <a:cs typeface="Times New Roman" panose="02020603050405020304" pitchFamily="18" charset="0"/>
              </a:rPr>
              <a:t>.</a:t>
            </a:r>
            <a:endParaRPr lang="en-US" sz="6000" b="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685387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rmAutofit fontScale="85000" lnSpcReduction="20000"/>
          </a:bodyPr>
          <a:lstStyle/>
          <a:p>
            <a:pPr marL="0" indent="0" algn="just">
              <a:lnSpc>
                <a:spcPct val="140000"/>
              </a:lnSpc>
              <a:buNone/>
            </a:pPr>
            <a:r>
              <a:rPr lang="en-US" sz="5400" b="1" u="sng" dirty="0">
                <a:solidFill>
                  <a:srgbClr val="002060"/>
                </a:solidFill>
                <a:latin typeface="+mj-lt"/>
                <a:cs typeface="Times New Roman" panose="02020603050405020304" pitchFamily="18" charset="0"/>
              </a:rPr>
              <a:t>Tk3:</a:t>
            </a:r>
            <a:r>
              <a:rPr lang="en-US" sz="5400" b="1"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Chân</a:t>
            </a:r>
            <a:r>
              <a:rPr lang="en-US" sz="5400" dirty="0">
                <a:solidFill>
                  <a:srgbClr val="C00000"/>
                </a:solidFill>
                <a:latin typeface="+mj-lt"/>
                <a:cs typeface="Times New Roman" panose="02020603050405020304" pitchFamily="18" charset="0"/>
              </a:rPr>
              <a:t> con </a:t>
            </a:r>
            <a:r>
              <a:rPr lang="en-US" sz="5400" dirty="0" err="1">
                <a:solidFill>
                  <a:srgbClr val="C00000"/>
                </a:solidFill>
                <a:latin typeface="+mj-lt"/>
                <a:cs typeface="Times New Roman" panose="02020603050405020304" pitchFamily="18" charset="0"/>
              </a:rPr>
              <a:t>đạp</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đòi</a:t>
            </a:r>
            <a:r>
              <a:rPr lang="en-US" sz="5400" dirty="0">
                <a:solidFill>
                  <a:srgbClr val="C00000"/>
                </a:solidFill>
                <a:latin typeface="+mj-lt"/>
                <a:cs typeface="Times New Roman" panose="02020603050405020304" pitchFamily="18" charset="0"/>
              </a:rPr>
              <a:t> non </a:t>
            </a:r>
            <a:r>
              <a:rPr lang="en-US" sz="5400" dirty="0" err="1">
                <a:solidFill>
                  <a:srgbClr val="C00000"/>
                </a:solidFill>
                <a:latin typeface="+mj-lt"/>
                <a:cs typeface="Times New Roman" panose="02020603050405020304" pitchFamily="18" charset="0"/>
              </a:rPr>
              <a:t>biển</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đời</a:t>
            </a:r>
            <a:r>
              <a:rPr lang="en-US" sz="5400" dirty="0">
                <a:solidFill>
                  <a:srgbClr val="C00000"/>
                </a:solidFill>
                <a:latin typeface="+mj-lt"/>
                <a:cs typeface="Times New Roman" panose="02020603050405020304" pitchFamily="18" charset="0"/>
              </a:rPr>
              <a:t> bao </a:t>
            </a:r>
            <a:r>
              <a:rPr lang="en-US" sz="5400" dirty="0" err="1">
                <a:solidFill>
                  <a:srgbClr val="C00000"/>
                </a:solidFill>
                <a:latin typeface="+mj-lt"/>
                <a:cs typeface="Times New Roman" panose="02020603050405020304" pitchFamily="18" charset="0"/>
              </a:rPr>
              <a:t>sóng</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gió</a:t>
            </a:r>
            <a:r>
              <a:rPr lang="en-US" sz="5400" dirty="0">
                <a:solidFill>
                  <a:srgbClr val="C00000"/>
                </a:solidFill>
                <a:latin typeface="+mj-lt"/>
                <a:cs typeface="Times New Roman" panose="02020603050405020304" pitchFamily="18" charset="0"/>
              </a:rPr>
              <a:t> Ng</a:t>
            </a:r>
            <a:r>
              <a:rPr lang="vi-VN" sz="5400" dirty="0">
                <a:solidFill>
                  <a:srgbClr val="C00000"/>
                </a:solidFill>
                <a:latin typeface="+mj-lt"/>
                <a:cs typeface="Times New Roman" panose="02020603050405020304" pitchFamily="18" charset="0"/>
              </a:rPr>
              <a:t>ư</a:t>
            </a:r>
            <a:r>
              <a:rPr lang="en-US" sz="5400" dirty="0" err="1">
                <a:solidFill>
                  <a:srgbClr val="C00000"/>
                </a:solidFill>
                <a:latin typeface="+mj-lt"/>
                <a:cs typeface="Times New Roman" panose="02020603050405020304" pitchFamily="18" charset="0"/>
              </a:rPr>
              <a:t>ời</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đỡ</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nâng</a:t>
            </a:r>
            <a:r>
              <a:rPr lang="en-US" sz="5400" dirty="0">
                <a:solidFill>
                  <a:srgbClr val="C00000"/>
                </a:solidFill>
                <a:latin typeface="+mj-lt"/>
                <a:cs typeface="Times New Roman" panose="02020603050405020304" pitchFamily="18" charset="0"/>
              </a:rPr>
              <a:t> con </a:t>
            </a:r>
            <a:r>
              <a:rPr lang="en-US" sz="5400" dirty="0" err="1">
                <a:solidFill>
                  <a:srgbClr val="C00000"/>
                </a:solidFill>
                <a:latin typeface="+mj-lt"/>
                <a:cs typeface="Times New Roman" panose="02020603050405020304" pitchFamily="18" charset="0"/>
              </a:rPr>
              <a:t>dù</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nguy</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biến</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vẫn</a:t>
            </a:r>
            <a:r>
              <a:rPr lang="en-US" sz="5400" dirty="0">
                <a:solidFill>
                  <a:srgbClr val="C00000"/>
                </a:solidFill>
                <a:latin typeface="+mj-lt"/>
                <a:cs typeface="Times New Roman" panose="02020603050405020304" pitchFamily="18" charset="0"/>
              </a:rPr>
              <a:t> ở </a:t>
            </a:r>
            <a:r>
              <a:rPr lang="en-US" sz="5400" dirty="0" err="1">
                <a:solidFill>
                  <a:srgbClr val="C00000"/>
                </a:solidFill>
                <a:latin typeface="+mj-lt"/>
                <a:cs typeface="Times New Roman" panose="02020603050405020304" pitchFamily="18" charset="0"/>
              </a:rPr>
              <a:t>cùng</a:t>
            </a:r>
            <a:r>
              <a:rPr lang="en-US" sz="5400" dirty="0">
                <a:solidFill>
                  <a:srgbClr val="C00000"/>
                </a:solidFill>
                <a:latin typeface="+mj-lt"/>
                <a:cs typeface="Times New Roman" panose="02020603050405020304" pitchFamily="18" charset="0"/>
              </a:rPr>
              <a:t> con. </a:t>
            </a:r>
            <a:r>
              <a:rPr lang="en-US" sz="5400" dirty="0" err="1">
                <a:solidFill>
                  <a:srgbClr val="C00000"/>
                </a:solidFill>
                <a:latin typeface="+mj-lt"/>
                <a:cs typeface="Times New Roman" panose="02020603050405020304" pitchFamily="18" charset="0"/>
              </a:rPr>
              <a:t>Yêu</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th</a:t>
            </a:r>
            <a:r>
              <a:rPr lang="vi-VN" sz="5400" dirty="0">
                <a:solidFill>
                  <a:srgbClr val="C00000"/>
                </a:solidFill>
                <a:latin typeface="+mj-lt"/>
                <a:cs typeface="Times New Roman" panose="02020603050405020304" pitchFamily="18" charset="0"/>
              </a:rPr>
              <a:t>ư</a:t>
            </a:r>
            <a:r>
              <a:rPr lang="en-US" sz="5400" dirty="0" err="1">
                <a:solidFill>
                  <a:srgbClr val="C00000"/>
                </a:solidFill>
                <a:latin typeface="+mj-lt"/>
                <a:cs typeface="Times New Roman" panose="02020603050405020304" pitchFamily="18" charset="0"/>
              </a:rPr>
              <a:t>ơng</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làm</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hành</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trang</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ngọn</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đèn</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tim</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thắp</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sáng</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Một</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đời</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vui</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nh</a:t>
            </a:r>
            <a:r>
              <a:rPr lang="vi-VN" sz="5400" dirty="0">
                <a:solidFill>
                  <a:srgbClr val="C00000"/>
                </a:solidFill>
                <a:latin typeface="+mj-lt"/>
                <a:cs typeface="Times New Roman" panose="02020603050405020304" pitchFamily="18" charset="0"/>
              </a:rPr>
              <a:t>ư</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đàn</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chim</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hót</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suối</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reo</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đầu</a:t>
            </a:r>
            <a:r>
              <a:rPr lang="en-US" sz="5400" dirty="0">
                <a:solidFill>
                  <a:srgbClr val="C00000"/>
                </a:solidFill>
                <a:latin typeface="+mj-lt"/>
                <a:cs typeface="Times New Roman" panose="02020603050405020304" pitchFamily="18" charset="0"/>
              </a:rPr>
              <a:t> </a:t>
            </a:r>
            <a:r>
              <a:rPr lang="en-US" sz="5400" dirty="0" err="1">
                <a:solidFill>
                  <a:srgbClr val="C00000"/>
                </a:solidFill>
                <a:latin typeface="+mj-lt"/>
                <a:cs typeface="Times New Roman" panose="02020603050405020304" pitchFamily="18" charset="0"/>
              </a:rPr>
              <a:t>ngàn</a:t>
            </a:r>
            <a:r>
              <a:rPr lang="en-US" sz="5400">
                <a:solidFill>
                  <a:srgbClr val="C00000"/>
                </a:solidFill>
                <a:latin typeface="+mj-lt"/>
                <a:cs typeface="Times New Roman" panose="02020603050405020304" pitchFamily="18" charset="0"/>
              </a:rPr>
              <a:t>. </a:t>
            </a:r>
            <a:endParaRPr lang="en-US" sz="5400"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136946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lnSpc>
                <a:spcPct val="140000"/>
              </a:lnSpc>
              <a:buNone/>
            </a:pPr>
            <a:r>
              <a:rPr lang="en-US" sz="6000" b="1" u="sng" dirty="0" err="1">
                <a:solidFill>
                  <a:srgbClr val="002060"/>
                </a:solidFill>
                <a:latin typeface="+mj-lt"/>
                <a:cs typeface="Times New Roman" panose="02020603050405020304" pitchFamily="18" charset="0"/>
              </a:rPr>
              <a:t>Đk</a:t>
            </a:r>
            <a:r>
              <a:rPr lang="en-US" sz="6000" b="1" u="sng" dirty="0">
                <a:solidFill>
                  <a:srgbClr val="002060"/>
                </a:solidFill>
                <a:latin typeface="+mj-lt"/>
                <a:cs typeface="Times New Roman" panose="02020603050405020304" pitchFamily="18" charset="0"/>
              </a:rPr>
              <a:t>:</a:t>
            </a:r>
            <a:r>
              <a:rPr lang="en-US" sz="6000" b="1"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Biết</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lấy</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gì</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cảm</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mến</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biết</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lấy</a:t>
            </a:r>
            <a:r>
              <a:rPr lang="en-US" sz="6000" dirty="0">
                <a:solidFill>
                  <a:srgbClr val="C00000"/>
                </a:solidFill>
                <a:latin typeface="+mj-lt"/>
                <a:cs typeface="Times New Roman" panose="02020603050405020304" pitchFamily="18" charset="0"/>
              </a:rPr>
              <a:t> chi </a:t>
            </a:r>
            <a:r>
              <a:rPr lang="en-US" sz="6000" dirty="0" err="1">
                <a:solidFill>
                  <a:srgbClr val="C00000"/>
                </a:solidFill>
                <a:latin typeface="+mj-lt"/>
                <a:cs typeface="Times New Roman" panose="02020603050405020304" pitchFamily="18" charset="0"/>
              </a:rPr>
              <a:t>báo</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đền</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Hồng</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ân</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Chúa</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cao</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vời</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Chúa</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đã</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làm</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cho</a:t>
            </a:r>
            <a:r>
              <a:rPr lang="en-US" sz="6000" dirty="0">
                <a:solidFill>
                  <a:srgbClr val="C00000"/>
                </a:solidFill>
                <a:latin typeface="+mj-lt"/>
                <a:cs typeface="Times New Roman" panose="02020603050405020304" pitchFamily="18" charset="0"/>
              </a:rPr>
              <a:t> </a:t>
            </a:r>
            <a:r>
              <a:rPr lang="en-US" sz="6000">
                <a:solidFill>
                  <a:srgbClr val="C00000"/>
                </a:solidFill>
                <a:latin typeface="+mj-lt"/>
                <a:cs typeface="Times New Roman" panose="02020603050405020304" pitchFamily="18" charset="0"/>
              </a:rPr>
              <a:t>con</a:t>
            </a:r>
            <a:r>
              <a:rPr lang="en-US" sz="6000" smtClean="0">
                <a:solidFill>
                  <a:srgbClr val="C00000"/>
                </a:solidFill>
                <a:latin typeface="+mj-lt"/>
                <a:cs typeface="Times New Roman" panose="02020603050405020304" pitchFamily="18" charset="0"/>
              </a:rPr>
              <a:t>.</a:t>
            </a:r>
            <a:endParaRPr lang="en-US" sz="6000" b="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397163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250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271024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5400" b="0" smtClean="0">
                <a:solidFill>
                  <a:srgbClr val="A50021"/>
                </a:solidFill>
                <a:effectLst/>
                <a:latin typeface="+mj-lt"/>
                <a:cs typeface="Times New Roman" pitchFamily="18" charset="0"/>
              </a:rPr>
              <a:t>KINH TRUYỀN GIÁO</a:t>
            </a:r>
            <a:endParaRPr lang="en-US" sz="5400" b="0">
              <a:solidFill>
                <a:srgbClr val="A50021"/>
              </a:solidFill>
              <a:effectLst/>
              <a:latin typeface="+mj-lt"/>
              <a:cs typeface="Times New Roman" pitchFamily="18" charset="0"/>
            </a:endParaRPr>
          </a:p>
        </p:txBody>
      </p:sp>
    </p:spTree>
    <p:extLst>
      <p:ext uri="{BB962C8B-B14F-4D97-AF65-F5344CB8AC3E}">
        <p14:creationId xmlns:p14="http://schemas.microsoft.com/office/powerpoint/2010/main" val="1773841481"/>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A50021"/>
                </a:solidFill>
                <a:effectLst/>
                <a:latin typeface="+mj-lt"/>
              </a:rPr>
              <a:t>Lạy </a:t>
            </a:r>
            <a:r>
              <a:rPr lang="en-US" sz="5400" b="0" smtClean="0">
                <a:solidFill>
                  <a:srgbClr val="A50021"/>
                </a:solidFill>
                <a:effectLst/>
                <a:latin typeface="+mj-lt"/>
              </a:rPr>
              <a:t>Cha là Thiên Chúa toàn năng./ Cha yêu thương sáng tạo và cứu độ muôn loài./ Cha đã sai con một làm người ở giữa chúng con./ Người đã hy sinh chịu chết và phục sinh/ </a:t>
            </a:r>
            <a:endParaRPr lang="en-US" sz="5400" b="0">
              <a:solidFill>
                <a:srgbClr val="A50021"/>
              </a:solidFill>
              <a:effectLst/>
              <a:latin typeface="+mj-lt"/>
            </a:endParaRPr>
          </a:p>
        </p:txBody>
      </p:sp>
    </p:spTree>
    <p:extLst>
      <p:ext uri="{BB962C8B-B14F-4D97-AF65-F5344CB8AC3E}">
        <p14:creationId xmlns:p14="http://schemas.microsoft.com/office/powerpoint/2010/main" val="55752701"/>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smtClean="0">
                <a:solidFill>
                  <a:srgbClr val="A50021"/>
                </a:solidFill>
                <a:effectLst/>
                <a:latin typeface="+mj-lt"/>
              </a:rPr>
              <a:t>Để quy tụ tất cả muôn loài vào nước Cha./ Cha đã gửi Thánh Thần đến/ Để xây dựng một cộng đồng nhân loại mới,/ biết yêu thương và hiệp nhất/ theo hình ảnh Thiên Chúa Ba Ngôi. </a:t>
            </a:r>
            <a:endParaRPr lang="en-US" sz="5000" b="0" dirty="0">
              <a:solidFill>
                <a:srgbClr val="A50021"/>
              </a:solidFill>
              <a:effectLst/>
              <a:latin typeface="+mj-lt"/>
            </a:endParaRPr>
          </a:p>
        </p:txBody>
      </p:sp>
    </p:spTree>
    <p:extLst>
      <p:ext uri="{BB962C8B-B14F-4D97-AF65-F5344CB8AC3E}">
        <p14:creationId xmlns:p14="http://schemas.microsoft.com/office/powerpoint/2010/main" val="1391080577"/>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TotalTime>
  <Words>1264</Words>
  <Application>Microsoft Office PowerPoint</Application>
  <PresentationFormat>On-screen Show (16:9)</PresentationFormat>
  <Paragraphs>54</Paragraphs>
  <Slides>59</Slides>
  <Notes>0</Notes>
  <HiddenSlides>0</HiddenSlides>
  <MMClips>0</MMClips>
  <ScaleCrop>false</ScaleCrop>
  <HeadingPairs>
    <vt:vector size="4" baseType="variant">
      <vt:variant>
        <vt:lpstr>Theme</vt:lpstr>
      </vt:variant>
      <vt:variant>
        <vt:i4>6</vt:i4>
      </vt:variant>
      <vt:variant>
        <vt:lpstr>Slide Titles</vt:lpstr>
      </vt:variant>
      <vt:variant>
        <vt:i4>59</vt:i4>
      </vt:variant>
    </vt:vector>
  </HeadingPairs>
  <TitlesOfParts>
    <vt:vector size="65" baseType="lpstr">
      <vt:lpstr>Office Theme</vt:lpstr>
      <vt:lpstr>8_Office Theme</vt:lpstr>
      <vt:lpstr>7_Office Theme</vt:lpstr>
      <vt:lpstr>1_Office Theme</vt:lpstr>
      <vt:lpstr>2_Office Theme</vt:lpstr>
      <vt:lpstr>3_Office Theme</vt:lpstr>
      <vt:lpstr>PowerPoint Presentation</vt:lpstr>
      <vt:lpstr>Tập Hát Cộng Đoàn</vt:lpstr>
      <vt:lpstr>Đk: Hãy đi rao giảng tin mừng khắp thế gian.</vt:lpstr>
      <vt:lpstr>Tk1: Vạn quốc hỡi mừng chúc Chúa đi, ngàn dân ơi hãy tán dương Ngài.</vt:lpstr>
      <vt:lpstr>Các con hãy ra đi gảng dạy cho muôn dân, và đây Thầy ở cùng các con mọi ngày cho đến tận thế.</vt:lpstr>
      <vt:lpstr>PowerPoint Presentation</vt:lpstr>
      <vt:lpstr>KINH TRUYỀN GIÁO</vt:lpstr>
      <vt:lpstr>Lạy Cha là Thiên Chúa toàn năng./ Cha yêu thương sáng tạo và cứu độ muôn loài./ Cha đã sai con một làm người ở giữa chúng con./ Người đã hy sinh chịu chết và phục sinh/ </vt:lpstr>
      <vt:lpstr>Để quy tụ tất cả muôn loài vào nước Cha./ Cha đã gửi Thánh Thần đến/ Để xây dựng một cộng đồng nhân loại mới,/ biết yêu thương và hiệp nhất/ theo hình ảnh Thiên Chúa Ba Ngôi. </vt:lpstr>
      <vt:lpstr>Giờ đây,/ chúng con cảm tạ Cha/ vì hồng ân cứu độ Cha đã thương ban cho chúng con./ Xin Cha thắp lên ngọn lửa tình yêu trong tâm hồn chúng con,/ và dạy chúng con biết chiêm ngắm và bước theo Đức Ki-tô/</vt:lpstr>
      <vt:lpstr>Trên con đường loan báo Tin Mừng cho muôn dân nước,/ Xin dạy chúng con biết yêu thương và phục vụ,/ biết chia sẻ của cải tinh thần và vật chất cho người nghèo khổ và bất hạnh,/</vt:lpstr>
      <vt:lpstr>biết góp phần vào việc mở mang nước Cha./ Nhờ lời chuyển cầu của Đức Mẹ Maria Lavang,/ xin Cha làm cho chúng con trở nên những chứng nhân Tin Mừng,/ hôm nay và mãi mãi Amen.</vt:lpstr>
      <vt:lpstr>PowerPoint Presentation</vt:lpstr>
      <vt:lpstr>Ca nhập lễ Mọi Nẻo Đường Sr. Sourire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116 Chúa Nhật XXIX Thường Niên Năm A Khánh Nhật Truyền Giáo Lm. Kim Long 02 Câu </vt:lpstr>
      <vt:lpstr>Đk: Hãy đi rao giảng tin mừng khắp thế gian.</vt:lpstr>
      <vt:lpstr>Tk1: Vạn quốc hỡi mừng chúc Chúa đi, ngàn dân ơi hãy tán dương Ngài.</vt:lpstr>
      <vt:lpstr>Đk: Hãy đi rao giảng tin mừng khắp thế gian.</vt:lpstr>
      <vt:lpstr>Tk2: Vì tình Chúa mạnh mẽ thiết tha, lòng trung tín bền vững muôn đời.</vt:lpstr>
      <vt:lpstr>Đk: Hãy đi rao giảng tin mừng khắp thế gian.</vt:lpstr>
      <vt:lpstr>PowerPoint Presentation</vt:lpstr>
      <vt:lpstr>Các con hãy ra đi gảng dạy cho muôn dân, và đây Thầy ở cùng các con mọi ngày cho đến tận thế.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Ngài Gọi Con Đi Giang 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74</cp:revision>
  <dcterms:created xsi:type="dcterms:W3CDTF">2021-05-09T08:36:44Z</dcterms:created>
  <dcterms:modified xsi:type="dcterms:W3CDTF">2023-10-19T09:48:30Z</dcterms:modified>
</cp:coreProperties>
</file>