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92" r:id="rId9"/>
    <p:sldMasterId id="2147484204" r:id="rId10"/>
    <p:sldMasterId id="2147484228" r:id="rId11"/>
    <p:sldMasterId id="2147484240" r:id="rId12"/>
  </p:sldMasterIdLst>
  <p:notesMasterIdLst>
    <p:notesMasterId r:id="rId89"/>
  </p:notesMasterIdLst>
  <p:sldIdLst>
    <p:sldId id="507" r:id="rId13"/>
    <p:sldId id="376" r:id="rId14"/>
    <p:sldId id="741" r:id="rId15"/>
    <p:sldId id="742" r:id="rId16"/>
    <p:sldId id="743" r:id="rId17"/>
    <p:sldId id="367" r:id="rId18"/>
    <p:sldId id="368" r:id="rId19"/>
    <p:sldId id="369" r:id="rId20"/>
    <p:sldId id="370" r:id="rId21"/>
    <p:sldId id="371" r:id="rId22"/>
    <p:sldId id="372" r:id="rId23"/>
    <p:sldId id="373" r:id="rId24"/>
    <p:sldId id="374" r:id="rId25"/>
    <p:sldId id="725" r:id="rId26"/>
    <p:sldId id="553" r:id="rId27"/>
    <p:sldId id="585" r:id="rId28"/>
    <p:sldId id="443" r:id="rId29"/>
    <p:sldId id="746" r:id="rId30"/>
    <p:sldId id="726" r:id="rId31"/>
    <p:sldId id="392" r:id="rId32"/>
    <p:sldId id="393" r:id="rId33"/>
    <p:sldId id="394" r:id="rId34"/>
    <p:sldId id="395" r:id="rId35"/>
    <p:sldId id="396" r:id="rId36"/>
    <p:sldId id="397" r:id="rId37"/>
    <p:sldId id="398" r:id="rId38"/>
    <p:sldId id="399" r:id="rId39"/>
    <p:sldId id="647" r:id="rId40"/>
    <p:sldId id="649" r:id="rId41"/>
    <p:sldId id="731" r:id="rId42"/>
    <p:sldId id="732" r:id="rId43"/>
    <p:sldId id="733" r:id="rId44"/>
    <p:sldId id="737" r:id="rId45"/>
    <p:sldId id="734" r:id="rId46"/>
    <p:sldId id="738" r:id="rId47"/>
    <p:sldId id="735" r:id="rId48"/>
    <p:sldId id="739" r:id="rId49"/>
    <p:sldId id="653" r:id="rId50"/>
    <p:sldId id="736" r:id="rId51"/>
    <p:sldId id="728"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558" r:id="rId68"/>
    <p:sldId id="559" r:id="rId69"/>
    <p:sldId id="561" r:id="rId70"/>
    <p:sldId id="614" r:id="rId71"/>
    <p:sldId id="747" r:id="rId72"/>
    <p:sldId id="276" r:id="rId73"/>
    <p:sldId id="729" r:id="rId74"/>
    <p:sldId id="277" r:id="rId75"/>
    <p:sldId id="278" r:id="rId76"/>
    <p:sldId id="279" r:id="rId77"/>
    <p:sldId id="290" r:id="rId78"/>
    <p:sldId id="748" r:id="rId79"/>
    <p:sldId id="632" r:id="rId80"/>
    <p:sldId id="749" r:id="rId81"/>
    <p:sldId id="292" r:id="rId82"/>
    <p:sldId id="698" r:id="rId83"/>
    <p:sldId id="293" r:id="rId84"/>
    <p:sldId id="563" r:id="rId85"/>
    <p:sldId id="564" r:id="rId86"/>
    <p:sldId id="750" r:id="rId87"/>
    <p:sldId id="730"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08" y="-66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265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4390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2974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196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5865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11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224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0406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4849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542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92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8917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0" dirty="0" err="1">
                <a:solidFill>
                  <a:srgbClr val="FFFF00"/>
                </a:solidFill>
                <a:effectLst/>
                <a:latin typeface="+mj-lt"/>
              </a:rPr>
              <a:t>Vào</a:t>
            </a:r>
            <a:r>
              <a:rPr lang="en-US" sz="8000" b="0" dirty="0">
                <a:solidFill>
                  <a:srgbClr val="FFFF00"/>
                </a:solidFill>
                <a:effectLst/>
                <a:latin typeface="+mj-lt"/>
              </a:rPr>
              <a:t> </a:t>
            </a:r>
            <a:r>
              <a:rPr lang="en-US" sz="8000" b="0" dirty="0" err="1">
                <a:solidFill>
                  <a:srgbClr val="FFFF00"/>
                </a:solidFill>
                <a:effectLst/>
                <a:latin typeface="+mj-lt"/>
              </a:rPr>
              <a:t>Thánh</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b="0" dirty="0" err="1">
                <a:solidFill>
                  <a:schemeClr val="bg1"/>
                </a:solidFill>
                <a:effectLst/>
                <a:latin typeface="+mj-lt"/>
              </a:rPr>
              <a:t>Lm</a:t>
            </a:r>
            <a:r>
              <a:rPr lang="en-US" sz="6000" b="0" dirty="0">
                <a:solidFill>
                  <a:schemeClr val="bg1"/>
                </a:solidFill>
                <a:effectLst/>
                <a:latin typeface="+mj-lt"/>
              </a:rPr>
              <a:t>. </a:t>
            </a:r>
            <a:r>
              <a:rPr lang="en-US" sz="6000" b="0" dirty="0" err="1">
                <a:solidFill>
                  <a:schemeClr val="bg1"/>
                </a:solidFill>
                <a:effectLst/>
                <a:latin typeface="+mj-lt"/>
              </a:rPr>
              <a:t>Nguyễn</a:t>
            </a:r>
            <a:r>
              <a:rPr lang="en-US" sz="6000" b="0" dirty="0">
                <a:solidFill>
                  <a:schemeClr val="bg1"/>
                </a:solidFill>
                <a:effectLst/>
                <a:latin typeface="+mj-lt"/>
              </a:rPr>
              <a:t> </a:t>
            </a:r>
            <a:r>
              <a:rPr lang="en-US" sz="6000" b="0" i="1" dirty="0" err="1">
                <a:solidFill>
                  <a:schemeClr val="bg1"/>
                </a:solidFill>
                <a:effectLst/>
                <a:latin typeface="+mj-lt"/>
              </a:rPr>
              <a:t>Duy</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a:t>
            </a:r>
            <a:r>
              <a:rPr lang="vi-VN" sz="5400" dirty="0">
                <a:solidFill>
                  <a:schemeClr val="bg1"/>
                </a:solidFill>
              </a:rPr>
              <a:t>Lòng con hân hoan tin tưởng và hy vọng, cùng với anh em chung lời ngợi khen Chúa.</a:t>
            </a:r>
            <a:r>
              <a:rPr lang="en-US" sz="5400" dirty="0">
                <a:solidFill>
                  <a:schemeClr val="bg1"/>
                </a:solidFill>
              </a:rPr>
              <a:t> </a:t>
            </a:r>
            <a:r>
              <a:rPr lang="en-US" sz="5400" dirty="0" err="1">
                <a:solidFill>
                  <a:schemeClr val="bg1"/>
                </a:solidFill>
              </a:rPr>
              <a:t>Hợp</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Giê-su</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một</a:t>
            </a:r>
            <a:r>
              <a:rPr lang="en-US" sz="5400" dirty="0">
                <a:solidFill>
                  <a:schemeClr val="bg1"/>
                </a:solidFill>
              </a:rPr>
              <a:t> </a:t>
            </a:r>
            <a:r>
              <a:rPr lang="en-US" sz="5400" dirty="0" err="1">
                <a:solidFill>
                  <a:schemeClr val="bg1"/>
                </a:solidFill>
              </a:rPr>
              <a:t>thân</a:t>
            </a:r>
            <a:r>
              <a:rPr lang="en-US" sz="5400" dirty="0">
                <a:solidFill>
                  <a:schemeClr val="bg1"/>
                </a:solidFill>
              </a:rPr>
              <a:t> </a:t>
            </a:r>
            <a:r>
              <a:rPr lang="en-US" sz="5400" dirty="0" err="1">
                <a:solidFill>
                  <a:schemeClr val="bg1"/>
                </a:solidFill>
              </a:rPr>
              <a:t>duy</a:t>
            </a:r>
            <a:r>
              <a:rPr lang="en-US" sz="5400" dirty="0">
                <a:solidFill>
                  <a:schemeClr val="bg1"/>
                </a:solidFill>
              </a:rPr>
              <a:t> </a:t>
            </a:r>
            <a:r>
              <a:rPr lang="en-US" sz="5400" dirty="0" err="1">
                <a:solidFill>
                  <a:schemeClr val="bg1"/>
                </a:solidFill>
              </a:rPr>
              <a:t>nhất</a:t>
            </a:r>
            <a:r>
              <a:rPr lang="en-US" sz="5400" dirty="0">
                <a:solidFill>
                  <a:schemeClr val="bg1"/>
                </a:solidFill>
              </a:rPr>
              <a:t>, </a:t>
            </a:r>
            <a:r>
              <a:rPr lang="en-US" sz="5400" dirty="0" err="1">
                <a:solidFill>
                  <a:schemeClr val="bg1"/>
                </a:solidFill>
              </a:rPr>
              <a:t>hiến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cuộc</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làm</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lễ</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a:t>
            </a:r>
            <a:endParaRPr lang="vi-VN" sz="52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a:solidFill>
                  <a:srgbClr val="FFFF00"/>
                </a:solidFill>
                <a:latin typeface="+mj-lt"/>
              </a:rPr>
              <a:t>T</a:t>
            </a:r>
            <a:r>
              <a:rPr lang="en-US" sz="5400" b="0" u="sng" dirty="0">
                <a:solidFill>
                  <a:srgbClr val="FFFF00"/>
                </a:solidFill>
                <a:effectLst/>
                <a:latin typeface="+mj-lt"/>
              </a:rPr>
              <a:t>k1</a:t>
            </a:r>
            <a:r>
              <a:rPr lang="vi-VN" sz="5400" b="0" u="sng" dirty="0">
                <a:solidFill>
                  <a:srgbClr val="FFFF00"/>
                </a:solidFill>
                <a:effectLst/>
                <a:latin typeface="+mj-lt"/>
              </a:rPr>
              <a:t>:</a:t>
            </a:r>
            <a:r>
              <a:rPr lang="en-US" sz="5400" dirty="0">
                <a:solidFill>
                  <a:schemeClr val="bg1"/>
                </a:solidFill>
                <a:latin typeface="+mj-lt"/>
              </a:rPr>
              <a:t> </a:t>
            </a:r>
            <a:r>
              <a:rPr lang="vi-VN" sz="5400" dirty="0">
                <a:solidFill>
                  <a:schemeClr val="bg1"/>
                </a:solidFill>
                <a:latin typeface="+mj-lt"/>
              </a:rPr>
              <a:t>Bao đêm ngày lòng con</a:t>
            </a:r>
            <a:r>
              <a:rPr lang="en-US" sz="5400" dirty="0">
                <a:solidFill>
                  <a:schemeClr val="bg1"/>
                </a:solidFill>
                <a:latin typeface="+mj-lt"/>
              </a:rPr>
              <a:t> </a:t>
            </a:r>
            <a:r>
              <a:rPr lang="en-US" sz="5400" dirty="0" err="1">
                <a:solidFill>
                  <a:schemeClr val="bg1"/>
                </a:solidFill>
                <a:latin typeface="+mj-lt"/>
              </a:rPr>
              <a:t>luôn</a:t>
            </a:r>
            <a:r>
              <a:rPr lang="en-US" sz="5400" dirty="0">
                <a:solidFill>
                  <a:schemeClr val="bg1"/>
                </a:solidFill>
                <a:latin typeface="+mj-lt"/>
              </a:rPr>
              <a:t> </a:t>
            </a:r>
            <a:r>
              <a:rPr lang="en-US" sz="5400" dirty="0" err="1">
                <a:solidFill>
                  <a:schemeClr val="bg1"/>
                </a:solidFill>
                <a:latin typeface="+mj-lt"/>
              </a:rPr>
              <a:t>khấn</a:t>
            </a:r>
            <a:r>
              <a:rPr lang="en-US" sz="5400" dirty="0">
                <a:solidFill>
                  <a:schemeClr val="bg1"/>
                </a:solidFill>
                <a:latin typeface="+mj-lt"/>
              </a:rPr>
              <a:t> </a:t>
            </a:r>
            <a:r>
              <a:rPr lang="en-US" sz="5400" dirty="0" err="1">
                <a:solidFill>
                  <a:schemeClr val="bg1"/>
                </a:solidFill>
                <a:latin typeface="+mj-lt"/>
              </a:rPr>
              <a:t>nguyện</a:t>
            </a:r>
            <a:r>
              <a:rPr lang="vi-VN" sz="5400" dirty="0">
                <a:solidFill>
                  <a:schemeClr val="bg1"/>
                </a:solidFill>
                <a:latin typeface="+mj-lt"/>
              </a:rPr>
              <a:t>,</a:t>
            </a:r>
            <a:r>
              <a:rPr lang="en-US" sz="5400" dirty="0">
                <a:solidFill>
                  <a:schemeClr val="bg1"/>
                </a:solidFill>
                <a:latin typeface="+mj-lt"/>
              </a:rPr>
              <a:t> </a:t>
            </a:r>
            <a:r>
              <a:rPr lang="en-US" sz="5400" dirty="0" err="1">
                <a:solidFill>
                  <a:schemeClr val="bg1"/>
                </a:solidFill>
                <a:latin typeface="+mj-lt"/>
              </a:rPr>
              <a:t>đến</a:t>
            </a:r>
            <a:r>
              <a:rPr lang="en-US" sz="5400" dirty="0">
                <a:solidFill>
                  <a:schemeClr val="bg1"/>
                </a:solidFill>
                <a:latin typeface="+mj-lt"/>
              </a:rPr>
              <a:t> </a:t>
            </a:r>
            <a:r>
              <a:rPr lang="en-US" sz="5400" dirty="0" err="1">
                <a:solidFill>
                  <a:schemeClr val="bg1"/>
                </a:solidFill>
                <a:latin typeface="+mj-lt"/>
              </a:rPr>
              <a:t>thánh</a:t>
            </a:r>
            <a:r>
              <a:rPr lang="en-US" sz="5400" dirty="0">
                <a:solidFill>
                  <a:schemeClr val="bg1"/>
                </a:solidFill>
                <a:latin typeface="+mj-lt"/>
              </a:rPr>
              <a:t> </a:t>
            </a:r>
            <a:r>
              <a:rPr lang="vi-VN" sz="5400" dirty="0">
                <a:solidFill>
                  <a:schemeClr val="bg1"/>
                </a:solidFill>
                <a:latin typeface="+mj-lt"/>
              </a:rPr>
              <a:t>điện</a:t>
            </a:r>
            <a:r>
              <a:rPr lang="en-US" sz="5400" dirty="0">
                <a:solidFill>
                  <a:schemeClr val="bg1"/>
                </a:solidFill>
                <a:latin typeface="+mj-lt"/>
              </a:rPr>
              <a:t> </a:t>
            </a:r>
            <a:r>
              <a:rPr lang="en-US" sz="5400" dirty="0" err="1">
                <a:solidFill>
                  <a:schemeClr val="bg1"/>
                </a:solidFill>
                <a:latin typeface="+mj-lt"/>
              </a:rPr>
              <a:t>tìm</a:t>
            </a:r>
            <a:r>
              <a:rPr lang="en-US" sz="5400" dirty="0">
                <a:solidFill>
                  <a:schemeClr val="bg1"/>
                </a:solidFill>
                <a:latin typeface="+mj-lt"/>
              </a:rPr>
              <a:t> </a:t>
            </a:r>
            <a:r>
              <a:rPr lang="en-US" sz="5400" dirty="0" err="1">
                <a:solidFill>
                  <a:schemeClr val="bg1"/>
                </a:solidFill>
                <a:latin typeface="+mj-lt"/>
              </a:rPr>
              <a:t>sức</a:t>
            </a:r>
            <a:r>
              <a:rPr lang="en-US" sz="5400" dirty="0">
                <a:solidFill>
                  <a:schemeClr val="bg1"/>
                </a:solidFill>
                <a:latin typeface="+mj-lt"/>
              </a:rPr>
              <a:t> </a:t>
            </a:r>
            <a:r>
              <a:rPr lang="en-US" sz="5400" dirty="0" err="1">
                <a:solidFill>
                  <a:schemeClr val="bg1"/>
                </a:solidFill>
                <a:latin typeface="+mj-lt"/>
              </a:rPr>
              <a:t>sống</a:t>
            </a:r>
            <a:r>
              <a:rPr lang="en-US" sz="5400" dirty="0">
                <a:solidFill>
                  <a:schemeClr val="bg1"/>
                </a:solidFill>
                <a:latin typeface="+mj-lt"/>
              </a:rPr>
              <a:t> </a:t>
            </a:r>
            <a:r>
              <a:rPr lang="en-US" sz="5400" dirty="0" err="1">
                <a:solidFill>
                  <a:schemeClr val="bg1"/>
                </a:solidFill>
                <a:latin typeface="+mj-lt"/>
              </a:rPr>
              <a:t>vô</a:t>
            </a:r>
            <a:r>
              <a:rPr lang="en-US" sz="5400" dirty="0">
                <a:solidFill>
                  <a:schemeClr val="bg1"/>
                </a:solidFill>
                <a:latin typeface="+mj-lt"/>
              </a:rPr>
              <a:t> </a:t>
            </a:r>
            <a:r>
              <a:rPr lang="en-US" sz="5400" dirty="0" err="1">
                <a:solidFill>
                  <a:schemeClr val="bg1"/>
                </a:solidFill>
                <a:latin typeface="+mj-lt"/>
              </a:rPr>
              <a:t>biên</a:t>
            </a:r>
            <a:r>
              <a:rPr lang="en-US" sz="5400" dirty="0">
                <a:solidFill>
                  <a:schemeClr val="bg1"/>
                </a:solidFill>
                <a:latin typeface="+mj-lt"/>
              </a:rPr>
              <a:t>. Con </a:t>
            </a:r>
            <a:r>
              <a:rPr lang="en-US" sz="5400" dirty="0" err="1">
                <a:solidFill>
                  <a:schemeClr val="bg1"/>
                </a:solidFill>
                <a:latin typeface="+mj-lt"/>
              </a:rPr>
              <a:t>đêm</a:t>
            </a:r>
            <a:r>
              <a:rPr lang="en-US" sz="5400" dirty="0">
                <a:solidFill>
                  <a:schemeClr val="bg1"/>
                </a:solidFill>
                <a:latin typeface="+mj-lt"/>
              </a:rPr>
              <a:t> </a:t>
            </a:r>
            <a:r>
              <a:rPr lang="en-US" sz="5400" dirty="0" err="1">
                <a:solidFill>
                  <a:schemeClr val="bg1"/>
                </a:solidFill>
                <a:latin typeface="+mj-lt"/>
              </a:rPr>
              <a:t>ngày</a:t>
            </a:r>
            <a:r>
              <a:rPr lang="en-US" sz="5400" dirty="0">
                <a:solidFill>
                  <a:schemeClr val="bg1"/>
                </a:solidFill>
                <a:latin typeface="+mj-lt"/>
              </a:rPr>
              <a:t> </a:t>
            </a:r>
            <a:r>
              <a:rPr lang="en-US" sz="5400" dirty="0" err="1">
                <a:solidFill>
                  <a:schemeClr val="bg1"/>
                </a:solidFill>
                <a:latin typeface="+mj-lt"/>
              </a:rPr>
              <a:t>hằng</a:t>
            </a:r>
            <a:r>
              <a:rPr lang="en-US" sz="5400" dirty="0">
                <a:solidFill>
                  <a:schemeClr val="bg1"/>
                </a:solidFill>
                <a:latin typeface="+mj-lt"/>
              </a:rPr>
              <a:t> m</a:t>
            </a:r>
            <a:r>
              <a:rPr lang="vi-VN" sz="5400" dirty="0">
                <a:solidFill>
                  <a:schemeClr val="bg1"/>
                </a:solidFill>
                <a:latin typeface="+mj-lt"/>
              </a:rPr>
              <a:t>ơ</a:t>
            </a:r>
            <a:r>
              <a:rPr lang="en-US" sz="5400" dirty="0">
                <a:solidFill>
                  <a:schemeClr val="bg1"/>
                </a:solidFill>
                <a:latin typeface="+mj-lt"/>
              </a:rPr>
              <a:t> </a:t>
            </a:r>
            <a:r>
              <a:rPr lang="en-US" sz="5400" dirty="0" err="1">
                <a:solidFill>
                  <a:schemeClr val="bg1"/>
                </a:solidFill>
                <a:latin typeface="+mj-lt"/>
              </a:rPr>
              <a:t>về</a:t>
            </a:r>
            <a:r>
              <a:rPr lang="en-US" sz="5400" dirty="0">
                <a:solidFill>
                  <a:schemeClr val="bg1"/>
                </a:solidFill>
                <a:latin typeface="+mj-lt"/>
              </a:rPr>
              <a:t> </a:t>
            </a:r>
            <a:r>
              <a:rPr lang="en-US" sz="5400" dirty="0" err="1">
                <a:solidFill>
                  <a:schemeClr val="bg1"/>
                </a:solidFill>
                <a:latin typeface="+mj-lt"/>
              </a:rPr>
              <a:t>bên</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Chúa</a:t>
            </a:r>
            <a:r>
              <a:rPr lang="en-US" sz="5400" dirty="0">
                <a:solidFill>
                  <a:schemeClr val="bg1"/>
                </a:solidFill>
                <a:latin typeface="+mj-lt"/>
              </a:rPr>
              <a:t> </a:t>
            </a:r>
            <a:r>
              <a:rPr lang="en-US" sz="5400" dirty="0" err="1">
                <a:solidFill>
                  <a:schemeClr val="bg1"/>
                </a:solidFill>
                <a:latin typeface="+mj-lt"/>
              </a:rPr>
              <a:t>chính</a:t>
            </a:r>
            <a:r>
              <a:rPr lang="en-US" sz="5400" dirty="0">
                <a:solidFill>
                  <a:schemeClr val="bg1"/>
                </a:solidFill>
                <a:latin typeface="+mj-lt"/>
              </a:rPr>
              <a:t> </a:t>
            </a:r>
            <a:r>
              <a:rPr lang="en-US" sz="5400" dirty="0" err="1">
                <a:solidFill>
                  <a:schemeClr val="bg1"/>
                </a:solidFill>
                <a:latin typeface="+mj-lt"/>
              </a:rPr>
              <a:t>là</a:t>
            </a:r>
            <a:r>
              <a:rPr lang="en-US" sz="5400" dirty="0">
                <a:solidFill>
                  <a:schemeClr val="bg1"/>
                </a:solidFill>
                <a:latin typeface="+mj-lt"/>
              </a:rPr>
              <a:t> </a:t>
            </a:r>
            <a:r>
              <a:rPr lang="en-US" sz="5400" dirty="0" err="1">
                <a:solidFill>
                  <a:schemeClr val="bg1"/>
                </a:solidFill>
                <a:latin typeface="+mj-lt"/>
              </a:rPr>
              <a:t>nguồn</a:t>
            </a:r>
            <a:r>
              <a:rPr lang="en-US" sz="5400" dirty="0">
                <a:solidFill>
                  <a:schemeClr val="bg1"/>
                </a:solidFill>
                <a:latin typeface="+mj-lt"/>
              </a:rPr>
              <a:t> </a:t>
            </a:r>
            <a:r>
              <a:rPr lang="en-US" sz="5400" dirty="0" err="1">
                <a:solidFill>
                  <a:schemeClr val="bg1"/>
                </a:solidFill>
                <a:latin typeface="+mj-lt"/>
              </a:rPr>
              <a:t>suối</a:t>
            </a:r>
            <a:r>
              <a:rPr lang="en-US" sz="5400" dirty="0">
                <a:solidFill>
                  <a:schemeClr val="bg1"/>
                </a:solidFill>
                <a:latin typeface="+mj-lt"/>
              </a:rPr>
              <a:t> </a:t>
            </a:r>
            <a:r>
              <a:rPr lang="en-US" sz="5400" dirty="0" err="1">
                <a:solidFill>
                  <a:schemeClr val="bg1"/>
                </a:solidFill>
                <a:latin typeface="+mj-lt"/>
              </a:rPr>
              <a:t>bình</a:t>
            </a:r>
            <a:r>
              <a:rPr lang="en-US" sz="5400" dirty="0">
                <a:solidFill>
                  <a:schemeClr val="bg1"/>
                </a:solidFill>
                <a:latin typeface="+mj-lt"/>
              </a:rPr>
              <a:t> </a:t>
            </a:r>
            <a:r>
              <a:rPr lang="en-US" sz="5400" dirty="0" err="1">
                <a:solidFill>
                  <a:schemeClr val="bg1"/>
                </a:solidFill>
                <a:latin typeface="+mj-lt"/>
              </a:rPr>
              <a:t>yên</a:t>
            </a:r>
            <a:r>
              <a:rPr lang="en-US" sz="5400" dirty="0">
                <a:solidFill>
                  <a:schemeClr val="bg1"/>
                </a:solidFill>
                <a:latin typeface="+mj-lt"/>
              </a:rPr>
              <a:t>. </a:t>
            </a:r>
            <a:r>
              <a:rPr lang="vi-VN" sz="5400" dirty="0">
                <a:solidFill>
                  <a:schemeClr val="bg1"/>
                </a:solidFill>
                <a:latin typeface="+mj-lt"/>
              </a:rPr>
              <a:t> </a:t>
            </a: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a:t>
            </a:r>
            <a:r>
              <a:rPr lang="vi-VN" sz="5400" dirty="0">
                <a:solidFill>
                  <a:schemeClr val="bg1"/>
                </a:solidFill>
              </a:rPr>
              <a:t>Lòng con hân hoan tin tưởng và hy vọng, cùng với anh em chung lời ngợi khen Chúa.</a:t>
            </a:r>
            <a:r>
              <a:rPr lang="en-US" sz="5400" dirty="0">
                <a:solidFill>
                  <a:schemeClr val="bg1"/>
                </a:solidFill>
              </a:rPr>
              <a:t> </a:t>
            </a:r>
            <a:r>
              <a:rPr lang="en-US" sz="5400" dirty="0" err="1">
                <a:solidFill>
                  <a:schemeClr val="bg1"/>
                </a:solidFill>
              </a:rPr>
              <a:t>Hợp</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Giê-su</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một</a:t>
            </a:r>
            <a:r>
              <a:rPr lang="en-US" sz="5400" dirty="0">
                <a:solidFill>
                  <a:schemeClr val="bg1"/>
                </a:solidFill>
              </a:rPr>
              <a:t> </a:t>
            </a:r>
            <a:r>
              <a:rPr lang="en-US" sz="5400" dirty="0" err="1">
                <a:solidFill>
                  <a:schemeClr val="bg1"/>
                </a:solidFill>
              </a:rPr>
              <a:t>thân</a:t>
            </a:r>
            <a:r>
              <a:rPr lang="en-US" sz="5400" dirty="0">
                <a:solidFill>
                  <a:schemeClr val="bg1"/>
                </a:solidFill>
              </a:rPr>
              <a:t> </a:t>
            </a:r>
            <a:r>
              <a:rPr lang="en-US" sz="5400" dirty="0" err="1">
                <a:solidFill>
                  <a:schemeClr val="bg1"/>
                </a:solidFill>
              </a:rPr>
              <a:t>duy</a:t>
            </a:r>
            <a:r>
              <a:rPr lang="en-US" sz="5400" dirty="0">
                <a:solidFill>
                  <a:schemeClr val="bg1"/>
                </a:solidFill>
              </a:rPr>
              <a:t> </a:t>
            </a:r>
            <a:r>
              <a:rPr lang="en-US" sz="5400" dirty="0" err="1">
                <a:solidFill>
                  <a:schemeClr val="bg1"/>
                </a:solidFill>
              </a:rPr>
              <a:t>nhất</a:t>
            </a:r>
            <a:r>
              <a:rPr lang="en-US" sz="5400" dirty="0">
                <a:solidFill>
                  <a:schemeClr val="bg1"/>
                </a:solidFill>
              </a:rPr>
              <a:t>, </a:t>
            </a:r>
            <a:r>
              <a:rPr lang="en-US" sz="5400" dirty="0" err="1">
                <a:solidFill>
                  <a:schemeClr val="bg1"/>
                </a:solidFill>
              </a:rPr>
              <a:t>hiến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cuộc</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làm</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lễ</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a:t>
            </a:r>
            <a:endParaRPr lang="vi-VN" sz="5200" dirty="0">
              <a:solidFill>
                <a:schemeClr val="bg1"/>
              </a:solidFill>
              <a:latin typeface="+mj-lt"/>
            </a:endParaRPr>
          </a:p>
        </p:txBody>
      </p:sp>
    </p:spTree>
    <p:extLst>
      <p:ext uri="{BB962C8B-B14F-4D97-AF65-F5344CB8AC3E}">
        <p14:creationId xmlns:p14="http://schemas.microsoft.com/office/powerpoint/2010/main" val="12429878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a:t>
            </a:r>
            <a:r>
              <a:rPr lang="en-US" sz="3200" b="1">
                <a:ln w="1905"/>
                <a:solidFill>
                  <a:srgbClr val="A50021"/>
                </a:solidFill>
                <a:effectLst>
                  <a:innerShdw blurRad="69850" dist="43180" dir="5400000">
                    <a:srgbClr val="000000">
                      <a:alpha val="65000"/>
                    </a:srgbClr>
                  </a:innerShdw>
                </a:effectLst>
              </a:rPr>
              <a:t>ngôn sứ I-sai-a</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Tư tưởng của ta không phải là tư tưởng của các ngươi.</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ở gần những ai cầu khẩn Chúa.</a:t>
            </a:r>
          </a:p>
        </p:txBody>
      </p:sp>
    </p:spTree>
    <p:extLst>
      <p:ext uri="{BB962C8B-B14F-4D97-AF65-F5344CB8AC3E}">
        <p14:creationId xmlns:p14="http://schemas.microsoft.com/office/powerpoint/2010/main" val="3660124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144</a:t>
            </a:r>
            <a:br>
              <a:rPr lang="en-US">
                <a:solidFill>
                  <a:srgbClr val="FFFF00"/>
                </a:solidFill>
              </a:rPr>
            </a:br>
            <a:r>
              <a:rPr lang="en-US">
                <a:solidFill>
                  <a:srgbClr val="FFFF00"/>
                </a:solidFill>
              </a:rPr>
              <a:t>Chúa Nhật XXV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3603338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ở gần những ai cầu khẩn Chúa.</a:t>
            </a:r>
          </a:p>
        </p:txBody>
      </p:sp>
    </p:spTree>
    <p:extLst>
      <p:ext uri="{BB962C8B-B14F-4D97-AF65-F5344CB8AC3E}">
        <p14:creationId xmlns:p14="http://schemas.microsoft.com/office/powerpoint/2010/main" val="3830968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Lạy Chúa con ngày ngày xin tán dương, xin ca tụng Danh Chúa muôn đời. Chúa cao trọng rất đáng ca ngợi, cao trọng vô biên, chẳng ai người dò thấu tận suy.</a:t>
            </a:r>
            <a:endParaRPr lang="en-US" sz="5400">
              <a:solidFill>
                <a:schemeClr val="bg1"/>
              </a:solidFill>
            </a:endParaRPr>
          </a:p>
        </p:txBody>
      </p:sp>
    </p:spTree>
    <p:extLst>
      <p:ext uri="{BB962C8B-B14F-4D97-AF65-F5344CB8AC3E}">
        <p14:creationId xmlns:p14="http://schemas.microsoft.com/office/powerpoint/2010/main" val="71472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Thật Chúa nhân hậu và hay xót thương, không mau giận nhưng sẵn ân tình. Chúa nhân hậu với hết mọi người, tỏ lòng khoan dung với muôn loài Ngài đã dựng nên.</a:t>
            </a:r>
            <a:endParaRPr lang="en-US" sz="5400">
              <a:solidFill>
                <a:schemeClr val="bg1"/>
              </a:solidFill>
            </a:endParaRPr>
          </a:p>
        </p:txBody>
      </p:sp>
    </p:spTree>
    <p:extLst>
      <p:ext uri="{BB962C8B-B14F-4D97-AF65-F5344CB8AC3E}">
        <p14:creationId xmlns:p14="http://schemas.microsoft.com/office/powerpoint/2010/main" val="2435063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 Đường lối của Ngài đều thật chí công. Bao công việc chan chứa ân tình. Chúa ở gần những kẻ kêu nài, những kẻ chuyên chăm biết tâm thành cầu khấn Ngài liên.</a:t>
            </a:r>
          </a:p>
        </p:txBody>
      </p:sp>
    </p:spTree>
    <p:extLst>
      <p:ext uri="{BB962C8B-B14F-4D97-AF65-F5344CB8AC3E}">
        <p14:creationId xmlns:p14="http://schemas.microsoft.com/office/powerpoint/2010/main" val="2667403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Phi-líp-phê</a:t>
            </a:r>
            <a:r>
              <a:rPr lang="vi-VN" sz="3600">
                <a:solidFill>
                  <a:srgbClr val="A50021"/>
                </a:solidFill>
              </a:rPr>
              <a:t>.</a:t>
            </a:r>
          </a:p>
          <a:p>
            <a:r>
              <a:rPr lang="en-US" sz="3600">
                <a:solidFill>
                  <a:srgbClr val="A50021"/>
                </a:solidFill>
              </a:rPr>
              <a:t>Đối với tôi, sống là Đức Kitô</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a:solidFill>
                  <a:schemeClr val="bg1"/>
                </a:solidFill>
              </a:rPr>
              <a:t>Lạy Chúa, xin mở lòng chúng con, để chúng con biết lắng nghe lời Con Chúa phán dạy.</a:t>
            </a:r>
            <a:endParaRPr lang="en-US" sz="60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5769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Lạy Chúa con ngày ngày xin tán dương, xin ca tụng Danh Chúa muôn đời. Chúa cao trọng rất đáng ca ngợi, cao trọng vô biên, chẳng ai người dò thấu tận suy.</a:t>
            </a:r>
            <a:endParaRPr lang="en-US" sz="5400">
              <a:solidFill>
                <a:schemeClr val="bg1"/>
              </a:solidFill>
            </a:endParaRPr>
          </a:p>
        </p:txBody>
      </p:sp>
    </p:spTree>
    <p:extLst>
      <p:ext uri="{BB962C8B-B14F-4D97-AF65-F5344CB8AC3E}">
        <p14:creationId xmlns:p14="http://schemas.microsoft.com/office/powerpoint/2010/main" val="1331467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a:solidFill>
                  <a:schemeClr val="bg1"/>
                </a:solidFill>
              </a:rPr>
              <a:t>Lạy Chúa, xin mở lòng chúng con, để chúng con biết lắng nghe lời Con Chúa phán dạy.</a:t>
            </a:r>
            <a:endParaRPr lang="en-US" sz="60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829414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tình yêu. Người yêu thương và muốn cứu độ hết thảy mọi người. Chúng ta cùng cảm tạ Chúa và dâng lời cầu xin.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a:solidFill>
                  <a:srgbClr val="FFFF00"/>
                </a:solidFill>
              </a:rPr>
              <a:t>Của</a:t>
            </a:r>
            <a:r>
              <a:rPr lang="en-US" sz="4000" b="1" dirty="0">
                <a:solidFill>
                  <a:srgbClr val="FFFF00"/>
                </a:solidFill>
              </a:rPr>
              <a:t> </a:t>
            </a:r>
            <a:r>
              <a:rPr lang="en-US" sz="4000" b="1" dirty="0" err="1">
                <a:solidFill>
                  <a:srgbClr val="FFFF00"/>
                </a:solidFill>
              </a:rPr>
              <a:t>Lễ</a:t>
            </a:r>
            <a:r>
              <a:rPr lang="en-US" sz="4000" b="1" dirty="0">
                <a:solidFill>
                  <a:srgbClr val="FFFF00"/>
                </a:solidFill>
              </a:rPr>
              <a:t> Đ</a:t>
            </a:r>
            <a:r>
              <a:rPr lang="vi-VN" sz="4000" b="1" dirty="0">
                <a:solidFill>
                  <a:srgbClr val="FFFF00"/>
                </a:solidFill>
              </a:rPr>
              <a:t>ơ</a:t>
            </a:r>
            <a:r>
              <a:rPr lang="en-US" sz="4000" b="1" dirty="0">
                <a:solidFill>
                  <a:srgbClr val="FFFF00"/>
                </a:solidFill>
              </a:rPr>
              <a:t>n S</a:t>
            </a:r>
            <a:r>
              <a:rPr lang="vi-VN" sz="4000" b="1" dirty="0">
                <a:solidFill>
                  <a:srgbClr val="FFFF00"/>
                </a:solidFill>
              </a:rPr>
              <a:t>ơ</a:t>
            </a:r>
            <a:endParaRPr lang="en-US" sz="4000" b="1" dirty="0">
              <a:solidFill>
                <a:srgbClr val="FFFF00"/>
              </a:solidFill>
            </a:endParaRPr>
          </a:p>
          <a:p>
            <a:pPr algn="ctr"/>
            <a:r>
              <a:rPr lang="en-US" sz="4000" b="1" i="1" dirty="0" err="1">
                <a:solidFill>
                  <a:schemeClr val="bg1"/>
                </a:solidFill>
              </a:rPr>
              <a:t>Đa</a:t>
            </a:r>
            <a:r>
              <a:rPr lang="en-US" sz="4000" b="1" i="1" dirty="0">
                <a:solidFill>
                  <a:schemeClr val="bg1"/>
                </a:solidFill>
              </a:rPr>
              <a:t> Minh</a:t>
            </a: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k1:</a:t>
            </a:r>
            <a:r>
              <a:rPr lang="en-US" sz="5400" b="0" dirty="0">
                <a:solidFill>
                  <a:schemeClr val="bg1"/>
                </a:solidFill>
                <a:effectLst/>
              </a:rPr>
              <a:t> </a:t>
            </a:r>
            <a:r>
              <a:rPr lang="vi-VN" sz="4800" dirty="0">
                <a:solidFill>
                  <a:schemeClr val="bg1"/>
                </a:solidFill>
              </a:rPr>
              <a:t>Xin kính dâng của lễ bé mọn đơn sơ. Là bao trái tim thơ trẻ í a dại khờ. Như bánh thơm rượu nho pha với giọt nước trong. Nên lễ dâng thành t</a:t>
            </a:r>
            <a:r>
              <a:rPr lang="en-US" sz="4800" dirty="0">
                <a:solidFill>
                  <a:schemeClr val="bg1"/>
                </a:solidFill>
              </a:rPr>
              <a:t>in </a:t>
            </a:r>
            <a:r>
              <a:rPr lang="en-US" sz="4800" dirty="0" err="1">
                <a:solidFill>
                  <a:schemeClr val="bg1"/>
                </a:solidFill>
              </a:rPr>
              <a:t>không</a:t>
            </a:r>
            <a:r>
              <a:rPr lang="en-US" sz="4800" dirty="0">
                <a:solidFill>
                  <a:schemeClr val="bg1"/>
                </a:solidFill>
              </a:rPr>
              <a:t> </a:t>
            </a:r>
            <a:r>
              <a:rPr lang="en-US" sz="4800" dirty="0" err="1">
                <a:solidFill>
                  <a:schemeClr val="bg1"/>
                </a:solidFill>
              </a:rPr>
              <a:t>bến</a:t>
            </a:r>
            <a:r>
              <a:rPr lang="en-US" sz="4800" dirty="0">
                <a:solidFill>
                  <a:schemeClr val="bg1"/>
                </a:solidFill>
              </a:rPr>
              <a:t> </a:t>
            </a:r>
            <a:r>
              <a:rPr lang="en-US" sz="4800" dirty="0" err="1">
                <a:solidFill>
                  <a:schemeClr val="bg1"/>
                </a:solidFill>
              </a:rPr>
              <a:t>không</a:t>
            </a:r>
            <a:r>
              <a:rPr lang="en-US" sz="4800" dirty="0">
                <a:solidFill>
                  <a:schemeClr val="bg1"/>
                </a:solidFill>
              </a:rPr>
              <a:t> </a:t>
            </a:r>
            <a:r>
              <a:rPr lang="en-US" sz="4800" dirty="0" err="1">
                <a:solidFill>
                  <a:schemeClr val="bg1"/>
                </a:solidFill>
              </a:rPr>
              <a:t>bờ</a:t>
            </a:r>
            <a:r>
              <a:rPr lang="vi-VN" sz="48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dirty="0">
                <a:solidFill>
                  <a:schemeClr val="bg1"/>
                </a:solidFill>
              </a:rPr>
              <a:t>Xin dâng lên cõi lòng son. Xin dâng lên tâm tình con. Xin dâng lên cuộc sống vui tươi sạch trong. Xin dâng lên ước mộng xanh, mong nhân gian sống đoàn viên trong yêu thương an bình kết liên muôn lòng.</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rgbClr val="FFFF00"/>
                </a:solidFill>
                <a:effectLst/>
              </a:rPr>
              <a:t> </a:t>
            </a:r>
            <a:r>
              <a:rPr lang="vi-VN" sz="4800" dirty="0">
                <a:solidFill>
                  <a:schemeClr val="bg1"/>
                </a:solidFill>
              </a:rPr>
              <a:t>Xin Chúa thương gìn giữ tâm hồn thơ ngây. Vượt muôn đắng cay yêu đời sống vui hằng ngày. Ngoan ngoãn cùng mẹ cha yêu mến người thiết tha. Nên đóa hoa đẹp tươi tô thắm quê nhà.</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dirty="0">
                <a:solidFill>
                  <a:schemeClr val="bg1"/>
                </a:solidFill>
              </a:rPr>
              <a:t>Xin dâng lên cõi lòng son. Xin dâng lên tâm tình con. Xin dâng lên cuộc sống vui tươi sạch trong. Xin dâng lên ước mộng xanh, mong nhân gian sống đoàn viên trong yêu thương an bình kết liên muôn lòng.</a:t>
            </a:r>
            <a:endParaRPr lang="en-US" sz="6000" b="0" dirty="0">
              <a:solidFill>
                <a:schemeClr val="bg1"/>
              </a:solidFill>
              <a:effectLst/>
            </a:endParaRPr>
          </a:p>
        </p:txBody>
      </p:sp>
    </p:spTree>
    <p:extLst>
      <p:ext uri="{BB962C8B-B14F-4D97-AF65-F5344CB8AC3E}">
        <p14:creationId xmlns:p14="http://schemas.microsoft.com/office/powerpoint/2010/main" val="2069463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6600">
                <a:solidFill>
                  <a:srgbClr val="FFFF00"/>
                </a:solidFill>
              </a:rPr>
              <a:t>Làm Vườn Nho</a:t>
            </a:r>
            <a:r>
              <a:rPr lang="en-US" sz="6600" b="0">
                <a:solidFill>
                  <a:srgbClr val="FFFF00"/>
                </a:solidFill>
                <a:effectLst/>
                <a:latin typeface="+mj-lt"/>
              </a:rPr>
              <a:t/>
            </a:r>
            <a:br>
              <a:rPr lang="en-US" sz="6600" b="0">
                <a:solidFill>
                  <a:srgbClr val="FFFF00"/>
                </a:solidFill>
                <a:effectLst/>
                <a:latin typeface="+mj-lt"/>
              </a:rPr>
            </a:br>
            <a:r>
              <a:rPr lang="en-US" sz="6000" i="1">
                <a:solidFill>
                  <a:schemeClr val="bg1"/>
                </a:solidFill>
              </a:rPr>
              <a:t>Lm. </a:t>
            </a:r>
            <a:r>
              <a:rPr lang="en-US" sz="6000" b="0" i="1">
                <a:solidFill>
                  <a:schemeClr val="bg1"/>
                </a:solidFill>
                <a:effectLst/>
                <a:latin typeface="+mj-lt"/>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3600" b="0" u="sng" dirty="0">
                <a:solidFill>
                  <a:srgbClr val="FFFF00"/>
                </a:solidFill>
                <a:effectLst/>
              </a:rPr>
              <a:t>Tk1:</a:t>
            </a:r>
            <a:r>
              <a:rPr lang="en-US" sz="3600" b="0" dirty="0">
                <a:solidFill>
                  <a:srgbClr val="FFFF00"/>
                </a:solidFill>
                <a:effectLst/>
              </a:rPr>
              <a:t> </a:t>
            </a:r>
            <a:r>
              <a:rPr lang="vi-VN" dirty="0">
                <a:solidFill>
                  <a:schemeClr val="bg1"/>
                </a:solidFill>
              </a:rPr>
              <a:t>Khi tôi lầm lỡ, mới biết sớt chia với người lỡ lầm. Khi tôi nghèo đói, tôi sẽ hiểu nỗi đau người lầm than. Khi tôi gian nan mới biết sớt chia với người khốn cùng. Khi tôi đau khổ, đời tôi mới biết cảm thông.</a:t>
            </a:r>
            <a:endParaRPr lang="vi-VN" sz="3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a:t>
            </a:r>
            <a:r>
              <a:rPr lang="en-US" sz="5400" dirty="0">
                <a:solidFill>
                  <a:schemeClr val="bg1"/>
                </a:solidFill>
              </a:rPr>
              <a:t>!</a:t>
            </a:r>
            <a:r>
              <a:rPr lang="vi-VN" sz="5400" dirty="0">
                <a:solidFill>
                  <a:schemeClr val="bg1"/>
                </a:solidFill>
              </a:rPr>
              <a:t> ban yêu thương vào trái tim con. Đã bao lần con đây hờ hững. Lạy Chúa</a:t>
            </a:r>
            <a:r>
              <a:rPr lang="en-US" sz="5400" dirty="0">
                <a:solidFill>
                  <a:schemeClr val="bg1"/>
                </a:solidFill>
              </a:rPr>
              <a:t>!</a:t>
            </a:r>
            <a:r>
              <a:rPr lang="vi-VN" sz="5400" dirty="0">
                <a:solidFill>
                  <a:schemeClr val="bg1"/>
                </a:solidFill>
              </a:rPr>
              <a:t> dạy con yêu thương, dạy con yêu thương. Cho hòa bình sáng ngời muôn </a:t>
            </a:r>
            <a:r>
              <a:rPr lang="en-US" sz="5400" dirty="0" err="1">
                <a:solidFill>
                  <a:schemeClr val="bg1"/>
                </a:solidFill>
              </a:rPr>
              <a:t>ph</a:t>
            </a:r>
            <a:r>
              <a:rPr lang="vi-VN" sz="5400" dirty="0">
                <a:solidFill>
                  <a:schemeClr val="bg1"/>
                </a:solidFill>
              </a:rPr>
              <a:t>ư</a:t>
            </a:r>
            <a:r>
              <a:rPr lang="en-US" sz="5400" dirty="0" err="1">
                <a:solidFill>
                  <a:schemeClr val="bg1"/>
                </a:solidFill>
              </a:rPr>
              <a:t>ơng</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Tk2:</a:t>
            </a:r>
            <a:r>
              <a:rPr lang="en-US" sz="4000" b="0" dirty="0">
                <a:solidFill>
                  <a:schemeClr val="bg1"/>
                </a:solidFill>
                <a:effectLst/>
              </a:rPr>
              <a:t> </a:t>
            </a:r>
            <a:r>
              <a:rPr lang="vi-VN" dirty="0">
                <a:solidFill>
                  <a:schemeClr val="bg1"/>
                </a:solidFill>
              </a:rPr>
              <a:t>Khi tôi buồn chán mới biết nỗi đau nơi người thất vọng. Khi tôi mù lòa tôi sẽ hiểu bóng đêm và sợ hãi. Khi tôi cô đơn, mới biết xót xa với người cô quạnh. Khi tôi thất vọng, đời tôi thấu nỗi chờ mong.</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a:t>
            </a:r>
            <a:r>
              <a:rPr lang="en-US" sz="5400" dirty="0">
                <a:solidFill>
                  <a:schemeClr val="bg1"/>
                </a:solidFill>
              </a:rPr>
              <a:t>!</a:t>
            </a:r>
            <a:r>
              <a:rPr lang="vi-VN" sz="5400" dirty="0">
                <a:solidFill>
                  <a:schemeClr val="bg1"/>
                </a:solidFill>
              </a:rPr>
              <a:t> ban yêu thương vào trái tim con. Đã bao lần con đây hờ hững. Lạy Chúa</a:t>
            </a:r>
            <a:r>
              <a:rPr lang="en-US" sz="5400" dirty="0">
                <a:solidFill>
                  <a:schemeClr val="bg1"/>
                </a:solidFill>
              </a:rPr>
              <a:t>!</a:t>
            </a:r>
            <a:r>
              <a:rPr lang="vi-VN" sz="5400" dirty="0">
                <a:solidFill>
                  <a:schemeClr val="bg1"/>
                </a:solidFill>
              </a:rPr>
              <a:t> dạy con yêu thương, dạy con yêu thương. Cho hòa bình sáng ngời muôn </a:t>
            </a:r>
            <a:r>
              <a:rPr lang="en-US" sz="5400" dirty="0" err="1">
                <a:solidFill>
                  <a:schemeClr val="bg1"/>
                </a:solidFill>
              </a:rPr>
              <a:t>ph</a:t>
            </a:r>
            <a:r>
              <a:rPr lang="vi-VN" sz="5400" dirty="0">
                <a:solidFill>
                  <a:schemeClr val="bg1"/>
                </a:solidFill>
              </a:rPr>
              <a:t>ư</a:t>
            </a:r>
            <a:r>
              <a:rPr lang="en-US" sz="5400" dirty="0" err="1">
                <a:solidFill>
                  <a:schemeClr val="bg1"/>
                </a:solidFill>
              </a:rPr>
              <a:t>ơng</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0779701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k3:</a:t>
            </a:r>
            <a:r>
              <a:rPr lang="en-US" sz="4800" b="0" dirty="0">
                <a:solidFill>
                  <a:schemeClr val="bg1"/>
                </a:solidFill>
                <a:effectLst/>
              </a:rPr>
              <a:t> </a:t>
            </a:r>
            <a:r>
              <a:rPr lang="vi-VN" dirty="0">
                <a:solidFill>
                  <a:schemeClr val="bg1"/>
                </a:solidFill>
              </a:rPr>
              <a:t>Khi tôi quỵ ngã mới biết đỡ nâng những người sa đọa. Khi tôi oà khóc tôi sẽ hiểu nước mắt sao buồn quá. Khi tôi lang thang mới biết đắng cay với người không nhà. Khi tôi đơn độc thì thương ai mất mẹ cha.</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Lạy Chúa</a:t>
            </a:r>
            <a:r>
              <a:rPr lang="en-US" sz="5400" dirty="0">
                <a:solidFill>
                  <a:schemeClr val="bg1"/>
                </a:solidFill>
              </a:rPr>
              <a:t>!</a:t>
            </a:r>
            <a:r>
              <a:rPr lang="vi-VN" sz="5400" dirty="0">
                <a:solidFill>
                  <a:schemeClr val="bg1"/>
                </a:solidFill>
              </a:rPr>
              <a:t> ban yêu thương vào trái tim con. Đã bao lần con đây hờ hững. Lạy Chúa</a:t>
            </a:r>
            <a:r>
              <a:rPr lang="en-US" sz="5400" dirty="0">
                <a:solidFill>
                  <a:schemeClr val="bg1"/>
                </a:solidFill>
              </a:rPr>
              <a:t>!</a:t>
            </a:r>
            <a:r>
              <a:rPr lang="vi-VN" sz="5400" dirty="0">
                <a:solidFill>
                  <a:schemeClr val="bg1"/>
                </a:solidFill>
              </a:rPr>
              <a:t> dạy con yêu thương, dạy con yêu thương. Cho hòa bình sáng ngời muôn </a:t>
            </a:r>
            <a:r>
              <a:rPr lang="en-US" sz="5400" dirty="0" err="1">
                <a:solidFill>
                  <a:schemeClr val="bg1"/>
                </a:solidFill>
              </a:rPr>
              <a:t>ph</a:t>
            </a:r>
            <a:r>
              <a:rPr lang="vi-VN" sz="5400" dirty="0">
                <a:solidFill>
                  <a:schemeClr val="bg1"/>
                </a:solidFill>
              </a:rPr>
              <a:t>ư</a:t>
            </a:r>
            <a:r>
              <a:rPr lang="en-US" sz="5400" dirty="0" err="1">
                <a:solidFill>
                  <a:schemeClr val="bg1"/>
                </a:solidFill>
              </a:rPr>
              <a:t>ơng</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32885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a:solidFill>
                  <a:srgbClr val="FFFF00"/>
                </a:solidFill>
                <a:effectLst/>
                <a:latin typeface="+mj-lt"/>
              </a:rPr>
              <a:t>Kinh</a:t>
            </a:r>
            <a:r>
              <a:rPr lang="en-US" sz="6600" b="0" dirty="0">
                <a:solidFill>
                  <a:srgbClr val="FFFF00"/>
                </a:solidFill>
                <a:effectLst/>
                <a:latin typeface="+mj-lt"/>
              </a:rPr>
              <a:t> </a:t>
            </a:r>
            <a:r>
              <a:rPr lang="en-US" sz="6600" b="0" dirty="0" err="1">
                <a:solidFill>
                  <a:srgbClr val="FFFF00"/>
                </a:solidFill>
                <a:effectLst/>
                <a:latin typeface="+mj-lt"/>
              </a:rPr>
              <a:t>Tạ</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5400" dirty="0">
                <a:solidFill>
                  <a:schemeClr val="bg1"/>
                </a:solidFill>
              </a:rPr>
              <a:t>Tạ ơn Chúa chúng con ra về hoan ca trong cuộc đời nhân chứng.  Tạ ơn Chúa chúng con nhịp bước đến khắp nơi để đem Tin Mừng. </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a:t>
            </a:r>
            <a:r>
              <a:rPr lang="en-US" sz="6000" b="0" u="sng" dirty="0">
                <a:solidFill>
                  <a:srgbClr val="FFFF00"/>
                </a:solidFill>
                <a:effectLst/>
              </a:rPr>
              <a:t>1 + TK2:</a:t>
            </a:r>
            <a:r>
              <a:rPr lang="en-US" sz="6000" b="0" dirty="0">
                <a:solidFill>
                  <a:schemeClr val="bg1"/>
                </a:solidFill>
                <a:effectLst/>
              </a:rPr>
              <a:t> </a:t>
            </a:r>
            <a:r>
              <a:rPr lang="vi-VN" sz="5400" dirty="0">
                <a:solidFill>
                  <a:schemeClr val="bg1"/>
                </a:solidFill>
              </a:rPr>
              <a:t>Ra đi đến với người gần xa, khơi lên những tiếng lòng ngợi </a:t>
            </a:r>
            <a:r>
              <a:rPr lang="en-US" sz="5400" dirty="0">
                <a:solidFill>
                  <a:schemeClr val="bg1"/>
                </a:solidFill>
              </a:rPr>
              <a:t>ca</a:t>
            </a:r>
            <a:r>
              <a:rPr lang="vi-VN" sz="5400" dirty="0">
                <a:solidFill>
                  <a:schemeClr val="bg1"/>
                </a:solidFill>
              </a:rPr>
              <a:t>. Con xin Chúa xuống nguồn hồng ân, cho nhân thế tháng ngày bình an. </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5400" dirty="0">
                <a:solidFill>
                  <a:schemeClr val="bg1"/>
                </a:solidFill>
              </a:rPr>
              <a:t>Tạ ơn Chúa chúng con ra về hoan ca trong cuộc đời nhân chứng.  Tạ ơn Chúa chúng con nhịp bước đến khắp nơi để đem Tin Mừng. </a:t>
            </a:r>
            <a:endParaRPr lang="vi-VN" sz="6600" b="0" dirty="0">
              <a:solidFill>
                <a:schemeClr val="bg1"/>
              </a:solidFill>
              <a:effectLst/>
            </a:endParaRPr>
          </a:p>
        </p:txBody>
      </p:sp>
    </p:spTree>
    <p:extLst>
      <p:ext uri="{BB962C8B-B14F-4D97-AF65-F5344CB8AC3E}">
        <p14:creationId xmlns:p14="http://schemas.microsoft.com/office/powerpoint/2010/main" val="14668011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1653</Words>
  <Application>Microsoft Office PowerPoint</Application>
  <PresentationFormat>On-screen Show (16:9)</PresentationFormat>
  <Paragraphs>90</Paragraphs>
  <Slides>76</Slides>
  <Notes>0</Notes>
  <HiddenSlides>0</HiddenSlides>
  <MMClips>0</MMClips>
  <ScaleCrop>false</ScaleCrop>
  <HeadingPairs>
    <vt:vector size="4" baseType="variant">
      <vt:variant>
        <vt:lpstr>Theme</vt:lpstr>
      </vt:variant>
      <vt:variant>
        <vt:i4>12</vt:i4>
      </vt:variant>
      <vt:variant>
        <vt:lpstr>Slide Titles</vt:lpstr>
      </vt:variant>
      <vt:variant>
        <vt:i4>76</vt:i4>
      </vt:variant>
    </vt:vector>
  </HeadingPairs>
  <TitlesOfParts>
    <vt:vector size="88" baseType="lpstr">
      <vt:lpstr>Office Theme</vt:lpstr>
      <vt:lpstr>12_Office Theme</vt:lpstr>
      <vt:lpstr>36_Default Design</vt:lpstr>
      <vt:lpstr>10_Office Theme</vt:lpstr>
      <vt:lpstr>37_Default Design</vt:lpstr>
      <vt:lpstr>6_Office Theme</vt:lpstr>
      <vt:lpstr>7_Office Theme</vt:lpstr>
      <vt:lpstr>8_Office Theme</vt:lpstr>
      <vt:lpstr>4_Office Theme</vt:lpstr>
      <vt:lpstr>2_Office Theme</vt:lpstr>
      <vt:lpstr>3_Office Theme</vt:lpstr>
      <vt:lpstr>9_Office Theme</vt:lpstr>
      <vt:lpstr>PowerPoint Presentation</vt:lpstr>
      <vt:lpstr>TẬP HÁT CỘNG ĐOÀN</vt:lpstr>
      <vt:lpstr>Đk: Chúa ở gần những ai cầu khẩn Chúa.</vt:lpstr>
      <vt:lpstr>Tk1: Lạy Chúa con ngày ngày xin tán dương, xin ca tụng Danh Chúa muôn đời. Chúa cao trọng rất đáng ca ngợi, cao trọng vô biên, chẳng ai người dò thấu tận suy.</vt:lpstr>
      <vt:lpstr>Lạy Chúa, xin mở lòng chúng con, để chúng con biết lắng nghe lời Con Chúa phán dạy.</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Vào Thánh Lễ Lm. Nguyễn Duy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XXV Thường Niên Năm A</vt:lpstr>
      <vt:lpstr>Đk: Chúa ở gần những ai cầu khẩn Chúa.</vt:lpstr>
      <vt:lpstr>Tk1: Lạy Chúa con ngày ngày xin tán dương, xin ca tụng Danh Chúa muôn đời. Chúa cao trọng rất đáng ca ngợi, cao trọng vô biên, chẳng ai người dò thấu tận suy.</vt:lpstr>
      <vt:lpstr>Đk: Chúa ở gần những ai cầu khẩn Chúa.</vt:lpstr>
      <vt:lpstr>Tk2: Thật Chúa nhân hậu và hay xót thương, không mau giận nhưng sẵn ân tình. Chúa nhân hậu với hết mọi người, tỏ lòng khoan dung với muôn loài Ngài đã dựng nên.</vt:lpstr>
      <vt:lpstr>Đk: Chúa ở gần những ai cầu khẩn Chúa.</vt:lpstr>
      <vt:lpstr>Tk3:  Đường lối của Ngài đều thật chí công. Bao công việc chan chứa ân tình. Chúa ở gần những kẻ kêu nài, những kẻ chuyên chăm biết tâm thành cầu khấn Ngài liên.</vt:lpstr>
      <vt:lpstr>Đk: Chúa ở gần những ai cầu khẩn Chúa.</vt:lpstr>
      <vt:lpstr>PowerPoint Presentation</vt:lpstr>
      <vt:lpstr>Lạy Chúa, xin mở lòng chúng con, để chúng con biết lắng nghe lời Con Chúa phán dạy.</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kính dâng của lễ bé mọn đơn sơ. Là bao trái tim thơ trẻ í a dại khờ. Như bánh thơm rượu nho pha với giọt nước trong. Nên lễ dâng thành tin không bến không bờ.</vt:lpstr>
      <vt:lpstr>Đk: Xin dâng lên cõi lòng son. Xin dâng lên tâm tình con. Xin dâng lên cuộc sống vui tươi sạch trong. Xin dâng lên ước mộng xanh, mong nhân gian sống đoàn viên trong yêu thương an bình kết liên muôn lòng.</vt:lpstr>
      <vt:lpstr>Tk2: Xin Chúa thương gìn giữ tâm hồn thơ ngây. Vượt muôn đắng cay yêu đời sống vui hằng ngày. Ngoan ngoãn cùng mẹ cha yêu mến người thiết tha. Nên đóa hoa đẹp tươi tô thắm quê nhà.</vt:lpstr>
      <vt:lpstr>Đk: Xin dâng lên cõi lòng son. Xin dâng lên tâm tình con. Xin dâng lên cuộc sống vui tươi sạch trong. Xin dâng lên ước mộng xanh, mong nhân gian sống đoàn viên trong yêu thương an bình kết liên muôn lòng.</vt:lpstr>
      <vt:lpstr>PowerPoint Presentation</vt:lpstr>
      <vt:lpstr>PowerPoint Presentation</vt:lpstr>
      <vt:lpstr>Ca Nguyện Hiệp Lễ Làm Vườn Nho Lm. bùi Ninh</vt:lpstr>
      <vt:lpstr>Tk1: Khi tôi lầm lỡ, mới biết sớt chia với người lỡ lầm. Khi tôi nghèo đói, tôi sẽ hiểu nỗi đau người lầm than. Khi tôi gian nan mới biết sớt chia với người khốn cùng. Khi tôi đau khổ, đời tôi mới biết cảm thông.</vt:lpstr>
      <vt:lpstr>Đk: Lạy Chúa! ban yêu thương vào trái tim con. Đã bao lần con đây hờ hững. Lạy Chúa! dạy con yêu thương, dạy con yêu thương. Cho hòa bình sáng ngời muôn phương.</vt:lpstr>
      <vt:lpstr>Tk2: Khi tôi buồn chán mới biết nỗi đau nơi người thất vọng. Khi tôi mù lòa tôi sẽ hiểu bóng đêm và sợ hãi. Khi tôi cô đơn, mới biết xót xa với người cô quạnh. Khi tôi thất vọng, đời tôi thấu nỗi chờ mong.</vt:lpstr>
      <vt:lpstr>Đk: Lạy Chúa! ban yêu thương vào trái tim con. Đã bao lần con đây hờ hững. Lạy Chúa! dạy con yêu thương, dạy con yêu thương. Cho hòa bình sáng ngời muôn phương.</vt:lpstr>
      <vt:lpstr>Tk3: Khi tôi quỵ ngã mới biết đỡ nâng những người sa đọa. Khi tôi oà khóc tôi sẽ hiểu nước mắt sao buồn quá. Khi tôi lang thang mới biết đắng cay với người không nhà. Khi tôi đơn độc thì thương ai mất mẹ cha.</vt:lpstr>
      <vt:lpstr>Đk: Lạy Chúa! ban yêu thương vào trái tim con. Đã bao lần con đây hờ hững. Lạy Chúa! dạy con yêu thương, dạy con yêu thương. Cho hòa bình sáng ngời muôn phương.</vt:lpstr>
      <vt:lpstr>PowerPoint Presentation</vt:lpstr>
      <vt:lpstr>PowerPoint Presentation</vt:lpstr>
      <vt:lpstr>Ca Kết Lễ Kinh Tạ Lễ Nguyễn Duy</vt:lpstr>
      <vt:lpstr>Đk: Tạ ơn Chúa chúng con ra về hoan ca trong cuộc đời nhân chứng.  Tạ ơn Chúa chúng con nhịp bước đến khắp nơi để đem Tin Mừng. </vt:lpstr>
      <vt:lpstr>Tk1 + TK2: Ra đi đến với người gần xa, khơi lên những tiếng lòng ngợi ca. Con xin Chúa xuống nguồn hồng ân, cho nhân thế tháng ngày bình an. </vt:lpstr>
      <vt:lpstr>Đk: Tạ ơn Chúa chúng con ra về hoan ca trong cuộc đời nhân chứng.  Tạ ơn Chúa chúng con nhịp bước đến khắp nơi để đem Tin Mừng.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130</cp:revision>
  <dcterms:created xsi:type="dcterms:W3CDTF">2023-05-21T07:25:42Z</dcterms:created>
  <dcterms:modified xsi:type="dcterms:W3CDTF">2023-09-21T09:03:26Z</dcterms:modified>
</cp:coreProperties>
</file>