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52" r:id="rId12"/>
    <p:sldMasterId id="2147484312" r:id="rId13"/>
  </p:sldMasterIdLst>
  <p:notesMasterIdLst>
    <p:notesMasterId r:id="rId100"/>
  </p:notesMasterIdLst>
  <p:sldIdLst>
    <p:sldId id="507" r:id="rId14"/>
    <p:sldId id="376" r:id="rId15"/>
    <p:sldId id="757" r:id="rId16"/>
    <p:sldId id="758" r:id="rId17"/>
    <p:sldId id="759" r:id="rId18"/>
    <p:sldId id="367" r:id="rId19"/>
    <p:sldId id="368" r:id="rId20"/>
    <p:sldId id="369" r:id="rId21"/>
    <p:sldId id="370" r:id="rId22"/>
    <p:sldId id="371" r:id="rId23"/>
    <p:sldId id="372" r:id="rId24"/>
    <p:sldId id="373" r:id="rId25"/>
    <p:sldId id="374" r:id="rId26"/>
    <p:sldId id="725" r:id="rId27"/>
    <p:sldId id="553" r:id="rId28"/>
    <p:sldId id="585" r:id="rId29"/>
    <p:sldId id="443" r:id="rId30"/>
    <p:sldId id="676" r:id="rId31"/>
    <p:sldId id="677" r:id="rId32"/>
    <p:sldId id="746" r:id="rId33"/>
    <p:sldId id="747" r:id="rId34"/>
    <p:sldId id="726" r:id="rId35"/>
    <p:sldId id="392" r:id="rId36"/>
    <p:sldId id="393" r:id="rId37"/>
    <p:sldId id="394" r:id="rId38"/>
    <p:sldId id="395" r:id="rId39"/>
    <p:sldId id="396" r:id="rId40"/>
    <p:sldId id="397" r:id="rId41"/>
    <p:sldId id="398" r:id="rId42"/>
    <p:sldId id="399" r:id="rId43"/>
    <p:sldId id="647" r:id="rId44"/>
    <p:sldId id="649" r:id="rId45"/>
    <p:sldId id="731" r:id="rId46"/>
    <p:sldId id="732" r:id="rId47"/>
    <p:sldId id="733" r:id="rId48"/>
    <p:sldId id="734" r:id="rId49"/>
    <p:sldId id="752" r:id="rId50"/>
    <p:sldId id="735" r:id="rId51"/>
    <p:sldId id="748" r:id="rId52"/>
    <p:sldId id="754" r:id="rId53"/>
    <p:sldId id="749" r:id="rId54"/>
    <p:sldId id="750" r:id="rId55"/>
    <p:sldId id="756" r:id="rId56"/>
    <p:sldId id="653" r:id="rId57"/>
    <p:sldId id="736" r:id="rId58"/>
    <p:sldId id="728" r:id="rId59"/>
    <p:sldId id="54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550" r:id="rId74"/>
    <p:sldId id="9902" r:id="rId75"/>
    <p:sldId id="1139" r:id="rId76"/>
    <p:sldId id="9789" r:id="rId77"/>
    <p:sldId id="1161" r:id="rId78"/>
    <p:sldId id="9975" r:id="rId79"/>
    <p:sldId id="9976" r:id="rId80"/>
    <p:sldId id="729" r:id="rId81"/>
    <p:sldId id="277" r:id="rId82"/>
    <p:sldId id="279" r:id="rId83"/>
    <p:sldId id="9977" r:id="rId84"/>
    <p:sldId id="278" r:id="rId85"/>
    <p:sldId id="764" r:id="rId86"/>
    <p:sldId id="290" r:id="rId87"/>
    <p:sldId id="9978" r:id="rId88"/>
    <p:sldId id="632" r:id="rId89"/>
    <p:sldId id="291" r:id="rId90"/>
    <p:sldId id="9979" r:id="rId91"/>
    <p:sldId id="292" r:id="rId92"/>
    <p:sldId id="698" r:id="rId93"/>
    <p:sldId id="293" r:id="rId94"/>
    <p:sldId id="360" r:id="rId95"/>
    <p:sldId id="9717" r:id="rId96"/>
    <p:sldId id="9767" r:id="rId97"/>
    <p:sldId id="9980" r:id="rId98"/>
    <p:sldId id="338"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72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60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582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45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08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953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5887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9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0519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745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24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rPr>
              <a:t/>
            </a:r>
            <a:br>
              <a:rPr lang="en-US" sz="6000" b="0" dirty="0">
                <a:solidFill>
                  <a:srgbClr val="FF0000"/>
                </a:solidFill>
                <a:effectLst/>
                <a:latin typeface="+mj-lt"/>
              </a:rPr>
            </a:br>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a:solidFill>
                  <a:srgbClr val="FF0000"/>
                </a:solidFill>
                <a:effectLst/>
                <a:latin typeface="+mj-lt"/>
              </a:rPr>
              <a:t/>
            </a:r>
            <a:br>
              <a:rPr lang="en-US" sz="8000" b="0">
                <a:solidFill>
                  <a:srgbClr val="FF0000"/>
                </a:solidFill>
                <a:effectLst/>
                <a:latin typeface="+mj-lt"/>
              </a:rPr>
            </a:br>
            <a:r>
              <a:rPr lang="en-US" sz="8000">
                <a:solidFill>
                  <a:srgbClr val="FF0000"/>
                </a:solidFill>
              </a:rPr>
              <a:t>Ave Maria</a:t>
            </a:r>
            <a:br>
              <a:rPr lang="en-US" sz="8000">
                <a:solidFill>
                  <a:srgbClr val="FF0000"/>
                </a:solidFill>
              </a:rPr>
            </a:br>
            <a:r>
              <a:rPr lang="en-US" sz="6000" b="0" i="1">
                <a:solidFill>
                  <a:srgbClr val="000066"/>
                </a:solidFill>
                <a:effectLst/>
                <a:latin typeface="+mj-lt"/>
              </a:rPr>
              <a:t>Thành Tâm</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FF0000"/>
                </a:solidFill>
                <a:effectLst/>
                <a:latin typeface="+mj-lt"/>
              </a:rPr>
              <a:t>Tk1</a:t>
            </a:r>
            <a:r>
              <a:rPr lang="vi-VN" sz="4800" b="0" u="sng">
                <a:solidFill>
                  <a:srgbClr val="FF0000"/>
                </a:solidFill>
                <a:effectLst/>
                <a:latin typeface="+mj-lt"/>
              </a:rPr>
              <a:t>:</a:t>
            </a:r>
            <a:r>
              <a:rPr lang="vi-VN" sz="4800" b="0">
                <a:solidFill>
                  <a:srgbClr val="000066"/>
                </a:solidFill>
                <a:effectLst/>
                <a:latin typeface="+mj-lt"/>
              </a:rPr>
              <a:t> </a:t>
            </a:r>
            <a:r>
              <a:rPr lang="vi-VN" sz="4800">
                <a:solidFill>
                  <a:srgbClr val="000066"/>
                </a:solidFill>
                <a:latin typeface="+mj-lt"/>
              </a:rPr>
              <a:t>Xin hát dâng Mẹ lời chào xưa khi Thiên sứ loan tin: A-ve Ma-ri-a! Hãy vui mừng, Thiên Chúa thương ở cùng. Vinh phúc cho Bà tràn đầy ơn được Thiên Chúa thương đến. Đấng Bà sẽ sinh ra là Con Chúa chí tôn quyền năng.</a:t>
            </a: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a:solidFill>
                  <a:srgbClr val="FF0000"/>
                </a:solidFill>
                <a:effectLst/>
                <a:latin typeface="+mj-lt"/>
              </a:rPr>
              <a:t>Đk</a:t>
            </a:r>
            <a:r>
              <a:rPr lang="vi-VN" sz="6200" b="0" u="sng">
                <a:solidFill>
                  <a:srgbClr val="FF0000"/>
                </a:solidFill>
                <a:effectLst/>
                <a:latin typeface="+mj-lt"/>
              </a:rPr>
              <a:t>:</a:t>
            </a:r>
            <a:r>
              <a:rPr lang="en-US" sz="6200">
                <a:solidFill>
                  <a:srgbClr val="000066"/>
                </a:solidFill>
                <a:latin typeface="+mj-lt"/>
              </a:rPr>
              <a:t> </a:t>
            </a:r>
            <a:r>
              <a:rPr lang="vi-VN" sz="620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Tk2</a:t>
            </a:r>
            <a:r>
              <a:rPr lang="vi-VN" sz="4700" b="0" u="sng">
                <a:solidFill>
                  <a:srgbClr val="FF0000"/>
                </a:solidFill>
                <a:effectLst/>
                <a:latin typeface="+mj-lt"/>
              </a:rPr>
              <a:t>:</a:t>
            </a:r>
            <a:r>
              <a:rPr lang="en-US" sz="4700">
                <a:solidFill>
                  <a:srgbClr val="000066"/>
                </a:solidFill>
                <a:latin typeface="+mj-lt"/>
              </a:rPr>
              <a:t> </a:t>
            </a:r>
            <a:r>
              <a:rPr lang="vi-VN" sz="4700">
                <a:solidFill>
                  <a:srgbClr val="000066"/>
                </a:solidFill>
                <a:latin typeface="+mj-lt"/>
              </a:rPr>
              <a:t>Xin hát khen Mẹ là kỳ công của Thiên Chúa uy phong. Không ai trên đời này vết nguyên tội không nhiễm lây lạ lùng. Xin kết dâng Mẹ một tràng hoa A-ve Ma-ri-a. Hỡi Mẹ Chúa cao sang nguyện thương giúp chúng con lầm than.</a:t>
            </a: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a:solidFill>
                  <a:srgbClr val="FF0000"/>
                </a:solidFill>
                <a:effectLst/>
                <a:latin typeface="+mj-lt"/>
              </a:rPr>
              <a:t>Đ</a:t>
            </a:r>
            <a:r>
              <a:rPr lang="en-US" sz="6200" b="0" u="sng" dirty="0">
                <a:solidFill>
                  <a:srgbClr val="FF0000"/>
                </a:solidFill>
                <a:effectLst/>
                <a:latin typeface="+mj-lt"/>
              </a:rPr>
              <a:t>k</a:t>
            </a:r>
            <a:r>
              <a:rPr lang="vi-VN" sz="6200" b="0" u="sng">
                <a:solidFill>
                  <a:srgbClr val="FF0000"/>
                </a:solidFill>
                <a:effectLst/>
                <a:latin typeface="+mj-lt"/>
              </a:rPr>
              <a:t>:</a:t>
            </a:r>
            <a:r>
              <a:rPr lang="vi-VN" sz="6200" b="0">
                <a:solidFill>
                  <a:srgbClr val="000066"/>
                </a:solidFill>
                <a:effectLst/>
                <a:latin typeface="+mj-lt"/>
              </a:rPr>
              <a:t> </a:t>
            </a:r>
            <a:r>
              <a:rPr lang="vi-VN" sz="620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9253168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Tk3</a:t>
            </a:r>
            <a:r>
              <a:rPr lang="vi-VN" sz="4700" b="0" u="sng">
                <a:solidFill>
                  <a:srgbClr val="FF0000"/>
                </a:solidFill>
                <a:effectLst/>
                <a:latin typeface="+mj-lt"/>
              </a:rPr>
              <a:t>:</a:t>
            </a:r>
            <a:r>
              <a:rPr lang="vi-VN" sz="4700" b="0">
                <a:solidFill>
                  <a:srgbClr val="000066"/>
                </a:solidFill>
                <a:effectLst/>
                <a:latin typeface="+mj-lt"/>
              </a:rPr>
              <a:t> </a:t>
            </a:r>
            <a:r>
              <a:rPr lang="vi-VN" sz="4700">
                <a:solidFill>
                  <a:srgbClr val="000066"/>
                </a:solidFill>
                <a:latin typeface="+mj-lt"/>
              </a:rPr>
              <a:t>Xưa với Con Mẹ, Mẹ hiệp thông dâng lễ tế Chiên Con. Nay chốn thiên cung kia Chúa thưởng công cho hiển vinh xác hồn. Xin hát khen Mẹ ngàn lời ca cùng muôn muôn chư thánh. Kính Mừng Nữ Trinh Vương đầy ơn phúc đến muôn đời luôn.</a:t>
            </a:r>
          </a:p>
        </p:txBody>
      </p:sp>
    </p:spTree>
    <p:extLst>
      <p:ext uri="{BB962C8B-B14F-4D97-AF65-F5344CB8AC3E}">
        <p14:creationId xmlns:p14="http://schemas.microsoft.com/office/powerpoint/2010/main" val="6224262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a:solidFill>
                  <a:srgbClr val="FF0000"/>
                </a:solidFill>
                <a:effectLst/>
                <a:latin typeface="+mj-lt"/>
              </a:rPr>
              <a:t>Đ</a:t>
            </a:r>
            <a:r>
              <a:rPr lang="en-US" sz="6200" b="0" u="sng" dirty="0">
                <a:solidFill>
                  <a:srgbClr val="FF0000"/>
                </a:solidFill>
                <a:effectLst/>
                <a:latin typeface="+mj-lt"/>
              </a:rPr>
              <a:t>k</a:t>
            </a:r>
            <a:r>
              <a:rPr lang="vi-VN" sz="6200" b="0" u="sng">
                <a:solidFill>
                  <a:srgbClr val="FF0000"/>
                </a:solidFill>
                <a:effectLst/>
                <a:latin typeface="+mj-lt"/>
              </a:rPr>
              <a:t>:</a:t>
            </a:r>
            <a:r>
              <a:rPr lang="vi-VN" sz="6200" b="0">
                <a:solidFill>
                  <a:srgbClr val="000066"/>
                </a:solidFill>
                <a:effectLst/>
                <a:latin typeface="+mj-lt"/>
              </a:rPr>
              <a:t> </a:t>
            </a:r>
            <a:r>
              <a:rPr lang="vi-VN" sz="620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949227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0066"/>
                </a:solidFill>
                <a:effectLst/>
                <a:latin typeface="+mj-lt"/>
                <a:cs typeface="Times New Roman" panose="02020603050405020304" pitchFamily="18" charset="0"/>
              </a:rPr>
              <a:t> Và bình an dưới thế cho người thiện tâm</a:t>
            </a:r>
            <a:r>
              <a:rPr lang="en-US" sz="5400" b="0">
                <a:solidFill>
                  <a:srgbClr val="000066"/>
                </a:solidFill>
                <a:effectLst/>
                <a:latin typeface="+mj-lt"/>
                <a:cs typeface="Times New Roman" panose="02020603050405020304" pitchFamily="18" charset="0"/>
              </a:rPr>
              <a:t>.</a:t>
            </a:r>
            <a:endParaRPr lang="vi-VN" sz="54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chúc tụng Chúa. </a:t>
            </a:r>
            <a:br>
              <a:rPr lang="en-US" sz="5000" b="0">
                <a:solidFill>
                  <a:srgbClr val="000066"/>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0066"/>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0066"/>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4093164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0066"/>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công vụ tông đồ</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Các tông đồ chuyên cần cầu nguyện cùng với</a:t>
            </a:r>
          </a:p>
          <a:p>
            <a:r>
              <a:rPr lang="en-US" sz="3200" b="1">
                <a:ln w="1905"/>
                <a:solidFill>
                  <a:srgbClr val="A50021"/>
                </a:solidFill>
                <a:effectLst>
                  <a:innerShdw blurRad="69850" dist="43180" dir="5400000">
                    <a:srgbClr val="000000">
                      <a:alpha val="65000"/>
                    </a:srgbClr>
                  </a:innerShdw>
                </a:effectLst>
              </a:rPr>
              <a:t>Bà Maria, thân mẫu Đức Giê-su.</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a:solidFill>
                  <a:srgbClr val="C00000"/>
                </a:solidFill>
              </a:rPr>
              <a:t>Đáp Ca</a:t>
            </a:r>
            <a:br>
              <a:rPr lang="en-US" sz="6000">
                <a:solidFill>
                  <a:srgbClr val="C00000"/>
                </a:solidFill>
              </a:rPr>
            </a:br>
            <a:r>
              <a:rPr lang="en-US" sz="6000">
                <a:solidFill>
                  <a:srgbClr val="C00000"/>
                </a:solidFill>
              </a:rPr>
              <a:t>Lễ Đức Mẹ Mân Côi</a:t>
            </a:r>
            <a:br>
              <a:rPr lang="en-US" sz="6000">
                <a:solidFill>
                  <a:srgbClr val="C00000"/>
                </a:solidFill>
              </a:rPr>
            </a:br>
            <a:r>
              <a:rPr lang="en-US" i="1">
                <a:solidFill>
                  <a:srgbClr val="000066"/>
                </a:solidFill>
              </a:rPr>
              <a:t>Magnificat</a:t>
            </a:r>
            <a:br>
              <a:rPr lang="en-US" i="1">
                <a:solidFill>
                  <a:srgbClr val="000066"/>
                </a:solidFill>
              </a:rPr>
            </a:br>
            <a:r>
              <a:rPr lang="en-US" i="1">
                <a:solidFill>
                  <a:srgbClr val="000066"/>
                </a:solidFill>
              </a:rPr>
              <a:t>Lm. Kim Long</a:t>
            </a:r>
            <a:br>
              <a:rPr lang="en-US" i="1">
                <a:solidFill>
                  <a:srgbClr val="000066"/>
                </a:solidFill>
              </a:rPr>
            </a:br>
            <a:r>
              <a:rPr lang="en-US" i="1">
                <a:solidFill>
                  <a:srgbClr val="000066"/>
                </a:solidFill>
              </a:rPr>
              <a:t>06 câu</a:t>
            </a:r>
          </a:p>
        </p:txBody>
      </p:sp>
    </p:spTree>
    <p:extLst>
      <p:ext uri="{BB962C8B-B14F-4D97-AF65-F5344CB8AC3E}">
        <p14:creationId xmlns:p14="http://schemas.microsoft.com/office/powerpoint/2010/main" val="360333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383096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Tk1:</a:t>
            </a:r>
            <a:r>
              <a:rPr lang="en-US" sz="6000">
                <a:solidFill>
                  <a:srgbClr val="000066"/>
                </a:solidFill>
              </a:rPr>
              <a:t> </a:t>
            </a:r>
            <a:r>
              <a:rPr lang="vi-VN" sz="6000">
                <a:solidFill>
                  <a:srgbClr val="000066"/>
                </a:solidFill>
              </a:rPr>
              <a:t>Đức Ma-ri-a nói rằng: linh hồn tôi ngợi khen Thiên Chúa và thần trí tôi reo mừng vì Thiên Chúa Đấng 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0000"/>
                </a:solidFill>
              </a:rPr>
              <a:t>Tk2:</a:t>
            </a:r>
            <a:r>
              <a:rPr lang="en-US" sz="6000">
                <a:solidFill>
                  <a:srgbClr val="000066"/>
                </a:solidFill>
              </a:rPr>
              <a:t> </a:t>
            </a:r>
            <a:r>
              <a:rPr lang="vi-VN" sz="6000">
                <a:solidFill>
                  <a:srgbClr val="000066"/>
                </a:solidFill>
              </a:rPr>
              <a:t>Chúa trông xem phận nữ tỳ. Nên từ đây gọi tôi diễm phúc, làm việc lớn trên thân này, vì danh Chúa</a:t>
            </a:r>
            <a:r>
              <a:rPr lang="en-US" sz="6000">
                <a:solidFill>
                  <a:srgbClr val="000066"/>
                </a:solidFill>
              </a:rPr>
              <a:t> </a:t>
            </a:r>
            <a:r>
              <a:rPr lang="vi-VN" sz="6000">
                <a:solidFill>
                  <a:srgbClr val="000066"/>
                </a:solidFill>
              </a:rPr>
              <a:t>chí 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0000"/>
                </a:solidFill>
              </a:rPr>
              <a:t>Tk3:</a:t>
            </a:r>
            <a:r>
              <a:rPr lang="en-US" sz="5800">
                <a:solidFill>
                  <a:srgbClr val="000066"/>
                </a:solidFill>
              </a:rPr>
              <a:t> </a:t>
            </a:r>
            <a:r>
              <a:rPr lang="vi-VN" sz="5800">
                <a:solidFill>
                  <a:srgbClr val="000066"/>
                </a:solidFill>
              </a:rPr>
              <a:t>Chúa thương ai tôn kính Ngài. Qua ngàn năm</a:t>
            </a:r>
            <a:r>
              <a:rPr lang="en-US" sz="5800">
                <a:solidFill>
                  <a:srgbClr val="000066"/>
                </a:solidFill>
              </a:rPr>
              <a:t> </a:t>
            </a:r>
            <a:r>
              <a:rPr lang="vi-VN" sz="5800">
                <a:solidFill>
                  <a:srgbClr val="000066"/>
                </a:solidFill>
              </a:rPr>
              <a:t>và qua muôn kiếp. Vận dụng cánh tay uy quyền dẹp tan lũ</a:t>
            </a:r>
            <a:r>
              <a:rPr lang="en-US" sz="5800">
                <a:solidFill>
                  <a:srgbClr val="000066"/>
                </a:solidFill>
              </a:rPr>
              <a:t> </a:t>
            </a:r>
            <a:r>
              <a:rPr lang="vi-VN" sz="5800">
                <a:solidFill>
                  <a:srgbClr val="000066"/>
                </a:solidFill>
              </a:rPr>
              <a:t>hống hách tự kiêu.</a:t>
            </a:r>
          </a:p>
        </p:txBody>
      </p:sp>
    </p:spTree>
    <p:extLst>
      <p:ext uri="{BB962C8B-B14F-4D97-AF65-F5344CB8AC3E}">
        <p14:creationId xmlns:p14="http://schemas.microsoft.com/office/powerpoint/2010/main" val="266740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Tk4:</a:t>
            </a:r>
            <a:r>
              <a:rPr lang="en-US" sz="6000">
                <a:solidFill>
                  <a:srgbClr val="000066"/>
                </a:solidFill>
              </a:rPr>
              <a:t> </a:t>
            </a:r>
            <a:r>
              <a:rPr lang="vi-VN" sz="6000">
                <a:solidFill>
                  <a:srgbClr val="000066"/>
                </a:solidFill>
              </a:rPr>
              <a:t>Chúa thương ai tôn kính Ngài. Qua ngàn năm và qua muôn kiếp.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Tk1:</a:t>
            </a:r>
            <a:r>
              <a:rPr lang="en-US" sz="6000">
                <a:solidFill>
                  <a:srgbClr val="000066"/>
                </a:solidFill>
              </a:rPr>
              <a:t> </a:t>
            </a:r>
            <a:r>
              <a:rPr lang="vi-VN" sz="6000">
                <a:solidFill>
                  <a:srgbClr val="000066"/>
                </a:solidFill>
              </a:rPr>
              <a:t>Đức Ma-ri-a nói rằng: linh hồn tôi ngợi khen Thiên Chúa và thần trí tôi reo mừng vì Thiên Chúa Đấng cứu độ tôi.</a:t>
            </a:r>
            <a:endParaRPr lang="en-US" sz="6000">
              <a:solidFill>
                <a:srgbClr val="000066"/>
              </a:solidFill>
            </a:endParaRPr>
          </a:p>
        </p:txBody>
      </p:sp>
    </p:spTree>
    <p:extLst>
      <p:ext uri="{BB962C8B-B14F-4D97-AF65-F5344CB8AC3E}">
        <p14:creationId xmlns:p14="http://schemas.microsoft.com/office/powerpoint/2010/main" val="427893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0000"/>
                </a:solidFill>
              </a:rPr>
              <a:t>Đk:</a:t>
            </a:r>
            <a:r>
              <a:rPr lang="en-US" sz="6600">
                <a:solidFill>
                  <a:srgbClr val="000066"/>
                </a:solidFill>
              </a:rPr>
              <a:t> </a:t>
            </a:r>
            <a:r>
              <a:rPr lang="vi-VN" sz="66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Tk5:</a:t>
            </a:r>
            <a:r>
              <a:rPr lang="en-US" sz="6000">
                <a:solidFill>
                  <a:srgbClr val="000066"/>
                </a:solidFill>
              </a:rPr>
              <a:t> </a:t>
            </a:r>
            <a:r>
              <a:rPr lang="vi-VN" sz="6000">
                <a:solidFill>
                  <a:srgbClr val="000066"/>
                </a:solidFill>
              </a:rPr>
              <a:t>Chúa nâng ai khiêm ái thật. Bọn quyền uy hạ khỏi ngai báu.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Tk6:</a:t>
            </a:r>
            <a:r>
              <a:rPr lang="en-US" sz="6000">
                <a:solidFill>
                  <a:srgbClr val="000066"/>
                </a:solidFill>
              </a:rPr>
              <a:t> </a:t>
            </a:r>
            <a:r>
              <a:rPr lang="vi-VN" sz="6000">
                <a:solidFill>
                  <a:srgbClr val="000066"/>
                </a:solidFill>
              </a:rPr>
              <a:t>Is-ra-el tôi tớ Ngài. Theo lời xưa Ngài luôn bênh đỡ. Vì lòng xót thương tổ phụ, và con cháu mãi 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Ga-lát</a:t>
            </a:r>
            <a:r>
              <a:rPr lang="vi-VN" sz="3600">
                <a:solidFill>
                  <a:srgbClr val="A50021"/>
                </a:solidFill>
              </a:rPr>
              <a:t>.</a:t>
            </a:r>
          </a:p>
          <a:p>
            <a:r>
              <a:rPr lang="en-US" sz="3600">
                <a:solidFill>
                  <a:srgbClr val="A50021"/>
                </a:solidFill>
              </a:rPr>
              <a:t>Thiên Chúa đã sai con mình tới, sinh làm</a:t>
            </a:r>
          </a:p>
          <a:p>
            <a:r>
              <a:rPr lang="en-US" sz="3600">
                <a:solidFill>
                  <a:srgbClr val="A50021"/>
                </a:solidFill>
              </a:rPr>
              <a:t>Con một người phụ nữ</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210164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4031873"/>
          </a:xfrm>
          <a:prstGeom prst="rect">
            <a:avLst/>
          </a:prstGeom>
        </p:spPr>
        <p:txBody>
          <a:bodyPr>
            <a:spAutoFit/>
          </a:bodyPr>
          <a:lstStyle/>
          <a:p>
            <a:pPr algn="just"/>
            <a:r>
              <a:rPr lang="en-US" sz="3200"/>
              <a:t>Chúng ta hãy</a:t>
            </a:r>
            <a:r>
              <a:rPr lang="vi-VN" sz="3200"/>
              <a:t> tôn vinh Mẹ đã quảng đại cộng tác vào chương trình cứu độ của Thiên Chúa, và trở nên mẫu gương tuyệt hảo cho mọi Kitô hữu. Trong ngày mừng lễ Đức Mẹ Mân Côi hôm nay.</a:t>
            </a:r>
            <a:endParaRPr lang="en-US" sz="32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8036"/>
            <a:ext cx="2784900" cy="363855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590550"/>
            <a:ext cx="5638800" cy="3181350"/>
          </a:xfrm>
        </p:spPr>
        <p:txBody>
          <a:bodyPr>
            <a:normAutofit fontScale="90000"/>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8900" b="1" dirty="0" err="1">
                <a:solidFill>
                  <a:srgbClr val="C00000"/>
                </a:solidFill>
                <a:effectLst>
                  <a:outerShdw blurRad="38100" dist="38100" dir="2700000" algn="tl">
                    <a:srgbClr val="000000">
                      <a:alpha val="43137"/>
                    </a:srgbClr>
                  </a:outerShdw>
                </a:effectLst>
                <a:cs typeface="Times New Roman" pitchFamily="18" charset="0"/>
              </a:rPr>
              <a:t>Dâng</a:t>
            </a:r>
            <a:r>
              <a:rPr lang="en-US" sz="8900" b="1" dirty="0">
                <a:solidFill>
                  <a:srgbClr val="C00000"/>
                </a:solidFill>
                <a:effectLst>
                  <a:outerShdw blurRad="38100" dist="38100" dir="2700000" algn="tl">
                    <a:srgbClr val="000000">
                      <a:alpha val="43137"/>
                    </a:srgbClr>
                  </a:outerShdw>
                </a:effectLst>
                <a:cs typeface="Times New Roman" pitchFamily="18" charset="0"/>
              </a:rPr>
              <a:t> </a:t>
            </a:r>
            <a:r>
              <a:rPr lang="en-US" sz="8900" b="1" dirty="0" err="1">
                <a:solidFill>
                  <a:srgbClr val="C00000"/>
                </a:solidFill>
                <a:effectLst>
                  <a:outerShdw blurRad="38100" dist="38100" dir="2700000" algn="tl">
                    <a:srgbClr val="000000">
                      <a:alpha val="43137"/>
                    </a:srgbClr>
                  </a:outerShdw>
                </a:effectLst>
                <a:cs typeface="Times New Roman" pitchFamily="18" charset="0"/>
              </a:rPr>
              <a:t>Ngài</a:t>
            </a:r>
            <a:r>
              <a:rPr lang="en-US" sz="3600" b="1" dirty="0">
                <a:solidFill>
                  <a:srgbClr val="C00000"/>
                </a:solidFill>
                <a:effectLst>
                  <a:outerShdw blurRad="38100" dist="38100" dir="2700000" algn="tl">
                    <a:srgbClr val="000000">
                      <a:alpha val="43137"/>
                    </a:srgbClr>
                  </a:outerShdw>
                </a:effectLst>
                <a:cs typeface="Times New Roman" pitchFamily="18" charset="0"/>
              </a:rPr>
              <a:t/>
            </a:r>
            <a:br>
              <a:rPr lang="en-US" sz="3600" b="1" dirty="0">
                <a:solidFill>
                  <a:srgbClr val="C00000"/>
                </a:solidFill>
                <a:effectLst>
                  <a:outerShdw blurRad="38100" dist="38100" dir="2700000" algn="tl">
                    <a:srgbClr val="000000">
                      <a:alpha val="43137"/>
                    </a:srgbClr>
                  </a:outerShdw>
                </a:effectLst>
                <a:cs typeface="Times New Roman" pitchFamily="18" charset="0"/>
              </a:rPr>
            </a:br>
            <a:r>
              <a:rPr lang="en-US" sz="3600" b="1" dirty="0">
                <a:solidFill>
                  <a:srgbClr val="C00000"/>
                </a:solidFill>
                <a:effectLst>
                  <a:outerShdw blurRad="38100" dist="38100" dir="2700000" algn="tl">
                    <a:srgbClr val="000000">
                      <a:alpha val="43137"/>
                    </a:srgbClr>
                  </a:outerShdw>
                </a:effectLst>
                <a:cs typeface="Times New Roman" pitchFamily="18" charset="0"/>
              </a:rPr>
              <a:t>Thy </a:t>
            </a:r>
            <a:r>
              <a:rPr lang="en-US" sz="3600" b="1" dirty="0" err="1">
                <a:solidFill>
                  <a:srgbClr val="C00000"/>
                </a:solidFill>
                <a:effectLst>
                  <a:outerShdw blurRad="38100" dist="38100" dir="2700000" algn="tl">
                    <a:srgbClr val="000000">
                      <a:alpha val="43137"/>
                    </a:srgbClr>
                  </a:outerShdw>
                </a:effectLst>
                <a:cs typeface="Times New Roman" pitchFamily="18" charset="0"/>
              </a:rPr>
              <a:t>yên</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24" y="1308828"/>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00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0066"/>
                </a:solidFill>
              </a:rPr>
              <a:t>Dâng Ngài lòng mến vô biên, niềm tin vẹn tuyền ngàn lời ước nguyện. Dâng Ngài cuộc sống hôm nay, hạnh phúc tương lai, con tha thiết dâng Ngài. </a:t>
            </a:r>
            <a:endParaRPr lang="en-US" altLang="en-US" sz="6000" u="sng" dirty="0">
              <a:solidFill>
                <a:srgbClr val="000066"/>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dirty="0">
                <a:solidFill>
                  <a:srgbClr val="000066"/>
                </a:solidFill>
              </a:rPr>
              <a:t>Dâng Ngài lời hát đơn sơ, nguồn vui tin thờ, trọn đời mộng mơ. Xin cho ngày mai ấm êm, tình nồng hồng phúc bên Cha hiền triền miên.</a:t>
            </a:r>
            <a:endParaRPr lang="en-US" altLang="en-US" sz="4800" u="sng" dirty="0">
              <a:solidFill>
                <a:srgbClr val="000066"/>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5455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dirty="0">
                <a:solidFill>
                  <a:srgbClr val="000066"/>
                </a:solidFill>
              </a:rPr>
              <a:t>Con luôn mơ ước nhiều, niềm vui êm ru sớm chiều. Dù đời có bao lần ước nguyền đẹp nụ hoa xuân. Nay xin vâng ý Cha dìu đưa thuyền con bến xa, thoát bóng đêm mịt mờ về quê yêu dấu mong chờ.</a:t>
            </a:r>
          </a:p>
        </p:txBody>
      </p:sp>
    </p:spTree>
    <p:extLst>
      <p:ext uri="{BB962C8B-B14F-4D97-AF65-F5344CB8AC3E}">
        <p14:creationId xmlns:p14="http://schemas.microsoft.com/office/powerpoint/2010/main" val="1309238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00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0066"/>
                </a:solidFill>
              </a:rPr>
              <a:t>Dâng Ngài lòng mến vô biên, niềm tin vẹn tuyền ngàn lời ước nguyện. Dâng Ngài cuộc sống hôm nay, hạnh phúc tương lai, con tha thiết dâng Ngài. </a:t>
            </a:r>
            <a:endParaRPr lang="en-US" altLang="en-US" sz="6000" u="sng" dirty="0">
              <a:solidFill>
                <a:srgbClr val="000066"/>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14056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dirty="0">
                <a:solidFill>
                  <a:srgbClr val="000066"/>
                </a:solidFill>
              </a:rPr>
              <a:t>Dâng Ngài lời hát đơn sơ, nguồn vui tin thờ, trọn đời mộng mơ. Xin cho ngày mai ấm êm, tình nồng hồng phúc bên Cha hiền triền miên.</a:t>
            </a:r>
            <a:endParaRPr lang="en-US" altLang="en-US" sz="4800" u="sng" dirty="0">
              <a:solidFill>
                <a:srgbClr val="000066"/>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248225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000" dirty="0">
                <a:solidFill>
                  <a:srgbClr val="FF0000"/>
                </a:solidFill>
              </a:rPr>
              <a:t>Ca </a:t>
            </a:r>
            <a:r>
              <a:rPr lang="en-US" sz="6000" dirty="0" err="1">
                <a:solidFill>
                  <a:srgbClr val="FF0000"/>
                </a:solidFill>
              </a:rPr>
              <a:t>Vang</a:t>
            </a:r>
            <a:r>
              <a:rPr lang="en-US" sz="6000" dirty="0">
                <a:solidFill>
                  <a:srgbClr val="FF0000"/>
                </a:solidFill>
              </a:rPr>
              <a:t> </a:t>
            </a:r>
            <a:r>
              <a:rPr lang="en-US" sz="6000" dirty="0" err="1">
                <a:solidFill>
                  <a:srgbClr val="FF0000"/>
                </a:solidFill>
              </a:rPr>
              <a:t>Tình</a:t>
            </a:r>
            <a:r>
              <a:rPr lang="en-US" sz="6000" dirty="0">
                <a:solidFill>
                  <a:srgbClr val="FF0000"/>
                </a:solidFill>
              </a:rPr>
              <a:t> </a:t>
            </a:r>
            <a:r>
              <a:rPr lang="en-US" sz="6000" dirty="0" err="1">
                <a:solidFill>
                  <a:srgbClr val="FF0000"/>
                </a:solidFill>
              </a:rPr>
              <a:t>Yêu</a:t>
            </a:r>
            <a:r>
              <a:rPr lang="en-US" sz="6000" dirty="0">
                <a:solidFill>
                  <a:srgbClr val="FF0000"/>
                </a:solidFill>
              </a:rPr>
              <a:t> </a:t>
            </a:r>
            <a:r>
              <a:rPr lang="en-US" sz="6000" dirty="0" err="1">
                <a:solidFill>
                  <a:srgbClr val="FF0000"/>
                </a:solidFill>
              </a:rPr>
              <a:t>Chúa</a:t>
            </a:r>
            <a:r>
              <a:rPr lang="en-US" sz="6000" dirty="0">
                <a:solidFill>
                  <a:srgbClr val="FF0000"/>
                </a:solidFill>
              </a:rPr>
              <a:t> </a:t>
            </a:r>
            <a:r>
              <a:rPr lang="en-US" sz="6600" dirty="0">
                <a:solidFill>
                  <a:srgbClr val="FF0000"/>
                </a:solidFill>
              </a:rPr>
              <a:t>2</a:t>
            </a:r>
            <a:r>
              <a:rPr lang="en-US" sz="6600" b="0" dirty="0">
                <a:solidFill>
                  <a:srgbClr val="FF0000"/>
                </a:solidFill>
                <a:effectLst/>
                <a:latin typeface="+mj-lt"/>
              </a:rPr>
              <a:t/>
            </a:r>
            <a:br>
              <a:rPr lang="en-US" sz="6600" b="0" dirty="0">
                <a:solidFill>
                  <a:srgbClr val="FF0000"/>
                </a:solidFill>
                <a:effectLst/>
                <a:latin typeface="+mj-lt"/>
              </a:rPr>
            </a:br>
            <a:r>
              <a:rPr lang="en-US" sz="6000" b="0" i="1" dirty="0" err="1">
                <a:solidFill>
                  <a:srgbClr val="FF0000"/>
                </a:solidFill>
                <a:effectLst/>
                <a:latin typeface="+mj-lt"/>
              </a:rPr>
              <a:t>Đinh</a:t>
            </a:r>
            <a:r>
              <a:rPr lang="en-US" sz="6000" b="0" i="1" dirty="0">
                <a:solidFill>
                  <a:srgbClr val="FF0000"/>
                </a:solidFill>
                <a:effectLst/>
                <a:latin typeface="+mj-lt"/>
              </a:rPr>
              <a:t> </a:t>
            </a:r>
            <a:r>
              <a:rPr lang="en-US" sz="6000" i="1" dirty="0">
                <a:solidFill>
                  <a:srgbClr val="FF0000"/>
                </a:solidFill>
              </a:rPr>
              <a:t>Minh </a:t>
            </a:r>
            <a:r>
              <a:rPr lang="en-US" sz="6000" i="1" dirty="0" err="1">
                <a:solidFill>
                  <a:srgbClr val="FF0000"/>
                </a:solidFill>
              </a:rPr>
              <a:t>Hoàng</a:t>
            </a:r>
            <a:endParaRPr lang="en-US" sz="9600" b="0" i="1" dirty="0">
              <a:solidFill>
                <a:srgbClr val="FF0000"/>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a:t>
            </a:r>
            <a:r>
              <a:rPr lang="en-US" sz="4800" b="0" u="sng" dirty="0">
                <a:solidFill>
                  <a:srgbClr val="FF0000"/>
                </a:solidFill>
                <a:effectLst/>
              </a:rPr>
              <a:t>k1:</a:t>
            </a:r>
            <a:r>
              <a:rPr lang="en-US" sz="4800" b="0" dirty="0">
                <a:solidFill>
                  <a:srgbClr val="000066"/>
                </a:solidFill>
                <a:effectLst/>
              </a:rPr>
              <a:t> </a:t>
            </a:r>
            <a:r>
              <a:rPr lang="vi-VN" dirty="0"/>
              <a:t> </a:t>
            </a:r>
            <a:r>
              <a:rPr lang="vi-VN" dirty="0">
                <a:solidFill>
                  <a:srgbClr val="000066"/>
                </a:solidFill>
              </a:rPr>
              <a:t>Tình yêu Thiên Chúa cao vời tựa như biển khơi. Tình yêu Thiên Chúa bao la trùng dương sóng xô. Tình yêu bát ngát mây trời tự ánh trăng thanh soi đêm trường tỏa khắp ngàn phương dẫn con trên nẻo đường dương thế. </a:t>
            </a:r>
            <a:endParaRPr lang="en-US" sz="48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a:t>
            </a:r>
            <a:r>
              <a:rPr lang="en-US" sz="4800" b="0" dirty="0">
                <a:solidFill>
                  <a:srgbClr val="000066"/>
                </a:solidFill>
                <a:effectLst/>
              </a:rPr>
              <a:t> </a:t>
            </a:r>
            <a:r>
              <a:rPr lang="vi-VN" dirty="0">
                <a:solidFill>
                  <a:srgbClr val="000066"/>
                </a:solidFill>
              </a:rPr>
              <a:t>Tình yêu Thiên Chúa êm như dòng sông lướt trôi. Tình yêu Thiên Chúa ngát xanh mùa xuân thắm tươi. Dù cho gom hết lá vàng, dù nước biển đông có dâng tràn, tình Chúa vẫn ngàn năm vẫn cao thâm như núi Thái Sơn</a:t>
            </a:r>
            <a:endParaRPr lang="en-US" sz="4800" b="0" dirty="0">
              <a:solidFill>
                <a:srgbClr val="000066"/>
              </a:solidFill>
              <a:effectLst/>
            </a:endParaRPr>
          </a:p>
        </p:txBody>
      </p:sp>
    </p:spTree>
    <p:extLst>
      <p:ext uri="{BB962C8B-B14F-4D97-AF65-F5344CB8AC3E}">
        <p14:creationId xmlns:p14="http://schemas.microsoft.com/office/powerpoint/2010/main" val="4159549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rPr>
              <a:t>Đk</a:t>
            </a:r>
            <a:r>
              <a:rPr lang="en-US" sz="6000" b="0" u="sng" dirty="0">
                <a:solidFill>
                  <a:srgbClr val="FF0000"/>
                </a:solidFill>
                <a:effectLst/>
              </a:rPr>
              <a:t>:</a:t>
            </a:r>
            <a:r>
              <a:rPr lang="en-US" sz="6000" b="0" dirty="0">
                <a:solidFill>
                  <a:srgbClr val="000066"/>
                </a:solidFill>
                <a:effectLst/>
              </a:rPr>
              <a:t> </a:t>
            </a:r>
            <a:r>
              <a:rPr lang="vi-VN" sz="4800" dirty="0">
                <a:solidFill>
                  <a:srgbClr val="000066"/>
                </a:solidFill>
              </a:rPr>
              <a:t>Ca vang tình Chúa muôn đời chẳng phút nào ngơi. Ca vang tình Chúa cho dù ở khắp mọi nơi. Ngài là chân lý cao vời tuyệt mỹ vô song. Ngài là lẽ sống cho gian trần tìm đến suối nguồn.</a:t>
            </a:r>
            <a:endParaRPr lang="vi-VN" sz="60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a:t>
            </a:r>
            <a:r>
              <a:rPr lang="en-US" sz="5400" b="0" u="sng" dirty="0">
                <a:solidFill>
                  <a:srgbClr val="FF0000"/>
                </a:solidFill>
                <a:effectLst/>
              </a:rPr>
              <a:t>k2:</a:t>
            </a:r>
            <a:r>
              <a:rPr lang="en-US" sz="5400" b="0" dirty="0">
                <a:solidFill>
                  <a:srgbClr val="000066"/>
                </a:solidFill>
                <a:effectLst/>
              </a:rPr>
              <a:t> </a:t>
            </a:r>
            <a:r>
              <a:rPr lang="vi-VN" sz="4800" dirty="0">
                <a:solidFill>
                  <a:srgbClr val="000066"/>
                </a:solidFill>
              </a:rPr>
              <a:t>Ngàn năm Chúa vẫn thương con tựa như mẫu thân. Ngày đêm đưa dẫn trên đường và nâng đỡ con. Làm sao nói hết ân tình Ngài đã thương con, xin một đời hòa khúc tạ ơn để ca vang tình Thiên Chúa. </a:t>
            </a:r>
            <a:endParaRPr lang="en-US" sz="5400" b="0" dirty="0">
              <a:solidFill>
                <a:srgbClr val="000066"/>
              </a:solidFill>
              <a:effectLst/>
            </a:endParaRPr>
          </a:p>
        </p:txBody>
      </p:sp>
    </p:spTree>
    <p:extLst>
      <p:ext uri="{BB962C8B-B14F-4D97-AF65-F5344CB8AC3E}">
        <p14:creationId xmlns:p14="http://schemas.microsoft.com/office/powerpoint/2010/main" val="4056339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0000"/>
                </a:solidFill>
              </a:rPr>
              <a:t>***</a:t>
            </a:r>
            <a:r>
              <a:rPr lang="en-US" sz="5400" b="0" u="sng" dirty="0">
                <a:solidFill>
                  <a:srgbClr val="FF0000"/>
                </a:solidFill>
                <a:effectLst/>
              </a:rPr>
              <a:t>:</a:t>
            </a:r>
            <a:r>
              <a:rPr lang="en-US" sz="5400" b="0" dirty="0">
                <a:solidFill>
                  <a:srgbClr val="000066"/>
                </a:solidFill>
                <a:effectLst/>
              </a:rPr>
              <a:t> </a:t>
            </a:r>
            <a:r>
              <a:rPr lang="vi-VN" dirty="0">
                <a:solidFill>
                  <a:srgbClr val="000066"/>
                </a:solidFill>
              </a:rPr>
              <a:t>Phận con yểu đuối mọn hèn mỏng manh Chúa ơi. Tựa như chiếc lá tiêu sơ nhẹ bay cuối thu mà sao Chúa vẫn ân cần dành hết cho con những ân tình nồng thắm hòa chan, khắc tên con trong trái tim </a:t>
            </a:r>
            <a:r>
              <a:rPr lang="en-US" dirty="0">
                <a:solidFill>
                  <a:srgbClr val="000066"/>
                </a:solidFill>
              </a:rPr>
              <a:t>N</a:t>
            </a:r>
            <a:r>
              <a:rPr lang="vi-VN" dirty="0">
                <a:solidFill>
                  <a:srgbClr val="000066"/>
                </a:solidFill>
              </a:rPr>
              <a:t>gài.</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rPr>
              <a:t>Đk</a:t>
            </a:r>
            <a:r>
              <a:rPr lang="en-US" sz="6000" b="0" u="sng" dirty="0">
                <a:solidFill>
                  <a:srgbClr val="FF0000"/>
                </a:solidFill>
                <a:effectLst/>
              </a:rPr>
              <a:t>:</a:t>
            </a:r>
            <a:r>
              <a:rPr lang="en-US" sz="6000" b="0" dirty="0">
                <a:solidFill>
                  <a:srgbClr val="000066"/>
                </a:solidFill>
                <a:effectLst/>
              </a:rPr>
              <a:t> </a:t>
            </a:r>
            <a:r>
              <a:rPr lang="vi-VN" sz="4800" dirty="0">
                <a:solidFill>
                  <a:srgbClr val="000066"/>
                </a:solidFill>
              </a:rPr>
              <a:t>Ca vang tình Chúa muôn đời chẳng phút nào ngơi. Ca vang tình Chúa cho dù ở khắp mọi nơi. Ngài là chân lý cao vời tuyệt mỹ vô song. Ngài là lẽ sống cho gian trần tìm đến suối nguồn.</a:t>
            </a:r>
            <a:endParaRPr lang="vi-VN" sz="6000" b="0" dirty="0">
              <a:solidFill>
                <a:srgbClr val="000066"/>
              </a:solidFill>
              <a:effectLst/>
            </a:endParaRPr>
          </a:p>
        </p:txBody>
      </p:sp>
    </p:spTree>
    <p:extLst>
      <p:ext uri="{BB962C8B-B14F-4D97-AF65-F5344CB8AC3E}">
        <p14:creationId xmlns:p14="http://schemas.microsoft.com/office/powerpoint/2010/main" val="1096727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Tk3:</a:t>
            </a:r>
            <a:r>
              <a:rPr lang="en-US" sz="4800" b="0" dirty="0">
                <a:solidFill>
                  <a:srgbClr val="000066"/>
                </a:solidFill>
                <a:effectLst/>
              </a:rPr>
              <a:t> </a:t>
            </a:r>
            <a:r>
              <a:rPr lang="vi-VN" dirty="0">
                <a:solidFill>
                  <a:srgbClr val="000066"/>
                </a:solidFill>
              </a:rPr>
              <a:t>Miệng con không ngớt ca khen tình yêu Chúa thôi. Để sao cho xứng thiên ân mà Chúa đã ban. Nguyện nên khúc hát tri ân vọng mãi thiên thu tán dương Ngài nguồn sống đời con, đã cho con tình yêu cao quý.</a:t>
            </a:r>
            <a:endParaRPr lang="en-US" sz="4800" b="0" dirty="0">
              <a:solidFill>
                <a:srgbClr val="000066"/>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a:t>
            </a:r>
            <a:r>
              <a:rPr lang="en-US" sz="5400" b="0" u="sng" dirty="0">
                <a:solidFill>
                  <a:srgbClr val="FF0000"/>
                </a:solidFill>
                <a:effectLst/>
              </a:rPr>
              <a:t>:</a:t>
            </a:r>
            <a:r>
              <a:rPr lang="en-US" sz="5400" b="0" dirty="0">
                <a:solidFill>
                  <a:srgbClr val="000066"/>
                </a:solidFill>
                <a:effectLst/>
              </a:rPr>
              <a:t> </a:t>
            </a:r>
            <a:r>
              <a:rPr lang="vi-VN" dirty="0">
                <a:solidFill>
                  <a:srgbClr val="000066"/>
                </a:solidFill>
              </a:rPr>
              <a:t>Nguyện đem tâm trí xây đời bằng hết trái tim. Và đem thương mến xóa tan thù oán ghét ghen. Để tình yêu Chúa lan tràn vào khắp dương gian để con người được sống bình an biết yêu thương chia sớt ân tình</a:t>
            </a:r>
            <a:r>
              <a:rPr lang="en-US" dirty="0">
                <a:solidFill>
                  <a:srgbClr val="000066"/>
                </a:solidFill>
              </a:rPr>
              <a:t>.</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rPr>
              <a:t>Đk</a:t>
            </a:r>
            <a:r>
              <a:rPr lang="en-US" sz="6000" b="0" u="sng" dirty="0">
                <a:solidFill>
                  <a:srgbClr val="FF0000"/>
                </a:solidFill>
                <a:effectLst/>
              </a:rPr>
              <a:t>:</a:t>
            </a:r>
            <a:r>
              <a:rPr lang="en-US" sz="6000" b="0" dirty="0">
                <a:solidFill>
                  <a:srgbClr val="000066"/>
                </a:solidFill>
                <a:effectLst/>
              </a:rPr>
              <a:t> </a:t>
            </a:r>
            <a:r>
              <a:rPr lang="vi-VN" sz="4800" dirty="0">
                <a:solidFill>
                  <a:srgbClr val="000066"/>
                </a:solidFill>
              </a:rPr>
              <a:t>Ca vang tình Chúa muôn đời chẳng phút nào ngơi. Ca vang tình Chúa cho dù ở khắp mọi nơi. Ngài là chân lý cao vời tuyệt mỹ vô song. Ngài là lẽ sống cho gian trần tìm đến suối nguồn.</a:t>
            </a:r>
            <a:endParaRPr lang="vi-VN" sz="6000" b="0" dirty="0">
              <a:solidFill>
                <a:srgbClr val="000066"/>
              </a:solidFill>
              <a:effectLst/>
            </a:endParaRPr>
          </a:p>
        </p:txBody>
      </p:sp>
    </p:spTree>
    <p:extLst>
      <p:ext uri="{BB962C8B-B14F-4D97-AF65-F5344CB8AC3E}">
        <p14:creationId xmlns:p14="http://schemas.microsoft.com/office/powerpoint/2010/main" val="153051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11500" b="0" dirty="0" err="1">
                <a:solidFill>
                  <a:srgbClr val="FF0000"/>
                </a:solidFill>
                <a:effectLst/>
                <a:latin typeface="+mj-lt"/>
              </a:rPr>
              <a:t>Dâng</a:t>
            </a:r>
            <a:r>
              <a:rPr lang="en-US" sz="11500" b="0" dirty="0">
                <a:solidFill>
                  <a:srgbClr val="FF0000"/>
                </a:solidFill>
                <a:effectLst/>
                <a:latin typeface="+mj-lt"/>
              </a:rPr>
              <a:t> </a:t>
            </a:r>
            <a:r>
              <a:rPr lang="en-US" sz="11500" b="0" dirty="0" err="1">
                <a:solidFill>
                  <a:srgbClr val="FF0000"/>
                </a:solidFill>
                <a:effectLst/>
                <a:latin typeface="+mj-lt"/>
              </a:rPr>
              <a:t>Mẹ</a:t>
            </a:r>
            <a:r>
              <a:rPr lang="en-US" sz="6600" b="0" dirty="0">
                <a:solidFill>
                  <a:srgbClr val="FF0000"/>
                </a:solidFill>
                <a:effectLst/>
                <a:latin typeface="+mj-lt"/>
              </a:rPr>
              <a:t/>
            </a:r>
            <a:br>
              <a:rPr lang="en-US" sz="6600" b="0" dirty="0">
                <a:solidFill>
                  <a:srgbClr val="FF0000"/>
                </a:solidFill>
                <a:effectLst/>
                <a:latin typeface="+mj-lt"/>
              </a:rPr>
            </a:br>
            <a:r>
              <a:rPr lang="en-US" sz="5400" b="0" i="1" dirty="0" err="1">
                <a:solidFill>
                  <a:srgbClr val="000066"/>
                </a:solidFill>
                <a:effectLst/>
                <a:latin typeface="+mj-lt"/>
              </a:rPr>
              <a:t>Đức</a:t>
            </a:r>
            <a:r>
              <a:rPr lang="en-US" sz="5400" b="0" i="1" dirty="0">
                <a:solidFill>
                  <a:srgbClr val="000066"/>
                </a:solidFill>
                <a:effectLst/>
                <a:latin typeface="+mj-lt"/>
              </a:rPr>
              <a:t> </a:t>
            </a:r>
            <a:r>
              <a:rPr lang="en-US" sz="5400" b="0" i="1" dirty="0" err="1">
                <a:solidFill>
                  <a:srgbClr val="000066"/>
                </a:solidFill>
                <a:effectLst/>
                <a:latin typeface="+mj-lt"/>
              </a:rPr>
              <a:t>Khải</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u="sng" dirty="0">
                <a:solidFill>
                  <a:srgbClr val="FF0000"/>
                </a:solidFill>
                <a:effectLst>
                  <a:outerShdw blurRad="38100" dist="38100" dir="2700000" algn="tl">
                    <a:srgbClr val="000000">
                      <a:alpha val="43137"/>
                    </a:srgbClr>
                  </a:outerShdw>
                </a:effectLst>
                <a:cs typeface="Times New Roman" pitchFamily="18" charset="0"/>
              </a:rPr>
              <a:t>Tk1:</a:t>
            </a:r>
            <a:r>
              <a:rPr lang="en-US" sz="3200" dirty="0">
                <a:solidFill>
                  <a:schemeClr val="bg1"/>
                </a:solidFill>
                <a:effectLst>
                  <a:outerShdw blurRad="38100" dist="38100" dir="2700000" algn="tl">
                    <a:srgbClr val="000000">
                      <a:alpha val="43137"/>
                    </a:srgbClr>
                  </a:outerShdw>
                </a:effectLst>
                <a:cs typeface="Times New Roman" pitchFamily="18" charset="0"/>
              </a:rPr>
              <a:t> </a:t>
            </a:r>
            <a:r>
              <a:rPr lang="vi-VN" sz="3200" dirty="0">
                <a:solidFill>
                  <a:schemeClr val="bg1"/>
                </a:solidFill>
                <a:cs typeface="Times New Roman" panose="02020603050405020304" pitchFamily="18" charset="0"/>
              </a:rPr>
              <a:t> </a:t>
            </a:r>
            <a:r>
              <a:rPr lang="en-US" sz="5600" dirty="0" err="1">
                <a:solidFill>
                  <a:srgbClr val="000066"/>
                </a:solidFill>
                <a:cs typeface="Times New Roman" panose="02020603050405020304" pitchFamily="18" charset="0"/>
              </a:rPr>
              <a:t>Dâng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Mẹ</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lời</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kinh</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mân</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côi</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vui</a:t>
            </a:r>
            <a:r>
              <a:rPr lang="en-US" sz="5600" dirty="0">
                <a:solidFill>
                  <a:srgbClr val="000066"/>
                </a:solidFill>
                <a:cs typeface="Times New Roman" panose="02020603050405020304" pitchFamily="18" charset="0"/>
              </a:rPr>
              <a:t> – </a:t>
            </a:r>
            <a:r>
              <a:rPr lang="en-US" sz="5600" dirty="0" err="1">
                <a:solidFill>
                  <a:srgbClr val="000066"/>
                </a:solidFill>
                <a:cs typeface="Times New Roman" panose="02020603050405020304" pitchFamily="18" charset="0"/>
              </a:rPr>
              <a:t>th</a:t>
            </a:r>
            <a:r>
              <a:rPr lang="vi-VN" sz="5600" dirty="0">
                <a:solidFill>
                  <a:srgbClr val="000066"/>
                </a:solidFill>
                <a:cs typeface="Times New Roman" panose="02020603050405020304" pitchFamily="18" charset="0"/>
              </a:rPr>
              <a:t>ư</a:t>
            </a:r>
            <a:r>
              <a:rPr lang="en-US" sz="5600" dirty="0" err="1">
                <a:solidFill>
                  <a:srgbClr val="000066"/>
                </a:solidFill>
                <a:cs typeface="Times New Roman" panose="02020603050405020304" pitchFamily="18" charset="0"/>
              </a:rPr>
              <a:t>ơng</a:t>
            </a:r>
            <a:r>
              <a:rPr lang="en-US" sz="5600" dirty="0">
                <a:solidFill>
                  <a:srgbClr val="000066"/>
                </a:solidFill>
                <a:cs typeface="Times New Roman" panose="02020603050405020304" pitchFamily="18" charset="0"/>
              </a:rPr>
              <a:t> – </a:t>
            </a:r>
            <a:r>
              <a:rPr lang="en-US" sz="5600" dirty="0" err="1">
                <a:solidFill>
                  <a:srgbClr val="000066"/>
                </a:solidFill>
                <a:cs typeface="Times New Roman" panose="02020603050405020304" pitchFamily="18" charset="0"/>
              </a:rPr>
              <a:t>mừng</a:t>
            </a:r>
            <a:r>
              <a:rPr lang="en-US" sz="5600" dirty="0">
                <a:solidFill>
                  <a:srgbClr val="000066"/>
                </a:solidFill>
                <a:cs typeface="Times New Roman" panose="02020603050405020304" pitchFamily="18" charset="0"/>
              </a:rPr>
              <a:t> – </a:t>
            </a:r>
            <a:r>
              <a:rPr lang="en-US" sz="5600" dirty="0" err="1">
                <a:solidFill>
                  <a:srgbClr val="000066"/>
                </a:solidFill>
                <a:cs typeface="Times New Roman" panose="02020603050405020304" pitchFamily="18" charset="0"/>
              </a:rPr>
              <a:t>sáng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nhiệm</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mầu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chân</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thành</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đoàn</a:t>
            </a:r>
            <a:r>
              <a:rPr lang="en-US" sz="5600" dirty="0">
                <a:solidFill>
                  <a:srgbClr val="000066"/>
                </a:solidFill>
                <a:cs typeface="Times New Roman" panose="02020603050405020304" pitchFamily="18" charset="0"/>
              </a:rPr>
              <a:t> con </a:t>
            </a:r>
            <a:r>
              <a:rPr lang="en-US" sz="5600" dirty="0" err="1">
                <a:solidFill>
                  <a:srgbClr val="000066"/>
                </a:solidFill>
                <a:cs typeface="Times New Roman" panose="02020603050405020304" pitchFamily="18" charset="0"/>
              </a:rPr>
              <a:t>dâng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lên</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sớm</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chiều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chiều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vang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lời</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mến</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yêu</a:t>
            </a:r>
            <a:r>
              <a:rPr lang="en-US" sz="5600" dirty="0">
                <a:solidFill>
                  <a:srgbClr val="000066"/>
                </a:solidFill>
                <a:cs typeface="Times New Roman" panose="02020603050405020304" pitchFamily="18" charset="0"/>
              </a:rPr>
              <a:t>. </a:t>
            </a:r>
            <a:endParaRPr lang="vi-VN" sz="5600" dirty="0">
              <a:solidFill>
                <a:srgbClr val="000066"/>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800" u="sng" dirty="0" err="1">
                <a:solidFill>
                  <a:srgbClr val="C00000"/>
                </a:solidFill>
                <a:effectLst>
                  <a:outerShdw blurRad="38100" dist="38100" dir="2700000" algn="tl">
                    <a:srgbClr val="000000">
                      <a:alpha val="43137"/>
                    </a:srgbClr>
                  </a:outerShdw>
                </a:effectLst>
                <a:latin typeface="+mn-lt"/>
                <a:cs typeface="Times New Roman" pitchFamily="18" charset="0"/>
              </a:rPr>
              <a:t>Đk</a:t>
            </a:r>
            <a:r>
              <a:rPr lang="en-US" sz="4800" u="sng" dirty="0">
                <a:solidFill>
                  <a:srgbClr val="C00000"/>
                </a:solidFill>
                <a:effectLst>
                  <a:outerShdw blurRad="38100" dist="38100" dir="2700000" algn="tl">
                    <a:srgbClr val="000000">
                      <a:alpha val="43137"/>
                    </a:srgbClr>
                  </a:outerShdw>
                </a:effectLst>
                <a:latin typeface="+mn-lt"/>
                <a:cs typeface="Times New Roman" pitchFamily="18" charset="0"/>
              </a:rPr>
              <a:t>:</a:t>
            </a:r>
            <a:r>
              <a:rPr lang="en-US" sz="4800" dirty="0">
                <a:solidFill>
                  <a:srgbClr val="000066"/>
                </a:solidFill>
                <a:effectLst>
                  <a:outerShdw blurRad="38100" dist="38100" dir="2700000" algn="tl">
                    <a:srgbClr val="000000">
                      <a:alpha val="43137"/>
                    </a:srgbClr>
                  </a:outerShdw>
                </a:effectLst>
                <a:latin typeface="+mn-lt"/>
                <a:cs typeface="Times New Roman" pitchFamily="18" charset="0"/>
              </a:rPr>
              <a:t> </a:t>
            </a:r>
            <a:r>
              <a:rPr lang="vi-VN"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Dâng</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đời</a:t>
            </a:r>
            <a:r>
              <a:rPr lang="en-US" sz="4800" dirty="0">
                <a:solidFill>
                  <a:srgbClr val="000066"/>
                </a:solidFill>
                <a:latin typeface="+mn-lt"/>
                <a:cs typeface="Times New Roman" panose="02020603050405020304" pitchFamily="18" charset="0"/>
              </a:rPr>
              <a:t> con </a:t>
            </a:r>
            <a:r>
              <a:rPr lang="en-US" sz="4800" dirty="0" err="1">
                <a:solidFill>
                  <a:srgbClr val="000066"/>
                </a:solidFill>
                <a:latin typeface="+mn-lt"/>
                <a:cs typeface="Times New Roman" panose="02020603050405020304" pitchFamily="18" charset="0"/>
              </a:rPr>
              <a:t>yêu</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mến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nhiều</a:t>
            </a:r>
            <a:r>
              <a:rPr lang="en-US" sz="4800" dirty="0">
                <a:solidFill>
                  <a:srgbClr val="000066"/>
                </a:solidFill>
                <a:latin typeface="+mn-lt"/>
                <a:cs typeface="Times New Roman" panose="02020603050405020304" pitchFamily="18" charset="0"/>
              </a:rPr>
              <a:t>, ca </a:t>
            </a:r>
            <a:r>
              <a:rPr lang="en-US" sz="4800" dirty="0" err="1">
                <a:solidFill>
                  <a:srgbClr val="000066"/>
                </a:solidFill>
                <a:latin typeface="+mn-lt"/>
                <a:cs typeface="Times New Roman" panose="02020603050405020304" pitchFamily="18" charset="0"/>
              </a:rPr>
              <a:t>vang</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danh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đầy</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muôn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vàn</a:t>
            </a:r>
            <a:r>
              <a:rPr lang="en-US" sz="4800" dirty="0">
                <a:solidFill>
                  <a:srgbClr val="000066"/>
                </a:solidFill>
                <a:latin typeface="+mn-lt"/>
                <a:cs typeface="Times New Roman" panose="02020603050405020304" pitchFamily="18" charset="0"/>
              </a:rPr>
              <a:t> </a:t>
            </a:r>
            <a:r>
              <a:rPr lang="vi-VN" sz="4800" dirty="0">
                <a:solidFill>
                  <a:srgbClr val="000066"/>
                </a:solidFill>
                <a:latin typeface="+mn-lt"/>
                <a:cs typeface="Times New Roman" panose="02020603050405020304" pitchFamily="18" charset="0"/>
              </a:rPr>
              <a:t>ơ</a:t>
            </a:r>
            <a:r>
              <a:rPr lang="en-US" sz="4800" dirty="0">
                <a:solidFill>
                  <a:srgbClr val="000066"/>
                </a:solidFill>
                <a:latin typeface="+mn-lt"/>
                <a:cs typeface="Times New Roman" panose="02020603050405020304" pitchFamily="18" charset="0"/>
              </a:rPr>
              <a:t>n </a:t>
            </a:r>
            <a:r>
              <a:rPr lang="en-US" sz="4800" dirty="0" err="1">
                <a:solidFill>
                  <a:srgbClr val="000066"/>
                </a:solidFill>
                <a:latin typeface="+mn-lt"/>
                <a:cs typeface="Times New Roman" panose="02020603050405020304" pitchFamily="18" charset="0"/>
              </a:rPr>
              <a:t>phúc</a:t>
            </a:r>
            <a:r>
              <a:rPr lang="en-US" sz="4800" dirty="0">
                <a:solidFill>
                  <a:srgbClr val="000066"/>
                </a:solidFill>
                <a:latin typeface="+mn-lt"/>
                <a:cs typeface="Times New Roman" panose="02020603050405020304" pitchFamily="18" charset="0"/>
              </a:rPr>
              <a:t>. Xin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dủ</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th</a:t>
            </a:r>
            <a:r>
              <a:rPr lang="vi-VN" sz="4800" dirty="0">
                <a:solidFill>
                  <a:srgbClr val="000066"/>
                </a:solidFill>
                <a:latin typeface="+mn-lt"/>
                <a:cs typeface="Times New Roman" panose="02020603050405020304" pitchFamily="18" charset="0"/>
              </a:rPr>
              <a:t>ư</a:t>
            </a:r>
            <a:r>
              <a:rPr lang="en-US" sz="4800" dirty="0" err="1">
                <a:solidFill>
                  <a:srgbClr val="000066"/>
                </a:solidFill>
                <a:latin typeface="+mn-lt"/>
                <a:cs typeface="Times New Roman" panose="02020603050405020304" pitchFamily="18" charset="0"/>
              </a:rPr>
              <a:t>ơng</a:t>
            </a:r>
            <a:r>
              <a:rPr lang="en-US" sz="4800" dirty="0">
                <a:solidFill>
                  <a:srgbClr val="000066"/>
                </a:solidFill>
                <a:latin typeface="+mn-lt"/>
                <a:cs typeface="Times New Roman" panose="02020603050405020304" pitchFamily="18" charset="0"/>
              </a:rPr>
              <a:t> ban </a:t>
            </a:r>
            <a:r>
              <a:rPr lang="en-US" sz="4800" dirty="0" err="1">
                <a:solidFill>
                  <a:srgbClr val="000066"/>
                </a:solidFill>
                <a:latin typeface="+mn-lt"/>
                <a:cs typeface="Times New Roman" panose="02020603050405020304" pitchFamily="18" charset="0"/>
              </a:rPr>
              <a:t>phúc</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bình</a:t>
            </a:r>
            <a:r>
              <a:rPr lang="en-US" sz="4800" dirty="0">
                <a:solidFill>
                  <a:srgbClr val="000066"/>
                </a:solidFill>
                <a:latin typeface="+mn-lt"/>
                <a:cs typeface="Times New Roman" panose="02020603050405020304" pitchFamily="18" charset="0"/>
              </a:rPr>
              <a:t> an, n</a:t>
            </a:r>
            <a:r>
              <a:rPr lang="vi-VN" sz="4800" dirty="0">
                <a:solidFill>
                  <a:srgbClr val="000066"/>
                </a:solidFill>
                <a:latin typeface="+mn-lt"/>
                <a:cs typeface="Times New Roman" panose="02020603050405020304" pitchFamily="18" charset="0"/>
              </a:rPr>
              <a:t>ơ</a:t>
            </a:r>
            <a:r>
              <a:rPr lang="en-US" sz="4800" dirty="0" err="1">
                <a:solidFill>
                  <a:srgbClr val="000066"/>
                </a:solidFill>
                <a:latin typeface="+mn-lt"/>
                <a:cs typeface="Times New Roman" panose="02020603050405020304" pitchFamily="18" charset="0"/>
              </a:rPr>
              <a:t>i</a:t>
            </a:r>
            <a:r>
              <a:rPr lang="en-US" sz="4800" dirty="0">
                <a:solidFill>
                  <a:srgbClr val="000066"/>
                </a:solidFill>
                <a:latin typeface="+mn-lt"/>
                <a:cs typeface="Times New Roman" panose="02020603050405020304" pitchFamily="18" charset="0"/>
              </a:rPr>
              <a:t> n</a:t>
            </a:r>
            <a:r>
              <a:rPr lang="vi-VN" sz="4800" dirty="0">
                <a:solidFill>
                  <a:srgbClr val="000066"/>
                </a:solidFill>
                <a:latin typeface="+mn-lt"/>
                <a:cs typeface="Times New Roman" panose="02020603050405020304" pitchFamily="18" charset="0"/>
              </a:rPr>
              <a:t>ơ</a:t>
            </a:r>
            <a:r>
              <a:rPr lang="en-US" sz="4800" dirty="0" err="1">
                <a:solidFill>
                  <a:srgbClr val="000066"/>
                </a:solidFill>
                <a:latin typeface="+mn-lt"/>
                <a:cs typeface="Times New Roman" panose="02020603050405020304" pitchFamily="18" charset="0"/>
              </a:rPr>
              <a:t>i</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yên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bình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tình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chan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chứa</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yêu</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th</a:t>
            </a:r>
            <a:r>
              <a:rPr lang="vi-VN" sz="4800" dirty="0">
                <a:solidFill>
                  <a:srgbClr val="000066"/>
                </a:solidFill>
                <a:latin typeface="+mn-lt"/>
                <a:cs typeface="Times New Roman" panose="02020603050405020304" pitchFamily="18" charset="0"/>
              </a:rPr>
              <a:t>ư</a:t>
            </a:r>
            <a:r>
              <a:rPr lang="en-US" sz="4800" dirty="0" err="1">
                <a:solidFill>
                  <a:srgbClr val="000066"/>
                </a:solidFill>
                <a:latin typeface="+mn-lt"/>
                <a:cs typeface="Times New Roman" panose="02020603050405020304" pitchFamily="18" charset="0"/>
              </a:rPr>
              <a:t>ơng</a:t>
            </a:r>
            <a:r>
              <a:rPr lang="en-US" sz="4800" dirty="0">
                <a:solidFill>
                  <a:srgbClr val="000066"/>
                </a:solidFill>
                <a:latin typeface="+mn-lt"/>
                <a:cs typeface="Times New Roman" panose="02020603050405020304" pitchFamily="18" charset="0"/>
              </a:rPr>
              <a:t>. </a:t>
            </a:r>
            <a:endParaRPr lang="vi-VN" sz="4800" dirty="0">
              <a:solidFill>
                <a:srgbClr val="000066"/>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556099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u="sng" dirty="0">
                <a:solidFill>
                  <a:srgbClr val="C00000"/>
                </a:solidFill>
                <a:effectLst>
                  <a:outerShdw blurRad="38100" dist="38100" dir="2700000" algn="tl">
                    <a:srgbClr val="000000">
                      <a:alpha val="43137"/>
                    </a:srgbClr>
                  </a:outerShdw>
                </a:effectLst>
                <a:cs typeface="Times New Roman" pitchFamily="18" charset="0"/>
              </a:rPr>
              <a:t>Tk2:</a:t>
            </a:r>
            <a:r>
              <a:rPr lang="en-US" sz="3200" dirty="0">
                <a:solidFill>
                  <a:srgbClr val="C00000"/>
                </a:solidFill>
                <a:effectLst>
                  <a:outerShdw blurRad="38100" dist="38100" dir="2700000" algn="tl">
                    <a:srgbClr val="000000">
                      <a:alpha val="43137"/>
                    </a:srgbClr>
                  </a:outerShdw>
                </a:effectLst>
                <a:cs typeface="Times New Roman" pitchFamily="18" charset="0"/>
              </a:rPr>
              <a:t> </a:t>
            </a:r>
            <a:r>
              <a:rPr lang="vi-VN" sz="32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Dâng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Mẹ</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lời</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Kinh</a:t>
            </a:r>
            <a:r>
              <a:rPr lang="en-US" sz="5600" dirty="0">
                <a:solidFill>
                  <a:srgbClr val="000066"/>
                </a:solidFill>
                <a:cs typeface="Times New Roman" panose="02020603050405020304" pitchFamily="18" charset="0"/>
              </a:rPr>
              <a:t> tin </a:t>
            </a:r>
            <a:r>
              <a:rPr lang="en-US" sz="5600" dirty="0" err="1">
                <a:solidFill>
                  <a:srgbClr val="000066"/>
                </a:solidFill>
                <a:cs typeface="Times New Roman" panose="02020603050405020304" pitchFamily="18" charset="0"/>
              </a:rPr>
              <a:t>yêu</a:t>
            </a:r>
            <a:r>
              <a:rPr lang="en-US" sz="5600" dirty="0">
                <a:solidFill>
                  <a:srgbClr val="000066"/>
                </a:solidFill>
                <a:cs typeface="Times New Roman" panose="02020603050405020304" pitchFamily="18" charset="0"/>
              </a:rPr>
              <a:t>, đ</a:t>
            </a:r>
            <a:r>
              <a:rPr lang="vi-VN" sz="5600" dirty="0">
                <a:solidFill>
                  <a:srgbClr val="000066"/>
                </a:solidFill>
                <a:cs typeface="Times New Roman" panose="02020603050405020304" pitchFamily="18" charset="0"/>
              </a:rPr>
              <a:t>ơ</a:t>
            </a:r>
            <a:r>
              <a:rPr lang="en-US" sz="5600" dirty="0">
                <a:solidFill>
                  <a:srgbClr val="000066"/>
                </a:solidFill>
                <a:cs typeface="Times New Roman" panose="02020603050405020304" pitchFamily="18" charset="0"/>
              </a:rPr>
              <a:t>n s</a:t>
            </a:r>
            <a:r>
              <a:rPr lang="vi-VN" sz="5600" dirty="0">
                <a:solidFill>
                  <a:srgbClr val="000066"/>
                </a:solidFill>
                <a:cs typeface="Times New Roman" panose="02020603050405020304" pitchFamily="18" charset="0"/>
              </a:rPr>
              <a:t>ơ</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cuộc</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sống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tháng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ngày</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Dâng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Mẹ</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cùng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vang</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câu</a:t>
            </a:r>
            <a:r>
              <a:rPr lang="en-US" sz="5600" dirty="0">
                <a:solidFill>
                  <a:srgbClr val="000066"/>
                </a:solidFill>
                <a:cs typeface="Times New Roman" panose="02020603050405020304" pitchFamily="18" charset="0"/>
              </a:rPr>
              <a:t> ca </a:t>
            </a:r>
            <a:r>
              <a:rPr lang="en-US" sz="5600" dirty="0" err="1">
                <a:solidFill>
                  <a:srgbClr val="000066"/>
                </a:solidFill>
                <a:cs typeface="Times New Roman" panose="02020603050405020304" pitchFamily="18" charset="0"/>
              </a:rPr>
              <a:t>sớm</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chiều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chiều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yêu</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Mẹ</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thiết</a:t>
            </a:r>
            <a:r>
              <a:rPr lang="en-US" sz="5600" dirty="0">
                <a:solidFill>
                  <a:srgbClr val="000066"/>
                </a:solidFill>
                <a:cs typeface="Times New Roman" panose="02020603050405020304" pitchFamily="18" charset="0"/>
              </a:rPr>
              <a:t> </a:t>
            </a:r>
            <a:r>
              <a:rPr lang="en-US" sz="5600" dirty="0" err="1">
                <a:solidFill>
                  <a:srgbClr val="000066"/>
                </a:solidFill>
                <a:cs typeface="Times New Roman" panose="02020603050405020304" pitchFamily="18" charset="0"/>
              </a:rPr>
              <a:t>tha</a:t>
            </a:r>
            <a:r>
              <a:rPr lang="en-US" sz="5600" dirty="0">
                <a:solidFill>
                  <a:srgbClr val="000066"/>
                </a:solidFill>
                <a:cs typeface="Times New Roman" panose="02020603050405020304" pitchFamily="18" charset="0"/>
              </a:rPr>
              <a:t>. </a:t>
            </a:r>
            <a:endParaRPr lang="vi-VN" sz="5600" dirty="0">
              <a:solidFill>
                <a:srgbClr val="000066"/>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673406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800" u="sng" dirty="0" err="1">
                <a:solidFill>
                  <a:srgbClr val="C00000"/>
                </a:solidFill>
                <a:effectLst>
                  <a:outerShdw blurRad="38100" dist="38100" dir="2700000" algn="tl">
                    <a:srgbClr val="000000">
                      <a:alpha val="43137"/>
                    </a:srgbClr>
                  </a:outerShdw>
                </a:effectLst>
                <a:latin typeface="+mn-lt"/>
                <a:cs typeface="Times New Roman" pitchFamily="18" charset="0"/>
              </a:rPr>
              <a:t>Đk</a:t>
            </a:r>
            <a:r>
              <a:rPr lang="en-US" sz="4800" u="sng" dirty="0">
                <a:solidFill>
                  <a:srgbClr val="C00000"/>
                </a:solidFill>
                <a:effectLst>
                  <a:outerShdw blurRad="38100" dist="38100" dir="2700000" algn="tl">
                    <a:srgbClr val="000000">
                      <a:alpha val="43137"/>
                    </a:srgbClr>
                  </a:outerShdw>
                </a:effectLst>
                <a:latin typeface="+mn-lt"/>
                <a:cs typeface="Times New Roman" pitchFamily="18" charset="0"/>
              </a:rPr>
              <a:t>:</a:t>
            </a:r>
            <a:r>
              <a:rPr lang="en-US" sz="4800" dirty="0">
                <a:solidFill>
                  <a:srgbClr val="000066"/>
                </a:solidFill>
                <a:effectLst>
                  <a:outerShdw blurRad="38100" dist="38100" dir="2700000" algn="tl">
                    <a:srgbClr val="000000">
                      <a:alpha val="43137"/>
                    </a:srgbClr>
                  </a:outerShdw>
                </a:effectLst>
                <a:latin typeface="+mn-lt"/>
                <a:cs typeface="Times New Roman" pitchFamily="18" charset="0"/>
              </a:rPr>
              <a:t> </a:t>
            </a:r>
            <a:r>
              <a:rPr lang="vi-VN"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Dâng</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đời</a:t>
            </a:r>
            <a:r>
              <a:rPr lang="en-US" sz="4800" dirty="0">
                <a:solidFill>
                  <a:srgbClr val="000066"/>
                </a:solidFill>
                <a:latin typeface="+mn-lt"/>
                <a:cs typeface="Times New Roman" panose="02020603050405020304" pitchFamily="18" charset="0"/>
              </a:rPr>
              <a:t> con </a:t>
            </a:r>
            <a:r>
              <a:rPr lang="en-US" sz="4800" dirty="0" err="1">
                <a:solidFill>
                  <a:srgbClr val="000066"/>
                </a:solidFill>
                <a:latin typeface="+mn-lt"/>
                <a:cs typeface="Times New Roman" panose="02020603050405020304" pitchFamily="18" charset="0"/>
              </a:rPr>
              <a:t>yêu</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mến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nhiều</a:t>
            </a:r>
            <a:r>
              <a:rPr lang="en-US" sz="4800" dirty="0">
                <a:solidFill>
                  <a:srgbClr val="000066"/>
                </a:solidFill>
                <a:latin typeface="+mn-lt"/>
                <a:cs typeface="Times New Roman" panose="02020603050405020304" pitchFamily="18" charset="0"/>
              </a:rPr>
              <a:t>, ca </a:t>
            </a:r>
            <a:r>
              <a:rPr lang="en-US" sz="4800" dirty="0" err="1">
                <a:solidFill>
                  <a:srgbClr val="000066"/>
                </a:solidFill>
                <a:latin typeface="+mn-lt"/>
                <a:cs typeface="Times New Roman" panose="02020603050405020304" pitchFamily="18" charset="0"/>
              </a:rPr>
              <a:t>vang</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danh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đầy</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muôn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vàn</a:t>
            </a:r>
            <a:r>
              <a:rPr lang="en-US" sz="4800" dirty="0">
                <a:solidFill>
                  <a:srgbClr val="000066"/>
                </a:solidFill>
                <a:latin typeface="+mn-lt"/>
                <a:cs typeface="Times New Roman" panose="02020603050405020304" pitchFamily="18" charset="0"/>
              </a:rPr>
              <a:t> </a:t>
            </a:r>
            <a:r>
              <a:rPr lang="vi-VN" sz="4800" dirty="0">
                <a:solidFill>
                  <a:srgbClr val="000066"/>
                </a:solidFill>
                <a:latin typeface="+mn-lt"/>
                <a:cs typeface="Times New Roman" panose="02020603050405020304" pitchFamily="18" charset="0"/>
              </a:rPr>
              <a:t>ơ</a:t>
            </a:r>
            <a:r>
              <a:rPr lang="en-US" sz="4800" dirty="0">
                <a:solidFill>
                  <a:srgbClr val="000066"/>
                </a:solidFill>
                <a:latin typeface="+mn-lt"/>
                <a:cs typeface="Times New Roman" panose="02020603050405020304" pitchFamily="18" charset="0"/>
              </a:rPr>
              <a:t>n </a:t>
            </a:r>
            <a:r>
              <a:rPr lang="en-US" sz="4800" dirty="0" err="1">
                <a:solidFill>
                  <a:srgbClr val="000066"/>
                </a:solidFill>
                <a:latin typeface="+mn-lt"/>
                <a:cs typeface="Times New Roman" panose="02020603050405020304" pitchFamily="18" charset="0"/>
              </a:rPr>
              <a:t>phúc</a:t>
            </a:r>
            <a:r>
              <a:rPr lang="en-US" sz="4800" dirty="0">
                <a:solidFill>
                  <a:srgbClr val="000066"/>
                </a:solidFill>
                <a:latin typeface="+mn-lt"/>
                <a:cs typeface="Times New Roman" panose="02020603050405020304" pitchFamily="18" charset="0"/>
              </a:rPr>
              <a:t>. Xin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dủ</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th</a:t>
            </a:r>
            <a:r>
              <a:rPr lang="vi-VN" sz="4800" dirty="0">
                <a:solidFill>
                  <a:srgbClr val="000066"/>
                </a:solidFill>
                <a:latin typeface="+mn-lt"/>
                <a:cs typeface="Times New Roman" panose="02020603050405020304" pitchFamily="18" charset="0"/>
              </a:rPr>
              <a:t>ư</a:t>
            </a:r>
            <a:r>
              <a:rPr lang="en-US" sz="4800" dirty="0" err="1">
                <a:solidFill>
                  <a:srgbClr val="000066"/>
                </a:solidFill>
                <a:latin typeface="+mn-lt"/>
                <a:cs typeface="Times New Roman" panose="02020603050405020304" pitchFamily="18" charset="0"/>
              </a:rPr>
              <a:t>ơng</a:t>
            </a:r>
            <a:r>
              <a:rPr lang="en-US" sz="4800" dirty="0">
                <a:solidFill>
                  <a:srgbClr val="000066"/>
                </a:solidFill>
                <a:latin typeface="+mn-lt"/>
                <a:cs typeface="Times New Roman" panose="02020603050405020304" pitchFamily="18" charset="0"/>
              </a:rPr>
              <a:t> ban </a:t>
            </a:r>
            <a:r>
              <a:rPr lang="en-US" sz="4800" dirty="0" err="1">
                <a:solidFill>
                  <a:srgbClr val="000066"/>
                </a:solidFill>
                <a:latin typeface="+mn-lt"/>
                <a:cs typeface="Times New Roman" panose="02020603050405020304" pitchFamily="18" charset="0"/>
              </a:rPr>
              <a:t>phúc</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bình</a:t>
            </a:r>
            <a:r>
              <a:rPr lang="en-US" sz="4800" dirty="0">
                <a:solidFill>
                  <a:srgbClr val="000066"/>
                </a:solidFill>
                <a:latin typeface="+mn-lt"/>
                <a:cs typeface="Times New Roman" panose="02020603050405020304" pitchFamily="18" charset="0"/>
              </a:rPr>
              <a:t> an, n</a:t>
            </a:r>
            <a:r>
              <a:rPr lang="vi-VN" sz="4800" dirty="0">
                <a:solidFill>
                  <a:srgbClr val="000066"/>
                </a:solidFill>
                <a:latin typeface="+mn-lt"/>
                <a:cs typeface="Times New Roman" panose="02020603050405020304" pitchFamily="18" charset="0"/>
              </a:rPr>
              <a:t>ơ</a:t>
            </a:r>
            <a:r>
              <a:rPr lang="en-US" sz="4800" dirty="0" err="1">
                <a:solidFill>
                  <a:srgbClr val="000066"/>
                </a:solidFill>
                <a:latin typeface="+mn-lt"/>
                <a:cs typeface="Times New Roman" panose="02020603050405020304" pitchFamily="18" charset="0"/>
              </a:rPr>
              <a:t>i</a:t>
            </a:r>
            <a:r>
              <a:rPr lang="en-US" sz="4800" dirty="0">
                <a:solidFill>
                  <a:srgbClr val="000066"/>
                </a:solidFill>
                <a:latin typeface="+mn-lt"/>
                <a:cs typeface="Times New Roman" panose="02020603050405020304" pitchFamily="18" charset="0"/>
              </a:rPr>
              <a:t> n</a:t>
            </a:r>
            <a:r>
              <a:rPr lang="vi-VN" sz="4800" dirty="0">
                <a:solidFill>
                  <a:srgbClr val="000066"/>
                </a:solidFill>
                <a:latin typeface="+mn-lt"/>
                <a:cs typeface="Times New Roman" panose="02020603050405020304" pitchFamily="18" charset="0"/>
              </a:rPr>
              <a:t>ơ</a:t>
            </a:r>
            <a:r>
              <a:rPr lang="en-US" sz="4800" dirty="0" err="1">
                <a:solidFill>
                  <a:srgbClr val="000066"/>
                </a:solidFill>
                <a:latin typeface="+mn-lt"/>
                <a:cs typeface="Times New Roman" panose="02020603050405020304" pitchFamily="18" charset="0"/>
              </a:rPr>
              <a:t>i</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yên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bình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tình</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Mẹ</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chan</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chứa</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yêu</a:t>
            </a:r>
            <a:r>
              <a:rPr lang="en-US" sz="4800" dirty="0">
                <a:solidFill>
                  <a:srgbClr val="000066"/>
                </a:solidFill>
                <a:latin typeface="+mn-lt"/>
                <a:cs typeface="Times New Roman" panose="02020603050405020304" pitchFamily="18" charset="0"/>
              </a:rPr>
              <a:t> </a:t>
            </a:r>
            <a:r>
              <a:rPr lang="en-US" sz="4800" dirty="0" err="1">
                <a:solidFill>
                  <a:srgbClr val="000066"/>
                </a:solidFill>
                <a:latin typeface="+mn-lt"/>
                <a:cs typeface="Times New Roman" panose="02020603050405020304" pitchFamily="18" charset="0"/>
              </a:rPr>
              <a:t>th</a:t>
            </a:r>
            <a:r>
              <a:rPr lang="vi-VN" sz="4800" dirty="0">
                <a:solidFill>
                  <a:srgbClr val="000066"/>
                </a:solidFill>
                <a:latin typeface="+mn-lt"/>
                <a:cs typeface="Times New Roman" panose="02020603050405020304" pitchFamily="18" charset="0"/>
              </a:rPr>
              <a:t>ư</a:t>
            </a:r>
            <a:r>
              <a:rPr lang="en-US" sz="4800" dirty="0" err="1">
                <a:solidFill>
                  <a:srgbClr val="000066"/>
                </a:solidFill>
                <a:latin typeface="+mn-lt"/>
                <a:cs typeface="Times New Roman" panose="02020603050405020304" pitchFamily="18" charset="0"/>
              </a:rPr>
              <a:t>ơng</a:t>
            </a:r>
            <a:r>
              <a:rPr lang="en-US" sz="4800" dirty="0">
                <a:solidFill>
                  <a:srgbClr val="000066"/>
                </a:solidFill>
                <a:latin typeface="+mn-lt"/>
                <a:cs typeface="Times New Roman" panose="02020603050405020304" pitchFamily="18" charset="0"/>
              </a:rPr>
              <a:t>. </a:t>
            </a:r>
            <a:endParaRPr lang="vi-VN" sz="4800" dirty="0">
              <a:solidFill>
                <a:srgbClr val="000066"/>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95730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291282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1937</Words>
  <Application>Microsoft Office PowerPoint</Application>
  <PresentationFormat>On-screen Show (16:9)</PresentationFormat>
  <Paragraphs>103</Paragraphs>
  <Slides>86</Slides>
  <Notes>1</Notes>
  <HiddenSlides>0</HiddenSlides>
  <MMClips>0</MMClips>
  <ScaleCrop>false</ScaleCrop>
  <HeadingPairs>
    <vt:vector size="4" baseType="variant">
      <vt:variant>
        <vt:lpstr>Theme</vt:lpstr>
      </vt:variant>
      <vt:variant>
        <vt:i4>13</vt:i4>
      </vt:variant>
      <vt:variant>
        <vt:lpstr>Slide Titles</vt:lpstr>
      </vt:variant>
      <vt:variant>
        <vt:i4>86</vt:i4>
      </vt:variant>
    </vt:vector>
  </HeadingPairs>
  <TitlesOfParts>
    <vt:vector size="99"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5_Office Theme</vt:lpstr>
      <vt:lpstr>15_Office Theme</vt:lpstr>
      <vt:lpstr>PowerPoint Presentation</vt:lpstr>
      <vt:lpstr>TẬP HÁT CỘNG ĐOÀN</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Kính mừng Maria đầy ơn phúc, Chúa ở cùng Mẹ, Mẹ diễm phúc hơn các phụ nữ.</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Ave Maria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Ngài Thy yên </vt:lpstr>
      <vt:lpstr>PowerPoint Presentation</vt:lpstr>
      <vt:lpstr>PowerPoint Presentation</vt:lpstr>
      <vt:lpstr>PowerPoint Presentation</vt:lpstr>
      <vt:lpstr>PowerPoint Presentation</vt:lpstr>
      <vt:lpstr>PowerPoint Presentation</vt:lpstr>
      <vt:lpstr>PowerPoint Presentation</vt:lpstr>
      <vt:lpstr>Ca Nguyện Hiệp Lễ Ca Vang Tình Yêu Chúa 2 Đinh Minh Hoàng</vt:lpstr>
      <vt:lpstr>Tk1:  Tình yêu Thiên Chúa cao vời tựa như biển khơi. Tình yêu Thiên Chúa bao la trùng dương sóng xô. Tình yêu bát ngát mây trời tự ánh trăng thanh soi đêm trường tỏa khắp ngàn phương dẫn con trên nẻo đường dương thế. </vt:lpstr>
      <vt:lpstr>***: Tình yêu Thiên Chúa êm như dòng sông lướt trôi. Tình yêu Thiên Chúa ngát xanh mùa xuân thắm tươi. Dù cho gom hết lá vàng, dù nước biển đông có dâng tràn, tình Chúa vẫn ngàn năm vẫn cao thâm như núi Thái Sơn</vt:lpstr>
      <vt:lpstr>Đk: Ca vang tình Chúa muôn đời chẳng phút nào ngơi. Ca vang tình Chúa cho dù ở khắp mọi nơi. Ngài là chân lý cao vời tuyệt mỹ vô song. Ngài là lẽ sống cho gian trần tìm đến suối nguồn.</vt:lpstr>
      <vt:lpstr>Tk2: Ngàn năm Chúa vẫn thương con tựa như mẫu thân. Ngày đêm đưa dẫn trên đường và nâng đỡ con. Làm sao nói hết ân tình Ngài đã thương con, xin một đời hòa khúc tạ ơn để ca vang tình Thiên Chúa. </vt:lpstr>
      <vt:lpstr>***: Phận con yểu đuối mọn hèn mỏng manh Chúa ơi. Tựa như chiếc lá tiêu sơ nhẹ bay cuối thu mà sao Chúa vẫn ân cần dành hết cho con những ân tình nồng thắm hòa chan, khắc tên con trong trái tim Ngài.</vt:lpstr>
      <vt:lpstr>Đk: Ca vang tình Chúa muôn đời chẳng phút nào ngơi. Ca vang tình Chúa cho dù ở khắp mọi nơi. Ngài là chân lý cao vời tuyệt mỹ vô song. Ngài là lẽ sống cho gian trần tìm đến suối nguồn.</vt:lpstr>
      <vt:lpstr>Tk3: Miệng con không ngớt ca khen tình yêu Chúa thôi. Để sao cho xứng thiên ân mà Chúa đã ban. Nguyện nên khúc hát tri ân vọng mãi thiên thu tán dương Ngài nguồn sống đời con, đã cho con tình yêu cao quý.</vt:lpstr>
      <vt:lpstr>***: Nguyện đem tâm trí xây đời bằng hết trái tim. Và đem thương mến xóa tan thù oán ghét ghen. Để tình yêu Chúa lan tràn vào khắp dương gian để con người được sống bình an biết yêu thương chia sớt ân tình.</vt:lpstr>
      <vt:lpstr>Đk: Ca vang tình Chúa muôn đời chẳng phút nào ngơi. Ca vang tình Chúa cho dù ở khắp mọi nơi. Ngài là chân lý cao vời tuyệt mỹ vô song. Ngài là lẽ sống cho gian trần tìm đến suối nguồn.</vt:lpstr>
      <vt:lpstr>PowerPoint Presentation</vt:lpstr>
      <vt:lpstr>PowerPoint Presentation</vt:lpstr>
      <vt:lpstr>Ca Kết Lễ Dâng Mẹ Đức Khải</vt:lpstr>
      <vt:lpstr>Tk1:  Dâng Mẹ lời kinh mân côi, vui – thương – mừng – sáng nhiệm mầu, chân thành đoàn con dâng lên sớm chiều chiều vang lời mến yêu. </vt:lpstr>
      <vt:lpstr>Đk:  Dâng Mẹ đời con yêu mến Mẹ nhiều, ca vang danh Mẹ, Mẹ đầy muôn vàn ơn phúc. Xin Mẹ dủ thương ban phúc bình an, nơi nơi yên bình, tình Mẹ chan chứa yêu thương. </vt:lpstr>
      <vt:lpstr>Tk2:  Dâng Mẹ lời Kinh tin yêu, đơn sơ cuộc sống tháng ngày. Dâng Mẹ cùng vang câu ca sớm chiều chiều yêu Mẹ thiết tha. </vt:lpstr>
      <vt:lpstr>Đk:  Dâng Mẹ đời con yêu mến Mẹ nhiều, ca vang danh Mẹ, Mẹ đầy muôn vàn ơn phúc. Xin Mẹ dủ thương ban phúc bình an, nơi nơi yên bình, tình Mẹ chan chứa yêu thương.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142</cp:revision>
  <dcterms:created xsi:type="dcterms:W3CDTF">2023-05-21T07:25:42Z</dcterms:created>
  <dcterms:modified xsi:type="dcterms:W3CDTF">2023-09-21T22:31:56Z</dcterms:modified>
</cp:coreProperties>
</file>