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192" r:id="rId6"/>
    <p:sldMasterId id="2147484228" r:id="rId7"/>
    <p:sldMasterId id="2147484240" r:id="rId8"/>
    <p:sldMasterId id="2147484252" r:id="rId9"/>
    <p:sldMasterId id="2147484264" r:id="rId10"/>
    <p:sldMasterId id="2147484300" r:id="rId11"/>
  </p:sldMasterIdLst>
  <p:notesMasterIdLst>
    <p:notesMasterId r:id="rId94"/>
  </p:notesMasterIdLst>
  <p:sldIdLst>
    <p:sldId id="769" r:id="rId12"/>
    <p:sldId id="376" r:id="rId13"/>
    <p:sldId id="765" r:id="rId14"/>
    <p:sldId id="766" r:id="rId15"/>
    <p:sldId id="767" r:id="rId16"/>
    <p:sldId id="768" r:id="rId17"/>
    <p:sldId id="367" r:id="rId18"/>
    <p:sldId id="368" r:id="rId19"/>
    <p:sldId id="369" r:id="rId20"/>
    <p:sldId id="370" r:id="rId21"/>
    <p:sldId id="371" r:id="rId22"/>
    <p:sldId id="372" r:id="rId23"/>
    <p:sldId id="373" r:id="rId24"/>
    <p:sldId id="374" r:id="rId25"/>
    <p:sldId id="781" r:id="rId26"/>
    <p:sldId id="751" r:id="rId27"/>
    <p:sldId id="752" r:id="rId28"/>
    <p:sldId id="753" r:id="rId29"/>
    <p:sldId id="676" r:id="rId30"/>
    <p:sldId id="754" r:id="rId31"/>
    <p:sldId id="782" r:id="rId32"/>
    <p:sldId id="392" r:id="rId33"/>
    <p:sldId id="393" r:id="rId34"/>
    <p:sldId id="394" r:id="rId35"/>
    <p:sldId id="395" r:id="rId36"/>
    <p:sldId id="396" r:id="rId37"/>
    <p:sldId id="397" r:id="rId38"/>
    <p:sldId id="398" r:id="rId39"/>
    <p:sldId id="399" r:id="rId40"/>
    <p:sldId id="777" r:id="rId41"/>
    <p:sldId id="771" r:id="rId42"/>
    <p:sldId id="731" r:id="rId43"/>
    <p:sldId id="732" r:id="rId44"/>
    <p:sldId id="733" r:id="rId45"/>
    <p:sldId id="755" r:id="rId46"/>
    <p:sldId id="734" r:id="rId47"/>
    <p:sldId id="756" r:id="rId48"/>
    <p:sldId id="735" r:id="rId49"/>
    <p:sldId id="757" r:id="rId50"/>
    <p:sldId id="739" r:id="rId51"/>
    <p:sldId id="758" r:id="rId52"/>
    <p:sldId id="772" r:id="rId53"/>
    <p:sldId id="736" r:id="rId54"/>
    <p:sldId id="783"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773" r:id="rId70"/>
    <p:sldId id="558" r:id="rId71"/>
    <p:sldId id="559" r:id="rId72"/>
    <p:sldId id="561" r:id="rId73"/>
    <p:sldId id="614" r:id="rId74"/>
    <p:sldId id="747" r:id="rId75"/>
    <p:sldId id="276" r:id="rId76"/>
    <p:sldId id="779" r:id="rId77"/>
    <p:sldId id="277" r:id="rId78"/>
    <p:sldId id="278" r:id="rId79"/>
    <p:sldId id="279" r:id="rId80"/>
    <p:sldId id="290" r:id="rId81"/>
    <p:sldId id="759" r:id="rId82"/>
    <p:sldId id="760" r:id="rId83"/>
    <p:sldId id="761" r:id="rId84"/>
    <p:sldId id="762" r:id="rId85"/>
    <p:sldId id="763" r:id="rId86"/>
    <p:sldId id="764" r:id="rId87"/>
    <p:sldId id="292" r:id="rId88"/>
    <p:sldId id="774" r:id="rId89"/>
    <p:sldId id="293" r:id="rId90"/>
    <p:sldId id="563" r:id="rId91"/>
    <p:sldId id="564" r:id="rId92"/>
    <p:sldId id="780"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483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770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836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77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34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246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0177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8042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6201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1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512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8517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428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48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26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192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858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430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652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8137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318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3161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4215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2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223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7032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3123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491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7756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6384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920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90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052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4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20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8514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5137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691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4314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91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1727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30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8397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87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31532"/>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425853"/>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09290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192165"/>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72331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46194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8000" b="0" dirty="0" err="1">
                <a:solidFill>
                  <a:srgbClr val="FFFF00"/>
                </a:solidFill>
                <a:effectLst/>
                <a:latin typeface="+mj-lt"/>
              </a:rPr>
              <a:t>Về</a:t>
            </a:r>
            <a:r>
              <a:rPr lang="en-US" sz="8000" b="0" dirty="0">
                <a:solidFill>
                  <a:srgbClr val="FFFF00"/>
                </a:solidFill>
                <a:effectLst/>
                <a:latin typeface="+mj-lt"/>
              </a:rPr>
              <a:t> </a:t>
            </a:r>
            <a:r>
              <a:rPr lang="en-US" sz="8000" b="0" dirty="0" err="1">
                <a:solidFill>
                  <a:srgbClr val="FFFF00"/>
                </a:solidFill>
                <a:effectLst/>
                <a:latin typeface="+mj-lt"/>
              </a:rPr>
              <a:t>Nhà</a:t>
            </a:r>
            <a:r>
              <a:rPr lang="en-US" sz="8000" b="0" dirty="0">
                <a:solidFill>
                  <a:srgbClr val="FFFF00"/>
                </a:solidFill>
                <a:effectLst/>
                <a:latin typeface="+mj-lt"/>
              </a:rPr>
              <a:t> Cha (2)</a:t>
            </a:r>
            <a:br>
              <a:rPr lang="en-US" sz="8000" b="0" dirty="0">
                <a:solidFill>
                  <a:srgbClr val="FFFF00"/>
                </a:solidFill>
                <a:effectLst/>
                <a:latin typeface="+mj-lt"/>
              </a:rPr>
            </a:br>
            <a:r>
              <a:rPr lang="en-US" sz="6000" b="0" i="1" dirty="0">
                <a:solidFill>
                  <a:schemeClr val="bg1"/>
                </a:solidFill>
                <a:effectLst/>
                <a:latin typeface="+mj-lt"/>
              </a:rPr>
              <a:t>Anh </a:t>
            </a:r>
            <a:r>
              <a:rPr lang="en-US" sz="6000" b="0" i="1" dirty="0" err="1">
                <a:solidFill>
                  <a:schemeClr val="bg1"/>
                </a:solidFill>
                <a:effectLst/>
                <a:latin typeface="+mj-lt"/>
              </a:rPr>
              <a:t>Tuấn</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287035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u="sng" dirty="0">
                <a:solidFill>
                  <a:srgbClr val="FFFF00"/>
                </a:solidFill>
                <a:latin typeface="+mj-lt"/>
              </a:rPr>
              <a:t>T</a:t>
            </a:r>
            <a:r>
              <a:rPr lang="en-US" sz="6400" b="0" u="sng" dirty="0">
                <a:solidFill>
                  <a:srgbClr val="FFFF00"/>
                </a:solidFill>
                <a:effectLst/>
                <a:latin typeface="+mj-lt"/>
              </a:rPr>
              <a:t>k1</a:t>
            </a:r>
            <a:r>
              <a:rPr lang="vi-VN" sz="6400" b="0" u="sng" dirty="0">
                <a:solidFill>
                  <a:srgbClr val="FFFF00"/>
                </a:solidFill>
                <a:effectLst/>
                <a:latin typeface="+mj-lt"/>
              </a:rPr>
              <a:t>:</a:t>
            </a:r>
            <a:r>
              <a:rPr lang="en-US" sz="6400" dirty="0">
                <a:solidFill>
                  <a:schemeClr val="bg1"/>
                </a:solidFill>
                <a:latin typeface="+mj-lt"/>
              </a:rPr>
              <a:t> </a:t>
            </a:r>
            <a:r>
              <a:rPr lang="vi-VN" sz="4800" dirty="0">
                <a:solidFill>
                  <a:schemeClr val="bg1"/>
                </a:solidFill>
              </a:rPr>
              <a:t>Về nhà Cha bao hân hoan sướng vui. Này người ơi mau nhanh chân bước thôi, và hãy cất cao lời hát mừng. Kìa xa xa quê Cha bao dấu yêu, </a:t>
            </a:r>
            <a:r>
              <a:rPr lang="en-US" sz="4800" dirty="0">
                <a:solidFill>
                  <a:schemeClr val="bg1"/>
                </a:solidFill>
              </a:rPr>
              <a:t>long con </a:t>
            </a:r>
            <a:r>
              <a:rPr lang="en-US" sz="4800" dirty="0" err="1">
                <a:solidFill>
                  <a:schemeClr val="bg1"/>
                </a:solidFill>
              </a:rPr>
              <a:t>th</a:t>
            </a:r>
            <a:r>
              <a:rPr lang="vi-VN" sz="4800" dirty="0">
                <a:solidFill>
                  <a:schemeClr val="bg1"/>
                </a:solidFill>
              </a:rPr>
              <a:t>ơ</a:t>
            </a:r>
            <a:r>
              <a:rPr lang="en-US" sz="4800" dirty="0">
                <a:solidFill>
                  <a:schemeClr val="bg1"/>
                </a:solidFill>
              </a:rPr>
              <a:t> bao </a:t>
            </a:r>
            <a:r>
              <a:rPr lang="en-US" sz="4800" dirty="0" err="1">
                <a:solidFill>
                  <a:schemeClr val="bg1"/>
                </a:solidFill>
              </a:rPr>
              <a:t>năm</a:t>
            </a:r>
            <a:r>
              <a:rPr lang="en-US" sz="4800" dirty="0">
                <a:solidFill>
                  <a:schemeClr val="bg1"/>
                </a:solidFill>
              </a:rPr>
              <a:t> qua </a:t>
            </a:r>
            <a:r>
              <a:rPr lang="en-US" sz="4800" dirty="0" err="1">
                <a:solidFill>
                  <a:schemeClr val="bg1"/>
                </a:solidFill>
              </a:rPr>
              <a:t>nhớ</a:t>
            </a:r>
            <a:r>
              <a:rPr lang="en-US" sz="4800" dirty="0">
                <a:solidFill>
                  <a:schemeClr val="bg1"/>
                </a:solidFill>
              </a:rPr>
              <a:t> </a:t>
            </a:r>
            <a:r>
              <a:rPr lang="en-US" sz="4800" dirty="0" err="1">
                <a:solidFill>
                  <a:schemeClr val="bg1"/>
                </a:solidFill>
              </a:rPr>
              <a:t>mong</a:t>
            </a:r>
            <a:r>
              <a:rPr lang="en-US" sz="4800" dirty="0">
                <a:solidFill>
                  <a:schemeClr val="bg1"/>
                </a:solidFill>
              </a:rPr>
              <a:t>, nay </a:t>
            </a:r>
            <a:r>
              <a:rPr lang="en-US" sz="4800" dirty="0" err="1">
                <a:solidFill>
                  <a:schemeClr val="bg1"/>
                </a:solidFill>
              </a:rPr>
              <a:t>đến</a:t>
            </a:r>
            <a:r>
              <a:rPr lang="en-US" sz="4800" dirty="0">
                <a:solidFill>
                  <a:schemeClr val="bg1"/>
                </a:solidFill>
              </a:rPr>
              <a:t> </a:t>
            </a:r>
            <a:r>
              <a:rPr lang="en-US" sz="4800" dirty="0" err="1">
                <a:solidFill>
                  <a:schemeClr val="bg1"/>
                </a:solidFill>
              </a:rPr>
              <a:t>rồi</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vui</a:t>
            </a:r>
            <a:r>
              <a:rPr lang="en-US" sz="4800" dirty="0">
                <a:solidFill>
                  <a:schemeClr val="bg1"/>
                </a:solidFill>
              </a:rPr>
              <a:t> </a:t>
            </a:r>
            <a:r>
              <a:rPr lang="en-US" sz="4800" dirty="0" err="1">
                <a:solidFill>
                  <a:schemeClr val="bg1"/>
                </a:solidFill>
              </a:rPr>
              <a:t>hạnh</a:t>
            </a:r>
            <a:r>
              <a:rPr lang="en-US" sz="4800" dirty="0">
                <a:solidFill>
                  <a:schemeClr val="bg1"/>
                </a:solidFill>
              </a:rPr>
              <a:t> </a:t>
            </a:r>
            <a:r>
              <a:rPr lang="en-US" sz="4800" dirty="0" err="1">
                <a:solidFill>
                  <a:schemeClr val="bg1"/>
                </a:solidFill>
              </a:rPr>
              <a:t>phúc</a:t>
            </a:r>
            <a:r>
              <a:rPr lang="en-US" sz="4800" dirty="0">
                <a:solidFill>
                  <a:schemeClr val="bg1"/>
                </a:solidFill>
              </a:rPr>
              <a:t> </a:t>
            </a:r>
            <a:r>
              <a:rPr lang="en-US" sz="4800" dirty="0" err="1">
                <a:solidFill>
                  <a:schemeClr val="bg1"/>
                </a:solidFill>
              </a:rPr>
              <a:t>trào</a:t>
            </a:r>
            <a:r>
              <a:rPr lang="en-US" sz="4800" dirty="0">
                <a:solidFill>
                  <a:schemeClr val="bg1"/>
                </a:solidFill>
              </a:rPr>
              <a:t> </a:t>
            </a:r>
            <a:r>
              <a:rPr lang="en-US" sz="4800" dirty="0" err="1">
                <a:solidFill>
                  <a:schemeClr val="bg1"/>
                </a:solidFill>
              </a:rPr>
              <a:t>tuôn</a:t>
            </a:r>
            <a:r>
              <a:rPr lang="en-US" sz="4800" dirty="0">
                <a:solidFill>
                  <a:schemeClr val="bg1"/>
                </a:solidFill>
              </a:rPr>
              <a:t>. </a:t>
            </a:r>
            <a:endParaRPr lang="vi-VN" sz="6400" dirty="0">
              <a:solidFill>
                <a:schemeClr val="bg1"/>
              </a:solidFill>
              <a:latin typeface="+mj-lt"/>
            </a:endParaRPr>
          </a:p>
        </p:txBody>
      </p:sp>
    </p:spTree>
    <p:extLst>
      <p:ext uri="{BB962C8B-B14F-4D97-AF65-F5344CB8AC3E}">
        <p14:creationId xmlns:p14="http://schemas.microsoft.com/office/powerpoint/2010/main" val="4098834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vi-VN" sz="6400" b="0" dirty="0">
                <a:solidFill>
                  <a:schemeClr val="bg1"/>
                </a:solidFill>
                <a:effectLst/>
                <a:latin typeface="+mj-lt"/>
              </a:rPr>
              <a:t> </a:t>
            </a:r>
            <a:r>
              <a:rPr lang="en-US" sz="6400" dirty="0" err="1">
                <a:solidFill>
                  <a:schemeClr val="bg1"/>
                </a:solidFill>
                <a:latin typeface="+mj-lt"/>
              </a:rPr>
              <a:t>Tiến</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a:t>
            </a:r>
            <a:r>
              <a:rPr lang="en-US" sz="6400" dirty="0" err="1">
                <a:solidFill>
                  <a:schemeClr val="bg1"/>
                </a:solidFill>
                <a:latin typeface="+mj-lt"/>
              </a:rPr>
              <a:t>trong</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cất</a:t>
            </a:r>
            <a:r>
              <a:rPr lang="en-US" sz="6400" dirty="0">
                <a:solidFill>
                  <a:schemeClr val="bg1"/>
                </a:solidFill>
                <a:latin typeface="+mj-lt"/>
              </a:rPr>
              <a:t> </a:t>
            </a:r>
            <a:r>
              <a:rPr lang="en-US" sz="6400" dirty="0" err="1">
                <a:solidFill>
                  <a:schemeClr val="bg1"/>
                </a:solidFill>
                <a:latin typeface="+mj-lt"/>
              </a:rPr>
              <a:t>tiếng</a:t>
            </a:r>
            <a:r>
              <a:rPr lang="en-US" sz="6400" dirty="0">
                <a:solidFill>
                  <a:schemeClr val="bg1"/>
                </a:solidFill>
                <a:latin typeface="+mj-lt"/>
              </a:rPr>
              <a:t>, </a:t>
            </a:r>
            <a:r>
              <a:rPr lang="en-US" sz="6400" dirty="0" err="1">
                <a:solidFill>
                  <a:schemeClr val="bg1"/>
                </a:solidFill>
                <a:latin typeface="+mj-lt"/>
              </a:rPr>
              <a:t>hát</a:t>
            </a:r>
            <a:r>
              <a:rPr lang="en-US" sz="6400" dirty="0">
                <a:solidFill>
                  <a:schemeClr val="bg1"/>
                </a:solidFill>
                <a:latin typeface="+mj-lt"/>
              </a:rPr>
              <a:t> </a:t>
            </a:r>
            <a:r>
              <a:rPr lang="en-US" sz="6400" dirty="0" err="1">
                <a:solidFill>
                  <a:schemeClr val="bg1"/>
                </a:solidFill>
                <a:latin typeface="+mj-lt"/>
              </a:rPr>
              <a:t>lên</a:t>
            </a:r>
            <a:r>
              <a:rPr lang="en-US" sz="6400" dirty="0">
                <a:solidFill>
                  <a:schemeClr val="bg1"/>
                </a:solidFill>
                <a:latin typeface="+mj-lt"/>
              </a:rPr>
              <a:t> </a:t>
            </a:r>
            <a:r>
              <a:rPr lang="en-US" sz="6400" dirty="0" err="1">
                <a:solidFill>
                  <a:schemeClr val="bg1"/>
                </a:solidFill>
                <a:latin typeface="+mj-lt"/>
              </a:rPr>
              <a:t>bài</a:t>
            </a:r>
            <a:r>
              <a:rPr lang="en-US" sz="6400" dirty="0">
                <a:solidFill>
                  <a:schemeClr val="bg1"/>
                </a:solidFill>
                <a:latin typeface="+mj-lt"/>
              </a:rPr>
              <a:t> ca (á-a), </a:t>
            </a:r>
            <a:r>
              <a:rPr lang="en-US" sz="6400" dirty="0" err="1">
                <a:solidFill>
                  <a:schemeClr val="bg1"/>
                </a:solidFill>
                <a:latin typeface="+mj-lt"/>
              </a:rPr>
              <a:t>tạ</a:t>
            </a:r>
            <a:r>
              <a:rPr lang="en-US" sz="6400" dirty="0">
                <a:solidFill>
                  <a:schemeClr val="bg1"/>
                </a:solidFill>
                <a:latin typeface="+mj-lt"/>
              </a:rPr>
              <a:t> </a:t>
            </a:r>
            <a:r>
              <a:rPr lang="vi-VN" sz="6400" dirty="0">
                <a:solidFill>
                  <a:schemeClr val="bg1"/>
                </a:solidFill>
                <a:latin typeface="+mj-lt"/>
              </a:rPr>
              <a:t>ơ</a:t>
            </a:r>
            <a:r>
              <a:rPr lang="en-US" sz="6400" dirty="0">
                <a:solidFill>
                  <a:schemeClr val="bg1"/>
                </a:solidFill>
                <a:latin typeface="+mj-lt"/>
              </a:rPr>
              <a:t>n Cha. </a:t>
            </a:r>
            <a:endParaRPr lang="vi-VN" sz="6400" dirty="0">
              <a:solidFill>
                <a:schemeClr val="bg1"/>
              </a:solidFill>
              <a:latin typeface="+mj-lt"/>
            </a:endParaRPr>
          </a:p>
        </p:txBody>
      </p:sp>
    </p:spTree>
    <p:extLst>
      <p:ext uri="{BB962C8B-B14F-4D97-AF65-F5344CB8AC3E}">
        <p14:creationId xmlns:p14="http://schemas.microsoft.com/office/powerpoint/2010/main" val="9426866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Tk2</a:t>
            </a:r>
            <a:r>
              <a:rPr lang="vi-VN" sz="4800" b="0" u="sng" dirty="0">
                <a:solidFill>
                  <a:srgbClr val="FFFF00"/>
                </a:solidFill>
                <a:effectLst/>
                <a:latin typeface="+mj-lt"/>
              </a:rPr>
              <a:t>:</a:t>
            </a:r>
            <a:r>
              <a:rPr lang="en-US" sz="4800" dirty="0">
                <a:solidFill>
                  <a:schemeClr val="bg1"/>
                </a:solidFill>
                <a:latin typeface="+mj-lt"/>
              </a:rPr>
              <a:t> </a:t>
            </a:r>
            <a:r>
              <a:rPr lang="en-US" sz="4800" dirty="0" err="1">
                <a:solidFill>
                  <a:schemeClr val="bg1"/>
                </a:solidFill>
                <a:latin typeface="+mj-lt"/>
              </a:rPr>
              <a:t>Về</a:t>
            </a:r>
            <a:r>
              <a:rPr lang="en-US" sz="4800" dirty="0">
                <a:solidFill>
                  <a:schemeClr val="bg1"/>
                </a:solidFill>
                <a:latin typeface="+mj-lt"/>
              </a:rPr>
              <a:t> </a:t>
            </a:r>
            <a:r>
              <a:rPr lang="en-US" sz="4800" dirty="0" err="1">
                <a:solidFill>
                  <a:schemeClr val="bg1"/>
                </a:solidFill>
                <a:latin typeface="+mj-lt"/>
              </a:rPr>
              <a:t>nhà</a:t>
            </a:r>
            <a:r>
              <a:rPr lang="en-US" sz="4800" dirty="0">
                <a:solidFill>
                  <a:schemeClr val="bg1"/>
                </a:solidFill>
                <a:latin typeface="+mj-lt"/>
              </a:rPr>
              <a:t> Cha </a:t>
            </a:r>
            <a:r>
              <a:rPr lang="en-US" sz="4800" dirty="0" err="1">
                <a:solidFill>
                  <a:schemeClr val="bg1"/>
                </a:solidFill>
                <a:latin typeface="+mj-lt"/>
              </a:rPr>
              <a:t>tim</a:t>
            </a:r>
            <a:r>
              <a:rPr lang="en-US" sz="4800" dirty="0">
                <a:solidFill>
                  <a:schemeClr val="bg1"/>
                </a:solidFill>
                <a:latin typeface="+mj-lt"/>
              </a:rPr>
              <a:t> con </a:t>
            </a:r>
            <a:r>
              <a:rPr lang="en-US" sz="4800" dirty="0" err="1">
                <a:solidFill>
                  <a:schemeClr val="bg1"/>
                </a:solidFill>
                <a:latin typeface="+mj-lt"/>
              </a:rPr>
              <a:t>đây</a:t>
            </a:r>
            <a:r>
              <a:rPr lang="en-US" sz="4800" dirty="0">
                <a:solidFill>
                  <a:schemeClr val="bg1"/>
                </a:solidFill>
                <a:latin typeface="+mj-lt"/>
              </a:rPr>
              <a:t> </a:t>
            </a:r>
            <a:r>
              <a:rPr lang="en-US" sz="4800" dirty="0" err="1">
                <a:solidFill>
                  <a:schemeClr val="bg1"/>
                </a:solidFill>
                <a:latin typeface="+mj-lt"/>
              </a:rPr>
              <a:t>ngất</a:t>
            </a:r>
            <a:r>
              <a:rPr lang="en-US" sz="4800" dirty="0">
                <a:solidFill>
                  <a:schemeClr val="bg1"/>
                </a:solidFill>
                <a:latin typeface="+mj-lt"/>
              </a:rPr>
              <a:t> </a:t>
            </a:r>
            <a:r>
              <a:rPr lang="en-US" sz="4800" dirty="0" err="1">
                <a:solidFill>
                  <a:schemeClr val="bg1"/>
                </a:solidFill>
                <a:latin typeface="+mj-lt"/>
              </a:rPr>
              <a:t>ngây</a:t>
            </a:r>
            <a:r>
              <a:rPr lang="en-US" sz="4800" dirty="0">
                <a:solidFill>
                  <a:schemeClr val="bg1"/>
                </a:solidFill>
                <a:latin typeface="+mj-lt"/>
              </a:rPr>
              <a:t>, </a:t>
            </a:r>
            <a:r>
              <a:rPr lang="en-US" sz="4800" dirty="0" err="1">
                <a:solidFill>
                  <a:schemeClr val="bg1"/>
                </a:solidFill>
                <a:latin typeface="+mj-lt"/>
              </a:rPr>
              <a:t>nguồn</a:t>
            </a:r>
            <a:r>
              <a:rPr lang="en-US" sz="4800" dirty="0">
                <a:solidFill>
                  <a:schemeClr val="bg1"/>
                </a:solidFill>
                <a:latin typeface="+mj-lt"/>
              </a:rPr>
              <a:t> </a:t>
            </a:r>
            <a:r>
              <a:rPr lang="en-US" sz="4800" dirty="0" err="1">
                <a:solidFill>
                  <a:schemeClr val="bg1"/>
                </a:solidFill>
                <a:latin typeface="+mj-lt"/>
              </a:rPr>
              <a:t>yêu</a:t>
            </a:r>
            <a:r>
              <a:rPr lang="en-US" sz="4800" dirty="0">
                <a:solidFill>
                  <a:schemeClr val="bg1"/>
                </a:solidFill>
                <a:latin typeface="+mj-lt"/>
              </a:rPr>
              <a:t> </a:t>
            </a:r>
            <a:r>
              <a:rPr lang="en-US" sz="4800" dirty="0" err="1">
                <a:solidFill>
                  <a:schemeClr val="bg1"/>
                </a:solidFill>
                <a:latin typeface="+mj-lt"/>
              </a:rPr>
              <a:t>th</a:t>
            </a:r>
            <a:r>
              <a:rPr lang="vi-VN" sz="4800" dirty="0">
                <a:solidFill>
                  <a:schemeClr val="bg1"/>
                </a:solidFill>
                <a:latin typeface="+mj-lt"/>
              </a:rPr>
              <a:t>ư</a:t>
            </a:r>
            <a:r>
              <a:rPr lang="en-US" sz="4800" dirty="0" err="1">
                <a:solidFill>
                  <a:schemeClr val="bg1"/>
                </a:solidFill>
                <a:latin typeface="+mj-lt"/>
              </a:rPr>
              <a:t>ơng</a:t>
            </a:r>
            <a:r>
              <a:rPr lang="en-US" sz="4800" dirty="0">
                <a:solidFill>
                  <a:schemeClr val="bg1"/>
                </a:solidFill>
                <a:latin typeface="+mj-lt"/>
              </a:rPr>
              <a:t> Cha </a:t>
            </a:r>
            <a:r>
              <a:rPr lang="en-US" sz="4800" dirty="0" err="1">
                <a:solidFill>
                  <a:schemeClr val="bg1"/>
                </a:solidFill>
                <a:latin typeface="+mj-lt"/>
              </a:rPr>
              <a:t>trao</a:t>
            </a:r>
            <a:r>
              <a:rPr lang="en-US" sz="4800" dirty="0">
                <a:solidFill>
                  <a:schemeClr val="bg1"/>
                </a:solidFill>
                <a:latin typeface="+mj-lt"/>
              </a:rPr>
              <a:t> ban </a:t>
            </a:r>
            <a:r>
              <a:rPr lang="en-US" sz="4800" dirty="0" err="1">
                <a:solidFill>
                  <a:schemeClr val="bg1"/>
                </a:solidFill>
                <a:latin typeface="+mj-lt"/>
              </a:rPr>
              <a:t>chứa</a:t>
            </a:r>
            <a:r>
              <a:rPr lang="en-US" sz="4800" dirty="0">
                <a:solidFill>
                  <a:schemeClr val="bg1"/>
                </a:solidFill>
                <a:latin typeface="+mj-lt"/>
              </a:rPr>
              <a:t> </a:t>
            </a:r>
            <a:r>
              <a:rPr lang="en-US" sz="4800" dirty="0" err="1">
                <a:solidFill>
                  <a:schemeClr val="bg1"/>
                </a:solidFill>
                <a:latin typeface="+mj-lt"/>
              </a:rPr>
              <a:t>chan</a:t>
            </a:r>
            <a:r>
              <a:rPr lang="en-US" sz="4800" dirty="0">
                <a:solidFill>
                  <a:schemeClr val="bg1"/>
                </a:solidFill>
                <a:latin typeface="+mj-lt"/>
              </a:rPr>
              <a:t>, </a:t>
            </a:r>
            <a:r>
              <a:rPr lang="en-US" sz="4800" dirty="0" err="1">
                <a:solidFill>
                  <a:schemeClr val="bg1"/>
                </a:solidFill>
                <a:latin typeface="+mj-lt"/>
              </a:rPr>
              <a:t>bàn</a:t>
            </a:r>
            <a:r>
              <a:rPr lang="en-US" sz="4800" dirty="0">
                <a:solidFill>
                  <a:schemeClr val="bg1"/>
                </a:solidFill>
                <a:latin typeface="+mj-lt"/>
              </a:rPr>
              <a:t> </a:t>
            </a:r>
            <a:r>
              <a:rPr lang="en-US" sz="4800" dirty="0" err="1">
                <a:solidFill>
                  <a:schemeClr val="bg1"/>
                </a:solidFill>
                <a:latin typeface="+mj-lt"/>
              </a:rPr>
              <a:t>Tiệc</a:t>
            </a:r>
            <a:r>
              <a:rPr lang="en-US" sz="4800" dirty="0">
                <a:solidFill>
                  <a:schemeClr val="bg1"/>
                </a:solidFill>
                <a:latin typeface="+mj-lt"/>
              </a:rPr>
              <a:t> </a:t>
            </a:r>
            <a:r>
              <a:rPr lang="en-US" sz="4800" dirty="0" err="1">
                <a:solidFill>
                  <a:schemeClr val="bg1"/>
                </a:solidFill>
                <a:latin typeface="+mj-lt"/>
              </a:rPr>
              <a:t>Thánh</a:t>
            </a:r>
            <a:r>
              <a:rPr lang="en-US" sz="4800" dirty="0">
                <a:solidFill>
                  <a:schemeClr val="bg1"/>
                </a:solidFill>
                <a:latin typeface="+mj-lt"/>
              </a:rPr>
              <a:t> Cha </a:t>
            </a:r>
            <a:r>
              <a:rPr lang="en-US" sz="4800" dirty="0" err="1">
                <a:solidFill>
                  <a:schemeClr val="bg1"/>
                </a:solidFill>
                <a:latin typeface="+mj-lt"/>
              </a:rPr>
              <a:t>dọn</a:t>
            </a:r>
            <a:r>
              <a:rPr lang="en-US" sz="4800" dirty="0">
                <a:solidFill>
                  <a:schemeClr val="bg1"/>
                </a:solidFill>
                <a:latin typeface="+mj-lt"/>
              </a:rPr>
              <a:t> </a:t>
            </a:r>
            <a:r>
              <a:rPr lang="en-US" sz="4800" dirty="0" err="1">
                <a:solidFill>
                  <a:schemeClr val="bg1"/>
                </a:solidFill>
                <a:latin typeface="+mj-lt"/>
              </a:rPr>
              <a:t>sẵn</a:t>
            </a:r>
            <a:r>
              <a:rPr lang="en-US" sz="4800" dirty="0">
                <a:solidFill>
                  <a:schemeClr val="bg1"/>
                </a:solidFill>
                <a:latin typeface="+mj-lt"/>
              </a:rPr>
              <a:t> </a:t>
            </a:r>
            <a:r>
              <a:rPr lang="en-US" sz="4800" dirty="0" err="1">
                <a:solidFill>
                  <a:schemeClr val="bg1"/>
                </a:solidFill>
                <a:latin typeface="+mj-lt"/>
              </a:rPr>
              <a:t>rồi</a:t>
            </a:r>
            <a:r>
              <a:rPr lang="en-US" sz="4800" dirty="0">
                <a:solidFill>
                  <a:schemeClr val="bg1"/>
                </a:solidFill>
                <a:latin typeface="+mj-lt"/>
              </a:rPr>
              <a:t>. </a:t>
            </a:r>
            <a:r>
              <a:rPr lang="en-US" sz="4800" dirty="0" err="1">
                <a:solidFill>
                  <a:schemeClr val="bg1"/>
                </a:solidFill>
                <a:latin typeface="+mj-lt"/>
              </a:rPr>
              <a:t>Ngồi</a:t>
            </a:r>
            <a:r>
              <a:rPr lang="en-US" sz="4800" dirty="0">
                <a:solidFill>
                  <a:schemeClr val="bg1"/>
                </a:solidFill>
                <a:latin typeface="+mj-lt"/>
              </a:rPr>
              <a:t> </a:t>
            </a:r>
            <a:r>
              <a:rPr lang="en-US" sz="4800" dirty="0" err="1">
                <a:solidFill>
                  <a:schemeClr val="bg1"/>
                </a:solidFill>
                <a:latin typeface="+mj-lt"/>
              </a:rPr>
              <a:t>bên</a:t>
            </a:r>
            <a:r>
              <a:rPr lang="en-US" sz="4800" dirty="0">
                <a:solidFill>
                  <a:schemeClr val="bg1"/>
                </a:solidFill>
                <a:latin typeface="+mj-lt"/>
              </a:rPr>
              <a:t> Cha </a:t>
            </a:r>
            <a:r>
              <a:rPr lang="en-US" sz="4800" dirty="0" err="1">
                <a:solidFill>
                  <a:schemeClr val="bg1"/>
                </a:solidFill>
                <a:latin typeface="+mj-lt"/>
              </a:rPr>
              <a:t>quên</a:t>
            </a:r>
            <a:r>
              <a:rPr lang="en-US" sz="4800" dirty="0">
                <a:solidFill>
                  <a:schemeClr val="bg1"/>
                </a:solidFill>
                <a:latin typeface="+mj-lt"/>
              </a:rPr>
              <a:t> </a:t>
            </a:r>
            <a:r>
              <a:rPr lang="en-US" sz="4800" dirty="0" err="1">
                <a:solidFill>
                  <a:schemeClr val="bg1"/>
                </a:solidFill>
                <a:latin typeface="+mj-lt"/>
              </a:rPr>
              <a:t>đi</a:t>
            </a:r>
            <a:r>
              <a:rPr lang="en-US" sz="4800" dirty="0">
                <a:solidFill>
                  <a:schemeClr val="bg1"/>
                </a:solidFill>
                <a:latin typeface="+mj-lt"/>
              </a:rPr>
              <a:t> bao </a:t>
            </a:r>
            <a:r>
              <a:rPr lang="en-US" sz="4800" dirty="0" err="1">
                <a:solidFill>
                  <a:schemeClr val="bg1"/>
                </a:solidFill>
                <a:latin typeface="+mj-lt"/>
              </a:rPr>
              <a:t>nỗi</a:t>
            </a:r>
            <a:r>
              <a:rPr lang="en-US" sz="4800" dirty="0">
                <a:solidFill>
                  <a:schemeClr val="bg1"/>
                </a:solidFill>
                <a:latin typeface="+mj-lt"/>
              </a:rPr>
              <a:t> </a:t>
            </a:r>
            <a:r>
              <a:rPr lang="en-US" sz="4800" dirty="0" err="1">
                <a:solidFill>
                  <a:schemeClr val="bg1"/>
                </a:solidFill>
                <a:latin typeface="+mj-lt"/>
              </a:rPr>
              <a:t>đau</a:t>
            </a:r>
            <a:r>
              <a:rPr lang="en-US" sz="4800" dirty="0">
                <a:solidFill>
                  <a:schemeClr val="bg1"/>
                </a:solidFill>
                <a:latin typeface="+mj-lt"/>
              </a:rPr>
              <a:t>, </a:t>
            </a:r>
            <a:r>
              <a:rPr lang="en-US" sz="4800" dirty="0" err="1">
                <a:solidFill>
                  <a:schemeClr val="bg1"/>
                </a:solidFill>
                <a:latin typeface="+mj-lt"/>
              </a:rPr>
              <a:t>từng</a:t>
            </a:r>
            <a:r>
              <a:rPr lang="en-US" sz="4800" dirty="0">
                <a:solidFill>
                  <a:schemeClr val="bg1"/>
                </a:solidFill>
                <a:latin typeface="+mj-lt"/>
              </a:rPr>
              <a:t> </a:t>
            </a:r>
            <a:r>
              <a:rPr lang="en-US" sz="4800" dirty="0" err="1">
                <a:solidFill>
                  <a:schemeClr val="bg1"/>
                </a:solidFill>
                <a:latin typeface="+mj-lt"/>
              </a:rPr>
              <a:t>đêm</a:t>
            </a:r>
            <a:r>
              <a:rPr lang="en-US" sz="4800" dirty="0">
                <a:solidFill>
                  <a:schemeClr val="bg1"/>
                </a:solidFill>
                <a:latin typeface="+mj-lt"/>
              </a:rPr>
              <a:t> </a:t>
            </a:r>
            <a:r>
              <a:rPr lang="en-US" sz="4800" dirty="0" err="1">
                <a:solidFill>
                  <a:schemeClr val="bg1"/>
                </a:solidFill>
                <a:latin typeface="+mj-lt"/>
              </a:rPr>
              <a:t>thâu</a:t>
            </a:r>
            <a:r>
              <a:rPr lang="en-US" sz="4800" dirty="0">
                <a:solidFill>
                  <a:schemeClr val="bg1"/>
                </a:solidFill>
                <a:latin typeface="+mj-lt"/>
              </a:rPr>
              <a:t> con </a:t>
            </a:r>
            <a:r>
              <a:rPr lang="en-US" sz="4800" dirty="0" err="1">
                <a:solidFill>
                  <a:schemeClr val="bg1"/>
                </a:solidFill>
                <a:latin typeface="+mj-lt"/>
              </a:rPr>
              <a:t>đây</a:t>
            </a:r>
            <a:r>
              <a:rPr lang="en-US" sz="4800" dirty="0">
                <a:solidFill>
                  <a:schemeClr val="bg1"/>
                </a:solidFill>
                <a:latin typeface="+mj-lt"/>
              </a:rPr>
              <a:t> </a:t>
            </a:r>
            <a:r>
              <a:rPr lang="en-US" sz="4800" dirty="0" err="1">
                <a:solidFill>
                  <a:schemeClr val="bg1"/>
                </a:solidFill>
                <a:latin typeface="+mj-lt"/>
              </a:rPr>
              <a:t>luôn</a:t>
            </a:r>
            <a:r>
              <a:rPr lang="en-US" sz="4800" dirty="0">
                <a:solidFill>
                  <a:schemeClr val="bg1"/>
                </a:solidFill>
                <a:latin typeface="+mj-lt"/>
              </a:rPr>
              <a:t> </a:t>
            </a:r>
            <a:r>
              <a:rPr lang="en-US" sz="4800" dirty="0" err="1">
                <a:solidFill>
                  <a:schemeClr val="bg1"/>
                </a:solidFill>
                <a:latin typeface="+mj-lt"/>
              </a:rPr>
              <a:t>khát</a:t>
            </a:r>
            <a:r>
              <a:rPr lang="en-US" sz="4800" dirty="0">
                <a:solidFill>
                  <a:schemeClr val="bg1"/>
                </a:solidFill>
                <a:latin typeface="+mj-lt"/>
              </a:rPr>
              <a:t> khao, </a:t>
            </a:r>
            <a:r>
              <a:rPr lang="en-US" sz="4800" dirty="0" err="1">
                <a:solidFill>
                  <a:schemeClr val="bg1"/>
                </a:solidFill>
                <a:latin typeface="+mj-lt"/>
              </a:rPr>
              <a:t>giây</a:t>
            </a:r>
            <a:r>
              <a:rPr lang="en-US" sz="4800" dirty="0">
                <a:solidFill>
                  <a:schemeClr val="bg1"/>
                </a:solidFill>
                <a:latin typeface="+mj-lt"/>
              </a:rPr>
              <a:t> </a:t>
            </a:r>
            <a:r>
              <a:rPr lang="en-US" sz="4800" dirty="0" err="1">
                <a:solidFill>
                  <a:schemeClr val="bg1"/>
                </a:solidFill>
                <a:latin typeface="+mj-lt"/>
              </a:rPr>
              <a:t>phút</a:t>
            </a:r>
            <a:r>
              <a:rPr lang="en-US" sz="4800" dirty="0">
                <a:solidFill>
                  <a:schemeClr val="bg1"/>
                </a:solidFill>
                <a:latin typeface="+mj-lt"/>
              </a:rPr>
              <a:t> </a:t>
            </a:r>
            <a:r>
              <a:rPr lang="en-US" sz="4800" dirty="0" err="1">
                <a:solidFill>
                  <a:schemeClr val="bg1"/>
                </a:solidFill>
                <a:latin typeface="+mj-lt"/>
              </a:rPr>
              <a:t>này</a:t>
            </a:r>
            <a:r>
              <a:rPr lang="en-US" sz="4800" dirty="0">
                <a:solidFill>
                  <a:schemeClr val="bg1"/>
                </a:solidFill>
                <a:latin typeface="+mj-lt"/>
              </a:rPr>
              <a:t> </a:t>
            </a:r>
            <a:r>
              <a:rPr lang="en-US" sz="4800" dirty="0" err="1">
                <a:solidFill>
                  <a:schemeClr val="bg1"/>
                </a:solidFill>
                <a:latin typeface="+mj-lt"/>
              </a:rPr>
              <a:t>lòng</a:t>
            </a:r>
            <a:r>
              <a:rPr lang="en-US" sz="4800" dirty="0">
                <a:solidFill>
                  <a:schemeClr val="bg1"/>
                </a:solidFill>
                <a:latin typeface="+mj-lt"/>
              </a:rPr>
              <a:t> con m</a:t>
            </a:r>
            <a:r>
              <a:rPr lang="vi-VN" sz="4800" dirty="0">
                <a:solidFill>
                  <a:schemeClr val="bg1"/>
                </a:solidFill>
                <a:latin typeface="+mj-lt"/>
              </a:rPr>
              <a:t>ơ</a:t>
            </a:r>
            <a:r>
              <a:rPr lang="en-US" sz="4800" dirty="0">
                <a:solidFill>
                  <a:schemeClr val="bg1"/>
                </a:solidFill>
                <a:latin typeface="+mj-lt"/>
              </a:rPr>
              <a:t> </a:t>
            </a:r>
            <a:r>
              <a:rPr lang="vi-VN" sz="4800" dirty="0">
                <a:solidFill>
                  <a:schemeClr val="bg1"/>
                </a:solidFill>
                <a:latin typeface="+mj-lt"/>
              </a:rPr>
              <a:t>ư</a:t>
            </a:r>
            <a:r>
              <a:rPr lang="en-US" sz="4800" dirty="0" err="1">
                <a:solidFill>
                  <a:schemeClr val="bg1"/>
                </a:solidFill>
                <a:latin typeface="+mj-lt"/>
              </a:rPr>
              <a:t>ớc</a:t>
            </a:r>
            <a:r>
              <a:rPr lang="en-US" sz="4800" dirty="0">
                <a:solidFill>
                  <a:schemeClr val="bg1"/>
                </a:solidFill>
                <a:latin typeface="+mj-lt"/>
              </a:rPr>
              <a:t> </a:t>
            </a:r>
            <a:r>
              <a:rPr lang="en-US" sz="4800" dirty="0" err="1">
                <a:solidFill>
                  <a:schemeClr val="bg1"/>
                </a:solidFill>
                <a:latin typeface="+mj-lt"/>
              </a:rPr>
              <a:t>từ</a:t>
            </a:r>
            <a:r>
              <a:rPr lang="en-US" sz="4800" dirty="0">
                <a:solidFill>
                  <a:schemeClr val="bg1"/>
                </a:solidFill>
                <a:latin typeface="+mj-lt"/>
              </a:rPr>
              <a:t> </a:t>
            </a:r>
            <a:r>
              <a:rPr lang="en-US" sz="4800" dirty="0" err="1">
                <a:solidFill>
                  <a:schemeClr val="bg1"/>
                </a:solidFill>
                <a:latin typeface="+mj-lt"/>
              </a:rPr>
              <a:t>lâu</a:t>
            </a:r>
            <a:r>
              <a:rPr lang="en-US" sz="4800" dirty="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vi-VN" sz="6400" b="0" dirty="0">
                <a:solidFill>
                  <a:schemeClr val="bg1"/>
                </a:solidFill>
                <a:effectLst/>
                <a:latin typeface="+mj-lt"/>
              </a:rPr>
              <a:t> </a:t>
            </a:r>
            <a:r>
              <a:rPr lang="en-US" sz="6400" dirty="0" err="1">
                <a:solidFill>
                  <a:schemeClr val="bg1"/>
                </a:solidFill>
                <a:latin typeface="+mj-lt"/>
              </a:rPr>
              <a:t>Tiến</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tiến</a:t>
            </a:r>
            <a:r>
              <a:rPr lang="en-US" sz="6400" dirty="0">
                <a:solidFill>
                  <a:schemeClr val="bg1"/>
                </a:solidFill>
                <a:latin typeface="+mj-lt"/>
              </a:rPr>
              <a:t> b</a:t>
            </a:r>
            <a:r>
              <a:rPr lang="vi-VN" sz="6400" dirty="0">
                <a:solidFill>
                  <a:schemeClr val="bg1"/>
                </a:solidFill>
                <a:latin typeface="+mj-lt"/>
              </a:rPr>
              <a:t>ư</a:t>
            </a:r>
            <a:r>
              <a:rPr lang="en-US" sz="6400" dirty="0" err="1">
                <a:solidFill>
                  <a:schemeClr val="bg1"/>
                </a:solidFill>
                <a:latin typeface="+mj-lt"/>
              </a:rPr>
              <a:t>ớc</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a:t>
            </a:r>
            <a:r>
              <a:rPr lang="en-US" sz="6400" dirty="0" err="1">
                <a:solidFill>
                  <a:schemeClr val="bg1"/>
                </a:solidFill>
                <a:latin typeface="+mj-lt"/>
              </a:rPr>
              <a:t>trong</a:t>
            </a:r>
            <a:r>
              <a:rPr lang="en-US" sz="6400" dirty="0">
                <a:solidFill>
                  <a:schemeClr val="bg1"/>
                </a:solidFill>
                <a:latin typeface="+mj-lt"/>
              </a:rPr>
              <a:t> </a:t>
            </a:r>
            <a:r>
              <a:rPr lang="en-US" sz="6400" dirty="0" err="1">
                <a:solidFill>
                  <a:schemeClr val="bg1"/>
                </a:solidFill>
                <a:latin typeface="+mj-lt"/>
              </a:rPr>
              <a:t>tay</a:t>
            </a:r>
            <a:r>
              <a:rPr lang="en-US" sz="6400" dirty="0">
                <a:solidFill>
                  <a:schemeClr val="bg1"/>
                </a:solidFill>
                <a:latin typeface="+mj-lt"/>
              </a:rPr>
              <a:t> ta </a:t>
            </a:r>
            <a:r>
              <a:rPr lang="en-US" sz="6400" dirty="0" err="1">
                <a:solidFill>
                  <a:schemeClr val="bg1"/>
                </a:solidFill>
                <a:latin typeface="+mj-lt"/>
              </a:rPr>
              <a:t>cùng</a:t>
            </a:r>
            <a:r>
              <a:rPr lang="en-US" sz="6400" dirty="0">
                <a:solidFill>
                  <a:schemeClr val="bg1"/>
                </a:solidFill>
                <a:latin typeface="+mj-lt"/>
              </a:rPr>
              <a:t> </a:t>
            </a:r>
            <a:r>
              <a:rPr lang="en-US" sz="6400" dirty="0" err="1">
                <a:solidFill>
                  <a:schemeClr val="bg1"/>
                </a:solidFill>
                <a:latin typeface="+mj-lt"/>
              </a:rPr>
              <a:t>nhau</a:t>
            </a:r>
            <a:r>
              <a:rPr lang="en-US" sz="6400" dirty="0">
                <a:solidFill>
                  <a:schemeClr val="bg1"/>
                </a:solidFill>
                <a:latin typeface="+mj-lt"/>
              </a:rPr>
              <a:t> </a:t>
            </a:r>
            <a:r>
              <a:rPr lang="en-US" sz="6400" dirty="0" err="1">
                <a:solidFill>
                  <a:schemeClr val="bg1"/>
                </a:solidFill>
                <a:latin typeface="+mj-lt"/>
              </a:rPr>
              <a:t>cất</a:t>
            </a:r>
            <a:r>
              <a:rPr lang="en-US" sz="6400" dirty="0">
                <a:solidFill>
                  <a:schemeClr val="bg1"/>
                </a:solidFill>
                <a:latin typeface="+mj-lt"/>
              </a:rPr>
              <a:t> </a:t>
            </a:r>
            <a:r>
              <a:rPr lang="en-US" sz="6400" dirty="0" err="1">
                <a:solidFill>
                  <a:schemeClr val="bg1"/>
                </a:solidFill>
                <a:latin typeface="+mj-lt"/>
              </a:rPr>
              <a:t>tiếng</a:t>
            </a:r>
            <a:r>
              <a:rPr lang="en-US" sz="6400" dirty="0">
                <a:solidFill>
                  <a:schemeClr val="bg1"/>
                </a:solidFill>
                <a:latin typeface="+mj-lt"/>
              </a:rPr>
              <a:t>, </a:t>
            </a:r>
            <a:r>
              <a:rPr lang="en-US" sz="6400" dirty="0" err="1">
                <a:solidFill>
                  <a:schemeClr val="bg1"/>
                </a:solidFill>
                <a:latin typeface="+mj-lt"/>
              </a:rPr>
              <a:t>hát</a:t>
            </a:r>
            <a:r>
              <a:rPr lang="en-US" sz="6400" dirty="0">
                <a:solidFill>
                  <a:schemeClr val="bg1"/>
                </a:solidFill>
                <a:latin typeface="+mj-lt"/>
              </a:rPr>
              <a:t> </a:t>
            </a:r>
            <a:r>
              <a:rPr lang="en-US" sz="6400" dirty="0" err="1">
                <a:solidFill>
                  <a:schemeClr val="bg1"/>
                </a:solidFill>
                <a:latin typeface="+mj-lt"/>
              </a:rPr>
              <a:t>lên</a:t>
            </a:r>
            <a:r>
              <a:rPr lang="en-US" sz="6400" dirty="0">
                <a:solidFill>
                  <a:schemeClr val="bg1"/>
                </a:solidFill>
                <a:latin typeface="+mj-lt"/>
              </a:rPr>
              <a:t> </a:t>
            </a:r>
            <a:r>
              <a:rPr lang="en-US" sz="6400" dirty="0" err="1">
                <a:solidFill>
                  <a:schemeClr val="bg1"/>
                </a:solidFill>
                <a:latin typeface="+mj-lt"/>
              </a:rPr>
              <a:t>bài</a:t>
            </a:r>
            <a:r>
              <a:rPr lang="en-US" sz="6400" dirty="0">
                <a:solidFill>
                  <a:schemeClr val="bg1"/>
                </a:solidFill>
                <a:latin typeface="+mj-lt"/>
              </a:rPr>
              <a:t> ca (á-a), </a:t>
            </a:r>
            <a:r>
              <a:rPr lang="en-US" sz="6400" dirty="0" err="1">
                <a:solidFill>
                  <a:schemeClr val="bg1"/>
                </a:solidFill>
                <a:latin typeface="+mj-lt"/>
              </a:rPr>
              <a:t>tạ</a:t>
            </a:r>
            <a:r>
              <a:rPr lang="en-US" sz="6400" dirty="0">
                <a:solidFill>
                  <a:schemeClr val="bg1"/>
                </a:solidFill>
                <a:latin typeface="+mj-lt"/>
              </a:rPr>
              <a:t> </a:t>
            </a:r>
            <a:r>
              <a:rPr lang="vi-VN" sz="6400" dirty="0">
                <a:solidFill>
                  <a:schemeClr val="bg1"/>
                </a:solidFill>
                <a:latin typeface="+mj-lt"/>
              </a:rPr>
              <a:t>ơ</a:t>
            </a:r>
            <a:r>
              <a:rPr lang="en-US" sz="6400" dirty="0">
                <a:solidFill>
                  <a:schemeClr val="bg1"/>
                </a:solidFill>
                <a:latin typeface="+mj-lt"/>
              </a:rPr>
              <a:t>n Cha. </a:t>
            </a:r>
            <a:endParaRPr lang="vi-VN" sz="6400" dirty="0">
              <a:solidFill>
                <a:schemeClr val="bg1"/>
              </a:solidFill>
              <a:latin typeface="+mj-lt"/>
            </a:endParaRPr>
          </a:p>
        </p:txBody>
      </p:sp>
    </p:spTree>
    <p:extLst>
      <p:ext uri="{BB962C8B-B14F-4D97-AF65-F5344CB8AC3E}">
        <p14:creationId xmlns:p14="http://schemas.microsoft.com/office/powerpoint/2010/main" val="27495130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46194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2475764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927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ngôn sứ I-sai-a</a:t>
            </a:r>
          </a:p>
          <a:p>
            <a:r>
              <a:rPr lang="vi-VN" sz="3200" b="1">
                <a:ln w="1905"/>
                <a:solidFill>
                  <a:srgbClr val="A50021"/>
                </a:solidFill>
                <a:effectLst>
                  <a:innerShdw blurRad="69850" dist="43180" dir="5400000">
                    <a:srgbClr val="000000">
                      <a:alpha val="65000"/>
                    </a:srgbClr>
                  </a:innerShdw>
                </a:effectLst>
              </a:rPr>
              <a:t>Vườn nho cửa Đức Chúa các đạo binh</a:t>
            </a:r>
          </a:p>
          <a:p>
            <a:r>
              <a:rPr lang="vi-VN" sz="3200" b="1">
                <a:ln w="1905"/>
                <a:solidFill>
                  <a:srgbClr val="A50021"/>
                </a:solidFill>
                <a:effectLst>
                  <a:innerShdw blurRad="69850" dist="43180" dir="5400000">
                    <a:srgbClr val="000000">
                      <a:alpha val="65000"/>
                    </a:srgbClr>
                  </a:innerShdw>
                </a:effectLst>
              </a:rPr>
              <a:t>Chính là nhà Ít-ra-en.</a:t>
            </a:r>
          </a:p>
        </p:txBody>
      </p:sp>
    </p:spTree>
    <p:extLst>
      <p:ext uri="{BB962C8B-B14F-4D97-AF65-F5344CB8AC3E}">
        <p14:creationId xmlns:p14="http://schemas.microsoft.com/office/powerpoint/2010/main" val="2680525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a:solidFill>
                  <a:srgbClr val="FFFF00"/>
                </a:solidFill>
              </a:rPr>
              <a:t>Thánh</a:t>
            </a:r>
            <a:r>
              <a:rPr lang="en-US" dirty="0">
                <a:solidFill>
                  <a:srgbClr val="FFFF00"/>
                </a:solidFill>
              </a:rPr>
              <a:t> </a:t>
            </a:r>
            <a:r>
              <a:rPr lang="en-US" dirty="0" err="1">
                <a:solidFill>
                  <a:srgbClr val="FFFF00"/>
                </a:solidFill>
              </a:rPr>
              <a:t>Vịnh</a:t>
            </a:r>
            <a:r>
              <a:rPr lang="en-US" dirty="0">
                <a:solidFill>
                  <a:srgbClr val="FFFF00"/>
                </a:solidFill>
              </a:rPr>
              <a:t> 79</a:t>
            </a:r>
            <a:br>
              <a:rPr lang="en-US" dirty="0">
                <a:solidFill>
                  <a:srgbClr val="FFFF00"/>
                </a:solidFill>
              </a:rPr>
            </a:br>
            <a:r>
              <a:rPr lang="en-US" dirty="0" err="1">
                <a:solidFill>
                  <a:srgbClr val="FFFF00"/>
                </a:solidFill>
              </a:rPr>
              <a:t>Chúa</a:t>
            </a:r>
            <a:r>
              <a:rPr lang="en-US" dirty="0">
                <a:solidFill>
                  <a:srgbClr val="FFFF00"/>
                </a:solidFill>
              </a:rPr>
              <a:t> </a:t>
            </a:r>
            <a:r>
              <a:rPr lang="en-US" dirty="0" err="1">
                <a:solidFill>
                  <a:srgbClr val="FFFF00"/>
                </a:solidFill>
              </a:rPr>
              <a:t>Nhật</a:t>
            </a:r>
            <a:r>
              <a:rPr lang="en-US" dirty="0">
                <a:solidFill>
                  <a:srgbClr val="FFFF00"/>
                </a:solidFill>
              </a:rPr>
              <a:t> XXVII </a:t>
            </a:r>
            <a:r>
              <a:rPr lang="en-US" dirty="0" err="1">
                <a:solidFill>
                  <a:srgbClr val="FFFF00"/>
                </a:solidFill>
              </a:rPr>
              <a:t>Thường</a:t>
            </a:r>
            <a:r>
              <a:rPr lang="en-US" dirty="0">
                <a:solidFill>
                  <a:srgbClr val="FFFF00"/>
                </a:solidFill>
              </a:rPr>
              <a:t> </a:t>
            </a:r>
            <a:r>
              <a:rPr lang="en-US" dirty="0" err="1">
                <a:solidFill>
                  <a:srgbClr val="FFFF00"/>
                </a:solidFill>
              </a:rPr>
              <a:t>Niên</a:t>
            </a:r>
            <a:r>
              <a:rPr lang="en-US" dirty="0">
                <a:solidFill>
                  <a:srgbClr val="FFFF00"/>
                </a:solidFill>
              </a:rPr>
              <a:t/>
            </a:r>
            <a:br>
              <a:rPr lang="en-US" dirty="0">
                <a:solidFill>
                  <a:srgbClr val="FFFF00"/>
                </a:solidFill>
              </a:rPr>
            </a:br>
            <a:r>
              <a:rPr lang="en-US" dirty="0" err="1">
                <a:solidFill>
                  <a:srgbClr val="FFFF00"/>
                </a:solidFill>
              </a:rPr>
              <a:t>Năm</a:t>
            </a:r>
            <a:r>
              <a:rPr lang="en-US" dirty="0">
                <a:solidFill>
                  <a:srgbClr val="FFFF00"/>
                </a:solidFill>
              </a:rPr>
              <a:t> A</a:t>
            </a:r>
          </a:p>
        </p:txBody>
      </p:sp>
    </p:spTree>
    <p:extLst>
      <p:ext uri="{BB962C8B-B14F-4D97-AF65-F5344CB8AC3E}">
        <p14:creationId xmlns:p14="http://schemas.microsoft.com/office/powerpoint/2010/main" val="360333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3830968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dirty="0"/>
              <a:t> </a:t>
            </a:r>
            <a:r>
              <a:rPr lang="vi-VN" sz="4800" dirty="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5400" dirty="0">
              <a:solidFill>
                <a:schemeClr val="bg1"/>
              </a:solidFill>
            </a:endParaRPr>
          </a:p>
        </p:txBody>
      </p:sp>
    </p:spTree>
    <p:extLst>
      <p:ext uri="{BB962C8B-B14F-4D97-AF65-F5344CB8AC3E}">
        <p14:creationId xmlns:p14="http://schemas.microsoft.com/office/powerpoint/2010/main" val="7147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286196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FFFF00"/>
                </a:solidFill>
              </a:rPr>
              <a:t>Tk2:</a:t>
            </a:r>
            <a:r>
              <a:rPr lang="en-US" sz="5400" dirty="0">
                <a:solidFill>
                  <a:schemeClr val="bg1"/>
                </a:solidFill>
              </a:rPr>
              <a:t> </a:t>
            </a:r>
            <a:r>
              <a:rPr lang="vi-VN" dirty="0">
                <a:solidFill>
                  <a:schemeClr val="bg1"/>
                </a:solidFill>
              </a:rPr>
              <a:t>Vậy mà nay Ngài nỡ đang tâm dẹp phăng lũy rào chung quanh để cho bao người lui tới hái đem ăn. Và để từng lũ heo rừng xông đến xô phá tràn lan. Bao nhiêu là muông thú nương đồng gặm ăn nát khác gì cỏ hoang.</a:t>
            </a:r>
            <a:endParaRPr lang="en-US" sz="5400" dirty="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292833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dirty="0">
                <a:solidFill>
                  <a:srgbClr val="FFFF00"/>
                </a:solidFill>
              </a:rPr>
              <a:t>Tk3:</a:t>
            </a:r>
            <a:r>
              <a:rPr lang="en-US" sz="6000" dirty="0">
                <a:solidFill>
                  <a:schemeClr val="bg1"/>
                </a:solidFill>
              </a:rPr>
              <a:t> </a:t>
            </a:r>
            <a:r>
              <a:rPr lang="vi-VN" sz="6000" dirty="0">
                <a:solidFill>
                  <a:schemeClr val="bg1"/>
                </a:solidFill>
              </a:rPr>
              <a:t> </a:t>
            </a:r>
            <a:r>
              <a:rPr lang="vi-VN" dirty="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vi-VN" sz="6000" dirty="0">
              <a:solidFill>
                <a:schemeClr val="bg1"/>
              </a:solidFill>
            </a:endParaRPr>
          </a:p>
        </p:txBody>
      </p:sp>
    </p:spTree>
    <p:extLst>
      <p:ext uri="{BB962C8B-B14F-4D97-AF65-F5344CB8AC3E}">
        <p14:creationId xmlns:p14="http://schemas.microsoft.com/office/powerpoint/2010/main" val="2667403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200592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dirty="0"/>
              <a:t> </a:t>
            </a:r>
            <a:r>
              <a:rPr lang="vi-VN" sz="4800" dirty="0">
                <a:solidFill>
                  <a:schemeClr val="bg1"/>
                </a:solidFill>
              </a:rPr>
              <a:t>Này cụm nho Ngài bứng khi xưa tận bên Ai-cập xa xôi đuổi bao dân tộc, dọn đất cấy nơi đây. Và khiến cành lá vươn dài xa mãi cho tới đại dương. Đâm thêm chồi ra tới sông dài và xanh tốt bóng rợp khắp nơi.</a:t>
            </a:r>
            <a:endParaRPr lang="en-US" sz="5400" dirty="0">
              <a:solidFill>
                <a:schemeClr val="bg1"/>
              </a:solidFill>
            </a:endParaRPr>
          </a:p>
        </p:txBody>
      </p:sp>
    </p:spTree>
    <p:extLst>
      <p:ext uri="{BB962C8B-B14F-4D97-AF65-F5344CB8AC3E}">
        <p14:creationId xmlns:p14="http://schemas.microsoft.com/office/powerpoint/2010/main" val="3697848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a:solidFill>
                  <a:srgbClr val="FFFF00"/>
                </a:solidFill>
              </a:rPr>
              <a:t>Tk4:</a:t>
            </a:r>
            <a:r>
              <a:rPr lang="en-US" sz="7200" dirty="0">
                <a:solidFill>
                  <a:schemeClr val="bg1"/>
                </a:solidFill>
              </a:rPr>
              <a:t> </a:t>
            </a:r>
            <a:r>
              <a:rPr lang="vi-VN" sz="4900" dirty="0">
                <a:solidFill>
                  <a:schemeClr val="bg1"/>
                </a:solidFill>
              </a:rPr>
              <a:t>Rày nguyện xin </a:t>
            </a:r>
            <a:r>
              <a:rPr lang="en-US" sz="4900" dirty="0" err="1">
                <a:solidFill>
                  <a:schemeClr val="bg1"/>
                </a:solidFill>
              </a:rPr>
              <a:t>chẳng</a:t>
            </a:r>
            <a:r>
              <a:rPr lang="en-US" sz="4900" dirty="0">
                <a:solidFill>
                  <a:schemeClr val="bg1"/>
                </a:solidFill>
              </a:rPr>
              <a:t> </a:t>
            </a:r>
            <a:r>
              <a:rPr lang="en-US" sz="4900" dirty="0" err="1">
                <a:solidFill>
                  <a:schemeClr val="bg1"/>
                </a:solidFill>
              </a:rPr>
              <a:t>dám</a:t>
            </a:r>
            <a:r>
              <a:rPr lang="en-US" sz="4900" dirty="0">
                <a:solidFill>
                  <a:schemeClr val="bg1"/>
                </a:solidFill>
              </a:rPr>
              <a:t> </a:t>
            </a:r>
            <a:r>
              <a:rPr lang="en-US" sz="4900" dirty="0" err="1">
                <a:solidFill>
                  <a:schemeClr val="bg1"/>
                </a:solidFill>
              </a:rPr>
              <a:t>khi</a:t>
            </a:r>
            <a:r>
              <a:rPr lang="en-US" sz="4900" dirty="0">
                <a:solidFill>
                  <a:schemeClr val="bg1"/>
                </a:solidFill>
              </a:rPr>
              <a:t> </a:t>
            </a:r>
            <a:r>
              <a:rPr lang="en-US" sz="4900" dirty="0" err="1">
                <a:solidFill>
                  <a:schemeClr val="bg1"/>
                </a:solidFill>
              </a:rPr>
              <a:t>nao</a:t>
            </a:r>
            <a:r>
              <a:rPr lang="en-US" sz="4900" dirty="0">
                <a:solidFill>
                  <a:schemeClr val="bg1"/>
                </a:solidFill>
              </a:rPr>
              <a:t> </a:t>
            </a:r>
            <a:r>
              <a:rPr lang="en-US" sz="4900" dirty="0" err="1">
                <a:solidFill>
                  <a:schemeClr val="bg1"/>
                </a:solidFill>
              </a:rPr>
              <a:t>rời</a:t>
            </a:r>
            <a:r>
              <a:rPr lang="en-US" sz="4900" dirty="0">
                <a:solidFill>
                  <a:schemeClr val="bg1"/>
                </a:solidFill>
              </a:rPr>
              <a:t> </a:t>
            </a:r>
            <a:r>
              <a:rPr lang="en-US" sz="4900" dirty="0" err="1">
                <a:solidFill>
                  <a:schemeClr val="bg1"/>
                </a:solidFill>
              </a:rPr>
              <a:t>xa</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Trời</a:t>
            </a:r>
            <a:r>
              <a:rPr lang="en-US" sz="4900" dirty="0">
                <a:solidFill>
                  <a:schemeClr val="bg1"/>
                </a:solidFill>
              </a:rPr>
              <a:t> </a:t>
            </a:r>
            <a:r>
              <a:rPr lang="en-US" sz="4900" dirty="0" err="1">
                <a:solidFill>
                  <a:schemeClr val="bg1"/>
                </a:solidFill>
              </a:rPr>
              <a:t>nữa</a:t>
            </a:r>
            <a:r>
              <a:rPr lang="en-US" sz="4900" dirty="0">
                <a:solidFill>
                  <a:schemeClr val="bg1"/>
                </a:solidFill>
              </a:rPr>
              <a:t> </a:t>
            </a:r>
            <a:r>
              <a:rPr lang="en-US" sz="4900" dirty="0" err="1">
                <a:solidFill>
                  <a:schemeClr val="bg1"/>
                </a:solidFill>
              </a:rPr>
              <a:t>đâu</a:t>
            </a:r>
            <a:r>
              <a:rPr lang="en-US" sz="4900" dirty="0">
                <a:solidFill>
                  <a:schemeClr val="bg1"/>
                </a:solidFill>
              </a:rPr>
              <a:t>, </a:t>
            </a:r>
            <a:r>
              <a:rPr lang="en-US" sz="4900" dirty="0" err="1">
                <a:solidFill>
                  <a:schemeClr val="bg1"/>
                </a:solidFill>
              </a:rPr>
              <a:t>cúi</a:t>
            </a:r>
            <a:r>
              <a:rPr lang="en-US" sz="4900" dirty="0">
                <a:solidFill>
                  <a:schemeClr val="bg1"/>
                </a:solidFill>
              </a:rPr>
              <a:t> </a:t>
            </a:r>
            <a:r>
              <a:rPr lang="en-US" sz="4900" dirty="0" err="1">
                <a:solidFill>
                  <a:schemeClr val="bg1"/>
                </a:solidFill>
              </a:rPr>
              <a:t>xin</a:t>
            </a:r>
            <a:r>
              <a:rPr lang="en-US" sz="4900" dirty="0">
                <a:solidFill>
                  <a:schemeClr val="bg1"/>
                </a:solidFill>
              </a:rPr>
              <a:t> </a:t>
            </a:r>
            <a:r>
              <a:rPr lang="vi-VN" sz="4900" dirty="0">
                <a:solidFill>
                  <a:schemeClr val="bg1"/>
                </a:solidFill>
              </a:rPr>
              <a:t>ơ</a:t>
            </a:r>
            <a:r>
              <a:rPr lang="en-US" sz="4900" dirty="0">
                <a:solidFill>
                  <a:schemeClr val="bg1"/>
                </a:solidFill>
              </a:rPr>
              <a:t>n </a:t>
            </a:r>
            <a:r>
              <a:rPr lang="en-US" sz="4900" dirty="0" err="1">
                <a:solidFill>
                  <a:schemeClr val="bg1"/>
                </a:solidFill>
              </a:rPr>
              <a:t>Ngài</a:t>
            </a:r>
            <a:r>
              <a:rPr lang="en-US" sz="4900" dirty="0">
                <a:solidFill>
                  <a:schemeClr val="bg1"/>
                </a:solidFill>
              </a:rPr>
              <a:t> </a:t>
            </a:r>
            <a:r>
              <a:rPr lang="en-US" sz="4900" dirty="0" err="1">
                <a:solidFill>
                  <a:schemeClr val="bg1"/>
                </a:solidFill>
              </a:rPr>
              <a:t>cho</a:t>
            </a:r>
            <a:r>
              <a:rPr lang="en-US" sz="4900" dirty="0">
                <a:solidFill>
                  <a:schemeClr val="bg1"/>
                </a:solidFill>
              </a:rPr>
              <a:t> </a:t>
            </a:r>
            <a:r>
              <a:rPr lang="en-US" sz="4900" dirty="0" err="1">
                <a:solidFill>
                  <a:schemeClr val="bg1"/>
                </a:solidFill>
              </a:rPr>
              <a:t>sống</a:t>
            </a:r>
            <a:r>
              <a:rPr lang="en-US" sz="4900" dirty="0">
                <a:solidFill>
                  <a:schemeClr val="bg1"/>
                </a:solidFill>
              </a:rPr>
              <a:t> </a:t>
            </a:r>
            <a:r>
              <a:rPr lang="en-US" sz="4900" dirty="0" err="1">
                <a:solidFill>
                  <a:schemeClr val="bg1"/>
                </a:solidFill>
              </a:rPr>
              <a:t>vĩnh</a:t>
            </a:r>
            <a:r>
              <a:rPr lang="en-US" sz="4900" dirty="0">
                <a:solidFill>
                  <a:schemeClr val="bg1"/>
                </a:solidFill>
              </a:rPr>
              <a:t> an </a:t>
            </a:r>
            <a:r>
              <a:rPr lang="en-US" sz="4900" dirty="0" err="1">
                <a:solidFill>
                  <a:schemeClr val="bg1"/>
                </a:solidFill>
              </a:rPr>
              <a:t>luôn</a:t>
            </a:r>
            <a:r>
              <a:rPr lang="en-US" sz="4900" dirty="0">
                <a:solidFill>
                  <a:schemeClr val="bg1"/>
                </a:solidFill>
              </a:rPr>
              <a:t>. </a:t>
            </a:r>
            <a:r>
              <a:rPr lang="en-US" sz="4900" dirty="0" err="1">
                <a:solidFill>
                  <a:schemeClr val="bg1"/>
                </a:solidFill>
              </a:rPr>
              <a:t>Hợp</a:t>
            </a:r>
            <a:r>
              <a:rPr lang="en-US" sz="4900" dirty="0">
                <a:solidFill>
                  <a:schemeClr val="bg1"/>
                </a:solidFill>
              </a:rPr>
              <a:t> </a:t>
            </a:r>
            <a:r>
              <a:rPr lang="en-US" sz="4900" dirty="0" err="1">
                <a:solidFill>
                  <a:schemeClr val="bg1"/>
                </a:solidFill>
              </a:rPr>
              <a:t>tiếng</a:t>
            </a:r>
            <a:r>
              <a:rPr lang="en-US" sz="4900" dirty="0">
                <a:solidFill>
                  <a:schemeClr val="bg1"/>
                </a:solidFill>
              </a:rPr>
              <a:t> </a:t>
            </a:r>
            <a:r>
              <a:rPr lang="en-US" sz="4900" dirty="0" err="1">
                <a:solidFill>
                  <a:schemeClr val="bg1"/>
                </a:solidFill>
              </a:rPr>
              <a:t>đoàn</a:t>
            </a:r>
            <a:r>
              <a:rPr lang="en-US" sz="4900" dirty="0">
                <a:solidFill>
                  <a:schemeClr val="bg1"/>
                </a:solidFill>
              </a:rPr>
              <a:t> con ca </a:t>
            </a:r>
            <a:r>
              <a:rPr lang="en-US" sz="4900" dirty="0" err="1">
                <a:solidFill>
                  <a:schemeClr val="bg1"/>
                </a:solidFill>
              </a:rPr>
              <a:t>tụng</a:t>
            </a:r>
            <a:r>
              <a:rPr lang="en-US" sz="4900" dirty="0">
                <a:solidFill>
                  <a:schemeClr val="bg1"/>
                </a:solidFill>
              </a:rPr>
              <a:t> </a:t>
            </a:r>
            <a:r>
              <a:rPr lang="en-US" sz="4900" dirty="0" err="1">
                <a:solidFill>
                  <a:schemeClr val="bg1"/>
                </a:solidFill>
              </a:rPr>
              <a:t>danh</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Thiên</a:t>
            </a:r>
            <a:r>
              <a:rPr lang="en-US" sz="4900" dirty="0">
                <a:solidFill>
                  <a:schemeClr val="bg1"/>
                </a:solidFill>
              </a:rPr>
              <a:t> </a:t>
            </a:r>
            <a:r>
              <a:rPr lang="en-US" sz="4900" dirty="0" err="1">
                <a:solidFill>
                  <a:schemeClr val="bg1"/>
                </a:solidFill>
              </a:rPr>
              <a:t>Chúa</a:t>
            </a:r>
            <a:r>
              <a:rPr lang="en-US" sz="4900" dirty="0">
                <a:solidFill>
                  <a:schemeClr val="bg1"/>
                </a:solidFill>
              </a:rPr>
              <a:t> </a:t>
            </a:r>
            <a:r>
              <a:rPr lang="en-US" sz="4900" dirty="0" err="1">
                <a:solidFill>
                  <a:schemeClr val="bg1"/>
                </a:solidFill>
              </a:rPr>
              <a:t>càn</a:t>
            </a:r>
            <a:r>
              <a:rPr lang="en-US" sz="4900" dirty="0">
                <a:solidFill>
                  <a:schemeClr val="bg1"/>
                </a:solidFill>
              </a:rPr>
              <a:t> </a:t>
            </a:r>
            <a:r>
              <a:rPr lang="en-US" sz="4900" dirty="0" err="1">
                <a:solidFill>
                  <a:schemeClr val="bg1"/>
                </a:solidFill>
              </a:rPr>
              <a:t>khôn</a:t>
            </a:r>
            <a:r>
              <a:rPr lang="en-US" sz="4900" dirty="0">
                <a:solidFill>
                  <a:schemeClr val="bg1"/>
                </a:solidFill>
              </a:rPr>
              <a:t>. Con </a:t>
            </a:r>
            <a:r>
              <a:rPr lang="en-US" sz="4900" dirty="0" err="1">
                <a:solidFill>
                  <a:schemeClr val="bg1"/>
                </a:solidFill>
              </a:rPr>
              <a:t>dân</a:t>
            </a:r>
            <a:r>
              <a:rPr lang="en-US" sz="4900" dirty="0">
                <a:solidFill>
                  <a:schemeClr val="bg1"/>
                </a:solidFill>
              </a:rPr>
              <a:t> </a:t>
            </a:r>
            <a:r>
              <a:rPr lang="en-US" sz="4900" dirty="0" err="1">
                <a:solidFill>
                  <a:schemeClr val="bg1"/>
                </a:solidFill>
              </a:rPr>
              <a:t>Ngài</a:t>
            </a:r>
            <a:r>
              <a:rPr lang="en-US" sz="4900" dirty="0">
                <a:solidFill>
                  <a:schemeClr val="bg1"/>
                </a:solidFill>
              </a:rPr>
              <a:t> </a:t>
            </a:r>
            <a:r>
              <a:rPr lang="en-US" sz="4900" dirty="0" err="1">
                <a:solidFill>
                  <a:schemeClr val="bg1"/>
                </a:solidFill>
              </a:rPr>
              <a:t>xin</a:t>
            </a:r>
            <a:r>
              <a:rPr lang="en-US" sz="4900" dirty="0">
                <a:solidFill>
                  <a:schemeClr val="bg1"/>
                </a:solidFill>
              </a:rPr>
              <a:t> </a:t>
            </a:r>
            <a:r>
              <a:rPr lang="en-US" sz="4900" dirty="0" err="1">
                <a:solidFill>
                  <a:schemeClr val="bg1"/>
                </a:solidFill>
              </a:rPr>
              <a:t>hãy</a:t>
            </a:r>
            <a:r>
              <a:rPr lang="en-US" sz="4900" dirty="0">
                <a:solidFill>
                  <a:schemeClr val="bg1"/>
                </a:solidFill>
              </a:rPr>
              <a:t> </a:t>
            </a:r>
            <a:r>
              <a:rPr lang="en-US" sz="4900" dirty="0" err="1">
                <a:solidFill>
                  <a:schemeClr val="bg1"/>
                </a:solidFill>
              </a:rPr>
              <a:t>quy</a:t>
            </a:r>
            <a:r>
              <a:rPr lang="en-US" sz="4900" dirty="0">
                <a:solidFill>
                  <a:schemeClr val="bg1"/>
                </a:solidFill>
              </a:rPr>
              <a:t> </a:t>
            </a:r>
            <a:r>
              <a:rPr lang="en-US" sz="4900" dirty="0" err="1">
                <a:solidFill>
                  <a:schemeClr val="bg1"/>
                </a:solidFill>
              </a:rPr>
              <a:t>hồi</a:t>
            </a:r>
            <a:r>
              <a:rPr lang="en-US" sz="4900" dirty="0">
                <a:solidFill>
                  <a:schemeClr val="bg1"/>
                </a:solidFill>
              </a:rPr>
              <a:t>, </a:t>
            </a:r>
            <a:r>
              <a:rPr lang="en-US" sz="4900" dirty="0" err="1">
                <a:solidFill>
                  <a:schemeClr val="bg1"/>
                </a:solidFill>
              </a:rPr>
              <a:t>dọi</a:t>
            </a:r>
            <a:r>
              <a:rPr lang="en-US" sz="4900" dirty="0">
                <a:solidFill>
                  <a:schemeClr val="bg1"/>
                </a:solidFill>
              </a:rPr>
              <a:t> </a:t>
            </a:r>
            <a:r>
              <a:rPr lang="en-US" sz="4900" dirty="0" err="1">
                <a:solidFill>
                  <a:schemeClr val="bg1"/>
                </a:solidFill>
              </a:rPr>
              <a:t>Nhan</a:t>
            </a:r>
            <a:r>
              <a:rPr lang="en-US" sz="4900" dirty="0">
                <a:solidFill>
                  <a:schemeClr val="bg1"/>
                </a:solidFill>
              </a:rPr>
              <a:t> </a:t>
            </a:r>
            <a:r>
              <a:rPr lang="en-US" sz="4900" dirty="0" err="1">
                <a:solidFill>
                  <a:schemeClr val="bg1"/>
                </a:solidFill>
              </a:rPr>
              <a:t>Thánh</a:t>
            </a:r>
            <a:r>
              <a:rPr lang="en-US" sz="4900" dirty="0">
                <a:solidFill>
                  <a:schemeClr val="bg1"/>
                </a:solidFill>
              </a:rPr>
              <a:t> </a:t>
            </a:r>
            <a:r>
              <a:rPr lang="en-US" sz="4900" dirty="0" err="1">
                <a:solidFill>
                  <a:schemeClr val="bg1"/>
                </a:solidFill>
              </a:rPr>
              <a:t>cứu</a:t>
            </a:r>
            <a:r>
              <a:rPr lang="en-US" sz="4900" dirty="0">
                <a:solidFill>
                  <a:schemeClr val="bg1"/>
                </a:solidFill>
              </a:rPr>
              <a:t> </a:t>
            </a:r>
            <a:r>
              <a:rPr lang="en-US" sz="4900" dirty="0" err="1">
                <a:solidFill>
                  <a:schemeClr val="bg1"/>
                </a:solidFill>
              </a:rPr>
              <a:t>độ</a:t>
            </a:r>
            <a:r>
              <a:rPr lang="en-US" sz="4900" dirty="0">
                <a:solidFill>
                  <a:schemeClr val="bg1"/>
                </a:solidFill>
              </a:rPr>
              <a:t> </a:t>
            </a:r>
            <a:r>
              <a:rPr lang="en-US" sz="4900" dirty="0" err="1">
                <a:solidFill>
                  <a:schemeClr val="bg1"/>
                </a:solidFill>
              </a:rPr>
              <a:t>chúng</a:t>
            </a:r>
            <a:r>
              <a:rPr lang="en-US" sz="4900" dirty="0">
                <a:solidFill>
                  <a:schemeClr val="bg1"/>
                </a:solidFill>
              </a:rPr>
              <a:t> con.</a:t>
            </a:r>
            <a:endParaRPr lang="vi-VN" sz="7200" dirty="0">
              <a:solidFill>
                <a:schemeClr val="bg1"/>
              </a:solidFill>
            </a:endParaRPr>
          </a:p>
        </p:txBody>
      </p:sp>
    </p:spTree>
    <p:extLst>
      <p:ext uri="{BB962C8B-B14F-4D97-AF65-F5344CB8AC3E}">
        <p14:creationId xmlns:p14="http://schemas.microsoft.com/office/powerpoint/2010/main" val="1853861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297932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a:t>
            </a:r>
            <a:r>
              <a:rPr lang="en-US" sz="3600" smtClean="0">
                <a:solidFill>
                  <a:srgbClr val="A50021"/>
                </a:solidFill>
              </a:rPr>
              <a:t>thư của thánh Phaolo tôn đồ,</a:t>
            </a:r>
          </a:p>
          <a:p>
            <a:r>
              <a:rPr lang="en-US" sz="3600" smtClean="0">
                <a:solidFill>
                  <a:srgbClr val="A50021"/>
                </a:solidFill>
              </a:rPr>
              <a:t>Gửi tín hữu Phi-lip-phe.</a:t>
            </a:r>
            <a:endParaRPr lang="vi-VN" sz="3600">
              <a:solidFill>
                <a:srgbClr val="A50021"/>
              </a:solidFill>
            </a:endParaRPr>
          </a:p>
          <a:p>
            <a:r>
              <a:rPr lang="en-US" sz="3600" smtClean="0">
                <a:solidFill>
                  <a:srgbClr val="A50021"/>
                </a:solidFill>
              </a:rPr>
              <a:t>Anh em hãy đem những điều này ra thực hành, là Thiên Chúa là nguồn bình an sẹ ở</a:t>
            </a:r>
          </a:p>
          <a:p>
            <a:r>
              <a:rPr lang="en-US" sz="3600" smtClean="0">
                <a:solidFill>
                  <a:srgbClr val="A50021"/>
                </a:solidFill>
              </a:rPr>
              <a:t>Với anh em</a:t>
            </a:r>
            <a:r>
              <a:rPr lang="vi-VN" sz="3600" smtClean="0">
                <a:solidFill>
                  <a:srgbClr val="A50021"/>
                </a:solidFill>
              </a:rPr>
              <a:t>.</a:t>
            </a:r>
            <a:endParaRPr lang="vi-VN" sz="3600">
              <a:solidFill>
                <a:srgbClr val="A50021"/>
              </a:solidFill>
            </a:endParaRPr>
          </a:p>
        </p:txBody>
      </p:sp>
    </p:spTree>
    <p:extLst>
      <p:ext uri="{BB962C8B-B14F-4D97-AF65-F5344CB8AC3E}">
        <p14:creationId xmlns:p14="http://schemas.microsoft.com/office/powerpoint/2010/main" val="2757073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err="1">
                <a:solidFill>
                  <a:schemeClr val="bg1"/>
                </a:solidFill>
              </a:rPr>
              <a:t>Chúa</a:t>
            </a:r>
            <a:r>
              <a:rPr lang="en-US" sz="5400" dirty="0">
                <a:solidFill>
                  <a:schemeClr val="bg1"/>
                </a:solidFill>
              </a:rPr>
              <a:t> </a:t>
            </a:r>
            <a:r>
              <a:rPr lang="en-US" sz="5400" dirty="0" err="1">
                <a:solidFill>
                  <a:schemeClr val="bg1"/>
                </a:solidFill>
              </a:rPr>
              <a:t>nói</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Thầy</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giữa</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đi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đem</a:t>
            </a:r>
            <a:r>
              <a:rPr lang="en-US" sz="5400" dirty="0">
                <a:solidFill>
                  <a:schemeClr val="bg1"/>
                </a:solidFill>
              </a:rPr>
              <a:t> </a:t>
            </a:r>
            <a:r>
              <a:rPr lang="en-US" sz="5400" dirty="0" err="1">
                <a:solidFill>
                  <a:schemeClr val="bg1"/>
                </a:solidFill>
              </a:rPr>
              <a:t>lại</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trái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trái</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tồn</a:t>
            </a:r>
            <a:r>
              <a:rPr lang="en-US" sz="5400" dirty="0">
                <a:solidFill>
                  <a:schemeClr val="bg1"/>
                </a:solidFill>
              </a:rPr>
              <a:t> </a:t>
            </a:r>
            <a:r>
              <a:rPr lang="en-US" sz="5400" dirty="0" err="1">
                <a:solidFill>
                  <a:schemeClr val="bg1"/>
                </a:solidFill>
              </a:rPr>
              <a:t>tại</a:t>
            </a:r>
            <a:r>
              <a:rPr lang="en-US" sz="5400" dirty="0">
                <a:solidFill>
                  <a:schemeClr val="bg1"/>
                </a:solidFill>
              </a:rPr>
              <a:t>”.</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461944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8000" dirty="0">
                <a:solidFill>
                  <a:schemeClr val="bg1"/>
                </a:solidFill>
              </a:rPr>
              <a:t>Vườn nho của Chúa chính là nhà Ít-ra-en.</a:t>
            </a:r>
            <a:endParaRPr lang="vi-VN" sz="7200" dirty="0">
              <a:solidFill>
                <a:schemeClr val="bg1"/>
              </a:solidFill>
            </a:endParaRPr>
          </a:p>
        </p:txBody>
      </p:sp>
    </p:spTree>
    <p:extLst>
      <p:ext uri="{BB962C8B-B14F-4D97-AF65-F5344CB8AC3E}">
        <p14:creationId xmlns:p14="http://schemas.microsoft.com/office/powerpoint/2010/main" val="3041325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
        <p:nvSpPr>
          <p:cNvPr id="4" name="Rectangle 3"/>
          <p:cNvSpPr/>
          <p:nvPr/>
        </p:nvSpPr>
        <p:spPr>
          <a:xfrm>
            <a:off x="3048000" y="971550"/>
            <a:ext cx="5486400" cy="4031873"/>
          </a:xfrm>
          <a:prstGeom prst="rect">
            <a:avLst/>
          </a:prstGeom>
        </p:spPr>
        <p:txBody>
          <a:bodyPr wrap="square">
            <a:spAutoFit/>
          </a:bodyPr>
          <a:lstStyle/>
          <a:p>
            <a:pPr algn="just"/>
            <a:r>
              <a:rPr lang="vi-VN" sz="3200">
                <a:solidFill>
                  <a:prstClr val="black"/>
                </a:solidFill>
              </a:rPr>
              <a:t>Tất cả chúng ta đều được Thiên Chúa mời gọi chăm sóc cho vườn nho Hội Thánh luôn tươi tốt và sinh nhiều hoa trái. Để có đủ khả năng chu toàn tốt nhất phận vụ được Chúa trao phó, chúng ta tin tưởng cầu xin.</a:t>
            </a:r>
            <a:endParaRPr lang="en-US" sz="3200">
              <a:solidFill>
                <a:prstClr val="black"/>
              </a:solidFill>
            </a:endParaRPr>
          </a:p>
        </p:txBody>
      </p:sp>
    </p:spTree>
    <p:extLst>
      <p:ext uri="{BB962C8B-B14F-4D97-AF65-F5344CB8AC3E}">
        <p14:creationId xmlns:p14="http://schemas.microsoft.com/office/powerpoint/2010/main" val="228592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5400" dirty="0" err="1">
                <a:solidFill>
                  <a:schemeClr val="bg1"/>
                </a:solidFill>
              </a:rPr>
              <a:t>Chúa</a:t>
            </a:r>
            <a:r>
              <a:rPr lang="en-US" sz="5400" dirty="0">
                <a:solidFill>
                  <a:schemeClr val="bg1"/>
                </a:solidFill>
              </a:rPr>
              <a:t> </a:t>
            </a:r>
            <a:r>
              <a:rPr lang="en-US" sz="5400" dirty="0" err="1">
                <a:solidFill>
                  <a:schemeClr val="bg1"/>
                </a:solidFill>
              </a:rPr>
              <a:t>nói</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Thầy</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chọn</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giữa</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đi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đem</a:t>
            </a:r>
            <a:r>
              <a:rPr lang="en-US" sz="5400" dirty="0">
                <a:solidFill>
                  <a:schemeClr val="bg1"/>
                </a:solidFill>
              </a:rPr>
              <a:t> </a:t>
            </a:r>
            <a:r>
              <a:rPr lang="en-US" sz="5400" dirty="0" err="1">
                <a:solidFill>
                  <a:schemeClr val="bg1"/>
                </a:solidFill>
              </a:rPr>
              <a:t>lại</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trái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trái</a:t>
            </a:r>
            <a:r>
              <a:rPr lang="en-US" sz="5400" dirty="0">
                <a:solidFill>
                  <a:schemeClr val="bg1"/>
                </a:solidFill>
              </a:rPr>
              <a:t> </a:t>
            </a:r>
            <a:r>
              <a:rPr lang="en-US" sz="5400" dirty="0" err="1">
                <a:solidFill>
                  <a:schemeClr val="bg1"/>
                </a:solidFill>
              </a:rPr>
              <a:t>các</a:t>
            </a:r>
            <a:r>
              <a:rPr lang="en-US" sz="5400" dirty="0">
                <a:solidFill>
                  <a:schemeClr val="bg1"/>
                </a:solidFill>
              </a:rPr>
              <a:t> con </a:t>
            </a:r>
            <a:r>
              <a:rPr lang="en-US" sz="5400" dirty="0" err="1">
                <a:solidFill>
                  <a:schemeClr val="bg1"/>
                </a:solidFill>
              </a:rPr>
              <a:t>tồn</a:t>
            </a:r>
            <a:r>
              <a:rPr lang="en-US" sz="5400" dirty="0">
                <a:solidFill>
                  <a:schemeClr val="bg1"/>
                </a:solidFill>
              </a:rPr>
              <a:t> </a:t>
            </a:r>
            <a:r>
              <a:rPr lang="en-US" sz="5400" dirty="0" err="1">
                <a:solidFill>
                  <a:schemeClr val="bg1"/>
                </a:solidFill>
              </a:rPr>
              <a:t>tại</a:t>
            </a:r>
            <a:r>
              <a:rPr lang="en-US" sz="5400" dirty="0">
                <a:solidFill>
                  <a:schemeClr val="bg1"/>
                </a:solidFill>
              </a:rPr>
              <a:t>”.</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4243252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38883"/>
          </a:xfrm>
          <a:prstGeom prst="rect">
            <a:avLst/>
          </a:prstGeom>
        </p:spPr>
        <p:txBody>
          <a:bodyPr wrap="square">
            <a:spAutoFit/>
          </a:bodyPr>
          <a:lstStyle/>
          <a:p>
            <a:pPr algn="ctr"/>
            <a:r>
              <a:rPr lang="en-US" sz="5400" b="1" dirty="0">
                <a:solidFill>
                  <a:srgbClr val="FFFF00"/>
                </a:solidFill>
              </a:rPr>
              <a:t>Xin </a:t>
            </a:r>
            <a:r>
              <a:rPr lang="en-US" sz="5400" b="1" dirty="0" err="1">
                <a:solidFill>
                  <a:srgbClr val="FFFF00"/>
                </a:solidFill>
              </a:rPr>
              <a:t>Dâng</a:t>
            </a:r>
            <a:r>
              <a:rPr lang="en-US" sz="5400" b="1" dirty="0">
                <a:solidFill>
                  <a:srgbClr val="FFFF00"/>
                </a:solidFill>
              </a:rPr>
              <a:t> 2</a:t>
            </a:r>
          </a:p>
          <a:p>
            <a:pPr algn="ctr"/>
            <a:r>
              <a:rPr lang="en-US" sz="4000" b="1" i="1" dirty="0" err="1">
                <a:solidFill>
                  <a:schemeClr val="bg1"/>
                </a:solidFill>
              </a:rPr>
              <a:t>Lm</a:t>
            </a:r>
            <a:r>
              <a:rPr lang="en-US" sz="4000" b="1" i="1" dirty="0">
                <a:solidFill>
                  <a:schemeClr val="bg1"/>
                </a:solidFill>
              </a:rPr>
              <a:t>. </a:t>
            </a:r>
            <a:r>
              <a:rPr lang="en-US" sz="4000" b="1" i="1" dirty="0" err="1">
                <a:solidFill>
                  <a:schemeClr val="bg1"/>
                </a:solidFill>
              </a:rPr>
              <a:t>Ân</a:t>
            </a:r>
            <a:r>
              <a:rPr lang="en-US" sz="4000" b="1" i="1" dirty="0">
                <a:solidFill>
                  <a:schemeClr val="bg1"/>
                </a:solidFill>
              </a:rPr>
              <a:t> </a:t>
            </a:r>
            <a:r>
              <a:rPr lang="en-US" sz="4000" b="1" i="1" dirty="0" err="1">
                <a:solidFill>
                  <a:schemeClr val="bg1"/>
                </a:solidFill>
              </a:rPr>
              <a:t>Đức</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5400" dirty="0">
                <a:solidFill>
                  <a:schemeClr val="bg1"/>
                </a:solidFill>
              </a:rPr>
              <a:t>Xin dâng </a:t>
            </a:r>
            <a:r>
              <a:rPr lang="en-US" sz="5400" dirty="0" err="1">
                <a:solidFill>
                  <a:schemeClr val="bg1"/>
                </a:solidFill>
              </a:rPr>
              <a:t>cho</a:t>
            </a:r>
            <a:r>
              <a:rPr lang="en-US" sz="5400" dirty="0">
                <a:solidFill>
                  <a:schemeClr val="bg1"/>
                </a:solidFill>
              </a:rPr>
              <a:t> </a:t>
            </a:r>
            <a:r>
              <a:rPr lang="en-US" sz="5400" dirty="0" err="1">
                <a:solidFill>
                  <a:schemeClr val="bg1"/>
                </a:solidFill>
              </a:rPr>
              <a:t>lòng</a:t>
            </a:r>
            <a:r>
              <a:rPr lang="en-US" sz="5400" dirty="0">
                <a:solidFill>
                  <a:schemeClr val="bg1"/>
                </a:solidFill>
              </a:rPr>
              <a:t> </a:t>
            </a:r>
            <a:r>
              <a:rPr lang="en-US" sz="5400" dirty="0" err="1">
                <a:solidFill>
                  <a:schemeClr val="bg1"/>
                </a:solidFill>
              </a:rPr>
              <a:t>th</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xót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dĩ</a:t>
            </a:r>
            <a:r>
              <a:rPr lang="en-US" sz="5400" dirty="0">
                <a:solidFill>
                  <a:schemeClr val="bg1"/>
                </a:solidFill>
              </a:rPr>
              <a:t> </a:t>
            </a:r>
            <a:r>
              <a:rPr lang="en-US" sz="5400" dirty="0" err="1">
                <a:solidFill>
                  <a:schemeClr val="bg1"/>
                </a:solidFill>
              </a:rPr>
              <a:t>vãng</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là</a:t>
            </a:r>
            <a:r>
              <a:rPr lang="en-US" sz="5400" dirty="0">
                <a:solidFill>
                  <a:schemeClr val="bg1"/>
                </a:solidFill>
              </a:rPr>
              <a:t> </a:t>
            </a:r>
            <a:r>
              <a:rPr lang="en-US" sz="5400" dirty="0" err="1">
                <a:solidFill>
                  <a:schemeClr val="bg1"/>
                </a:solidFill>
              </a:rPr>
              <a:t>biết</a:t>
            </a:r>
            <a:r>
              <a:rPr lang="en-US" sz="5400" dirty="0">
                <a:solidFill>
                  <a:schemeClr val="bg1"/>
                </a:solidFill>
              </a:rPr>
              <a:t> bao </a:t>
            </a:r>
            <a:r>
              <a:rPr lang="en-US" sz="5400" dirty="0" err="1">
                <a:solidFill>
                  <a:schemeClr val="bg1"/>
                </a:solidFill>
              </a:rPr>
              <a:t>lỗi</a:t>
            </a:r>
            <a:r>
              <a:rPr lang="en-US" sz="5400" dirty="0">
                <a:solidFill>
                  <a:schemeClr val="bg1"/>
                </a:solidFill>
              </a:rPr>
              <a:t> </a:t>
            </a:r>
            <a:r>
              <a:rPr lang="en-US" sz="5400" dirty="0" err="1">
                <a:solidFill>
                  <a:schemeClr val="bg1"/>
                </a:solidFill>
              </a:rPr>
              <a:t>lầm</a:t>
            </a:r>
            <a:r>
              <a:rPr lang="en-US" sz="5400" dirty="0">
                <a:solidFill>
                  <a:schemeClr val="bg1"/>
                </a:solidFill>
              </a:rPr>
              <a:t>. Xin </a:t>
            </a:r>
            <a:r>
              <a:rPr lang="en-US" sz="5400" dirty="0" err="1">
                <a:solidFill>
                  <a:schemeClr val="bg1"/>
                </a:solidFill>
              </a:rPr>
              <a:t>dâng</a:t>
            </a:r>
            <a:r>
              <a:rPr lang="en-US" sz="5400" dirty="0">
                <a:solidFill>
                  <a:schemeClr val="bg1"/>
                </a:solidFill>
              </a:rPr>
              <a:t> </a:t>
            </a:r>
            <a:r>
              <a:rPr lang="en-US" sz="5400" dirty="0" err="1">
                <a:solidFill>
                  <a:schemeClr val="bg1"/>
                </a:solidFill>
              </a:rPr>
              <a:t>cho</a:t>
            </a:r>
            <a:r>
              <a:rPr lang="en-US" sz="5400" dirty="0">
                <a:solidFill>
                  <a:schemeClr val="bg1"/>
                </a:solidFill>
              </a:rPr>
              <a:t> </a:t>
            </a:r>
            <a:r>
              <a:rPr lang="en-US" sz="5400" dirty="0" err="1">
                <a:solidFill>
                  <a:schemeClr val="bg1"/>
                </a:solidFill>
              </a:rPr>
              <a:t>tình</a:t>
            </a:r>
            <a:r>
              <a:rPr lang="en-US" sz="5400" dirty="0">
                <a:solidFill>
                  <a:schemeClr val="bg1"/>
                </a:solidFill>
              </a:rPr>
              <a:t> Cha </a:t>
            </a:r>
            <a:r>
              <a:rPr lang="vi-VN" sz="5400" dirty="0">
                <a:solidFill>
                  <a:schemeClr val="bg1"/>
                </a:solidFill>
              </a:rPr>
              <a:t>ư</a:t>
            </a:r>
            <a:r>
              <a:rPr lang="en-US" sz="5400" dirty="0">
                <a:solidFill>
                  <a:schemeClr val="bg1"/>
                </a:solidFill>
              </a:rPr>
              <a:t>u </a:t>
            </a:r>
            <a:r>
              <a:rPr lang="en-US" sz="5400" dirty="0" err="1">
                <a:solidFill>
                  <a:schemeClr val="bg1"/>
                </a:solidFill>
              </a:rPr>
              <a:t>ái</a:t>
            </a:r>
            <a:r>
              <a:rPr lang="en-US" sz="5400" dirty="0">
                <a:solidFill>
                  <a:schemeClr val="bg1"/>
                </a:solidFill>
              </a:rPr>
              <a:t> t</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lai</a:t>
            </a:r>
            <a:r>
              <a:rPr lang="en-US" sz="5400" dirty="0">
                <a:solidFill>
                  <a:schemeClr val="bg1"/>
                </a:solidFill>
              </a:rPr>
              <a:t> </a:t>
            </a:r>
            <a:r>
              <a:rPr lang="en-US" sz="5400" dirty="0" err="1">
                <a:solidFill>
                  <a:schemeClr val="bg1"/>
                </a:solidFill>
              </a:rPr>
              <a:t>đời</a:t>
            </a:r>
            <a:r>
              <a:rPr lang="en-US" sz="5400" dirty="0">
                <a:solidFill>
                  <a:schemeClr val="bg1"/>
                </a:solidFill>
              </a:rPr>
              <a:t> con </a:t>
            </a:r>
            <a:r>
              <a:rPr lang="en-US" sz="5400" dirty="0" err="1">
                <a:solidFill>
                  <a:schemeClr val="bg1"/>
                </a:solidFill>
              </a:rPr>
              <a:t>xin</a:t>
            </a:r>
            <a:r>
              <a:rPr lang="en-US" sz="5400" dirty="0">
                <a:solidFill>
                  <a:schemeClr val="bg1"/>
                </a:solidFill>
              </a:rPr>
              <a:t> an </a:t>
            </a:r>
            <a:r>
              <a:rPr lang="en-US" sz="5400" dirty="0" err="1">
                <a:solidFill>
                  <a:schemeClr val="bg1"/>
                </a:solidFill>
              </a:rPr>
              <a:t>bài</a:t>
            </a:r>
            <a:r>
              <a:rPr lang="en-US" sz="5400" dirty="0">
                <a:solidFill>
                  <a:schemeClr val="bg1"/>
                </a:solidFill>
              </a:rPr>
              <a:t> </a:t>
            </a:r>
            <a:r>
              <a:rPr lang="en-US" sz="5400" dirty="0" err="1">
                <a:solidFill>
                  <a:schemeClr val="bg1"/>
                </a:solidFill>
              </a:rPr>
              <a:t>nỡ</a:t>
            </a:r>
            <a:r>
              <a:rPr lang="en-US" sz="5400" dirty="0">
                <a:solidFill>
                  <a:schemeClr val="bg1"/>
                </a:solidFill>
              </a:rPr>
              <a:t> </a:t>
            </a:r>
            <a:r>
              <a:rPr lang="en-US" sz="5400" dirty="0" err="1">
                <a:solidFill>
                  <a:schemeClr val="bg1"/>
                </a:solidFill>
              </a:rPr>
              <a:t>nâng</a:t>
            </a:r>
            <a:r>
              <a:rPr lang="en-US" sz="5400"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Đk1:</a:t>
            </a:r>
            <a:r>
              <a:rPr lang="en-US" sz="6600" b="0" dirty="0">
                <a:solidFill>
                  <a:schemeClr val="bg1"/>
                </a:solidFill>
                <a:effectLst/>
              </a:rPr>
              <a:t> </a:t>
            </a:r>
            <a:r>
              <a:rPr lang="vi-VN" sz="5400" dirty="0">
                <a:solidFill>
                  <a:schemeClr val="bg1"/>
                </a:solidFill>
              </a:rPr>
              <a:t>Xin dâng </a:t>
            </a:r>
            <a:r>
              <a:rPr lang="en-US" sz="5400" dirty="0" err="1">
                <a:solidFill>
                  <a:schemeClr val="bg1"/>
                </a:solidFill>
              </a:rPr>
              <a:t>lên</a:t>
            </a:r>
            <a:r>
              <a:rPr lang="en-US" sz="5400" dirty="0">
                <a:solidFill>
                  <a:schemeClr val="bg1"/>
                </a:solidFill>
              </a:rPr>
              <a:t> Cha </a:t>
            </a:r>
            <a:r>
              <a:rPr lang="en-US" sz="5400" dirty="0" err="1">
                <a:solidFill>
                  <a:schemeClr val="bg1"/>
                </a:solidFill>
              </a:rPr>
              <a:t>giây</a:t>
            </a:r>
            <a:r>
              <a:rPr lang="en-US" sz="5400" dirty="0">
                <a:solidFill>
                  <a:schemeClr val="bg1"/>
                </a:solidFill>
              </a:rPr>
              <a:t> </a:t>
            </a:r>
            <a:r>
              <a:rPr lang="en-US" sz="5400" dirty="0" err="1">
                <a:solidFill>
                  <a:schemeClr val="bg1"/>
                </a:solidFill>
              </a:rPr>
              <a:t>phút</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niềm</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mà</a:t>
            </a:r>
            <a:r>
              <a:rPr lang="en-US" sz="5400" dirty="0">
                <a:solidFill>
                  <a:schemeClr val="bg1"/>
                </a:solidFill>
              </a:rPr>
              <a:t> </a:t>
            </a:r>
            <a:r>
              <a:rPr lang="en-US" sz="5400" dirty="0" err="1">
                <a:solidFill>
                  <a:schemeClr val="bg1"/>
                </a:solidFill>
              </a:rPr>
              <a:t>thôi</a:t>
            </a:r>
            <a:r>
              <a:rPr lang="en-US" sz="5400" dirty="0">
                <a:solidFill>
                  <a:schemeClr val="bg1"/>
                </a:solidFill>
              </a:rPr>
              <a:t>. Xin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Cha </a:t>
            </a:r>
            <a:r>
              <a:rPr lang="en-US" sz="5400" dirty="0" err="1">
                <a:solidFill>
                  <a:schemeClr val="bg1"/>
                </a:solidFill>
              </a:rPr>
              <a:t>trót</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khúc</a:t>
            </a:r>
            <a:r>
              <a:rPr lang="en-US" sz="5400" dirty="0">
                <a:solidFill>
                  <a:schemeClr val="bg1"/>
                </a:solidFill>
              </a:rPr>
              <a:t> </a:t>
            </a:r>
            <a:r>
              <a:rPr lang="en-US" sz="5400" dirty="0" err="1">
                <a:solidFill>
                  <a:schemeClr val="bg1"/>
                </a:solidFill>
              </a:rPr>
              <a:t>ngợi</a:t>
            </a:r>
            <a:r>
              <a:rPr lang="en-US" sz="5400" dirty="0">
                <a:solidFill>
                  <a:schemeClr val="bg1"/>
                </a:solidFill>
              </a:rPr>
              <a:t> ca.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5400" dirty="0">
                <a:solidFill>
                  <a:schemeClr val="bg1"/>
                </a:solidFill>
              </a:rPr>
              <a:t>Xin </a:t>
            </a:r>
            <a:r>
              <a:rPr lang="en-US" sz="5400" dirty="0" err="1">
                <a:solidFill>
                  <a:schemeClr val="bg1"/>
                </a:solidFill>
              </a:rPr>
              <a:t>dâng</a:t>
            </a:r>
            <a:r>
              <a:rPr lang="en-US" sz="5400" dirty="0">
                <a:solidFill>
                  <a:schemeClr val="bg1"/>
                </a:solidFill>
              </a:rPr>
              <a:t> bao </a:t>
            </a:r>
            <a:r>
              <a:rPr lang="en-US" sz="5400" dirty="0" err="1">
                <a:solidFill>
                  <a:schemeClr val="bg1"/>
                </a:solidFill>
              </a:rPr>
              <a:t>niềm</a:t>
            </a:r>
            <a:r>
              <a:rPr lang="en-US" sz="5400" dirty="0">
                <a:solidFill>
                  <a:schemeClr val="bg1"/>
                </a:solidFill>
              </a:rPr>
              <a:t> </a:t>
            </a:r>
            <a:r>
              <a:rPr lang="en-US" sz="5400" dirty="0" err="1">
                <a:solidFill>
                  <a:schemeClr val="bg1"/>
                </a:solidFill>
              </a:rPr>
              <a:t>vui</a:t>
            </a:r>
            <a:r>
              <a:rPr lang="en-US" sz="5400" dirty="0">
                <a:solidFill>
                  <a:schemeClr val="bg1"/>
                </a:solidFill>
              </a:rPr>
              <a:t> </a:t>
            </a:r>
            <a:r>
              <a:rPr lang="en-US" sz="5400" dirty="0" err="1">
                <a:solidFill>
                  <a:schemeClr val="bg1"/>
                </a:solidFill>
              </a:rPr>
              <a:t>nỗi</a:t>
            </a:r>
            <a:r>
              <a:rPr lang="en-US" sz="5400" dirty="0">
                <a:solidFill>
                  <a:schemeClr val="bg1"/>
                </a:solidFill>
              </a:rPr>
              <a:t> </a:t>
            </a:r>
            <a:r>
              <a:rPr lang="en-US" sz="5400" dirty="0" err="1">
                <a:solidFill>
                  <a:schemeClr val="bg1"/>
                </a:solidFill>
              </a:rPr>
              <a:t>khó</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trần</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chết</a:t>
            </a:r>
            <a:r>
              <a:rPr lang="en-US" sz="5400" dirty="0">
                <a:solidFill>
                  <a:schemeClr val="bg1"/>
                </a:solidFill>
              </a:rPr>
              <a:t> </a:t>
            </a:r>
            <a:r>
              <a:rPr lang="en-US" sz="5400" dirty="0" err="1">
                <a:solidFill>
                  <a:schemeClr val="bg1"/>
                </a:solidFill>
              </a:rPr>
              <a:t>đi</a:t>
            </a:r>
            <a:r>
              <a:rPr lang="en-US" sz="5400" dirty="0">
                <a:solidFill>
                  <a:schemeClr val="bg1"/>
                </a:solidFill>
              </a:rPr>
              <a:t> </a:t>
            </a:r>
            <a:r>
              <a:rPr lang="en-US" sz="5400" dirty="0" err="1">
                <a:solidFill>
                  <a:schemeClr val="bg1"/>
                </a:solidFill>
              </a:rPr>
              <a:t>mỗi</a:t>
            </a:r>
            <a:r>
              <a:rPr lang="en-US" sz="5400" dirty="0">
                <a:solidFill>
                  <a:schemeClr val="bg1"/>
                </a:solidFill>
              </a:rPr>
              <a:t> </a:t>
            </a:r>
            <a:r>
              <a:rPr lang="en-US" sz="5400" dirty="0" err="1">
                <a:solidFill>
                  <a:schemeClr val="bg1"/>
                </a:solidFill>
              </a:rPr>
              <a:t>ngày</a:t>
            </a:r>
            <a:r>
              <a:rPr lang="en-US" sz="5400" dirty="0">
                <a:solidFill>
                  <a:schemeClr val="bg1"/>
                </a:solidFill>
              </a:rPr>
              <a:t>. Xin </a:t>
            </a:r>
            <a:r>
              <a:rPr lang="en-US" sz="5400" dirty="0" err="1">
                <a:solidFill>
                  <a:schemeClr val="bg1"/>
                </a:solidFill>
              </a:rPr>
              <a:t>dâng</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khổ</a:t>
            </a:r>
            <a:r>
              <a:rPr lang="en-US" sz="5400" dirty="0">
                <a:solidFill>
                  <a:schemeClr val="bg1"/>
                </a:solidFill>
              </a:rPr>
              <a:t> </a:t>
            </a:r>
            <a:r>
              <a:rPr lang="en-US" sz="5400" dirty="0" err="1">
                <a:solidFill>
                  <a:schemeClr val="bg1"/>
                </a:solidFill>
              </a:rPr>
              <a:t>đau</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giá</a:t>
            </a:r>
            <a:r>
              <a:rPr lang="en-US" sz="5400" dirty="0">
                <a:solidFill>
                  <a:schemeClr val="bg1"/>
                </a:solidFill>
              </a:rPr>
              <a:t> </a:t>
            </a:r>
            <a:r>
              <a:rPr lang="en-US" sz="5400" dirty="0" err="1">
                <a:solidFill>
                  <a:schemeClr val="bg1"/>
                </a:solidFill>
              </a:rPr>
              <a:t>trong</a:t>
            </a:r>
            <a:r>
              <a:rPr lang="en-US" sz="5400" dirty="0">
                <a:solidFill>
                  <a:schemeClr val="bg1"/>
                </a:solidFill>
              </a:rPr>
              <a:t> con </a:t>
            </a:r>
            <a:r>
              <a:rPr lang="en-US" sz="5400" dirty="0" err="1">
                <a:solidFill>
                  <a:schemeClr val="bg1"/>
                </a:solidFill>
              </a:rPr>
              <a:t>nguyện</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hiến</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Đk2:</a:t>
            </a:r>
            <a:r>
              <a:rPr lang="en-US" sz="6000" b="0" dirty="0">
                <a:solidFill>
                  <a:schemeClr val="bg1"/>
                </a:solidFill>
                <a:effectLst/>
              </a:rPr>
              <a:t> </a:t>
            </a:r>
            <a:r>
              <a:rPr lang="vi-VN" sz="5400" dirty="0">
                <a:solidFill>
                  <a:schemeClr val="bg1"/>
                </a:solidFill>
              </a:rPr>
              <a:t>Xin dâng lên </a:t>
            </a:r>
            <a:r>
              <a:rPr lang="en-US" sz="5400" dirty="0">
                <a:solidFill>
                  <a:schemeClr val="bg1"/>
                </a:solidFill>
              </a:rPr>
              <a:t>Cha </a:t>
            </a:r>
            <a:r>
              <a:rPr lang="en-US" sz="5400" dirty="0" err="1">
                <a:solidFill>
                  <a:schemeClr val="bg1"/>
                </a:solidFill>
              </a:rPr>
              <a:t>của</a:t>
            </a:r>
            <a:r>
              <a:rPr lang="en-US" sz="5400" dirty="0">
                <a:solidFill>
                  <a:schemeClr val="bg1"/>
                </a:solidFill>
              </a:rPr>
              <a:t> </a:t>
            </a:r>
            <a:r>
              <a:rPr lang="en-US" sz="5400" dirty="0" err="1">
                <a:solidFill>
                  <a:schemeClr val="bg1"/>
                </a:solidFill>
              </a:rPr>
              <a:t>lễ</a:t>
            </a:r>
            <a:r>
              <a:rPr lang="en-US" sz="5400" dirty="0">
                <a:solidFill>
                  <a:schemeClr val="bg1"/>
                </a:solidFill>
              </a:rPr>
              <a:t> </a:t>
            </a:r>
            <a:r>
              <a:rPr lang="en-US" sz="5400" dirty="0" err="1">
                <a:solidFill>
                  <a:schemeClr val="bg1"/>
                </a:solidFill>
              </a:rPr>
              <a:t>này</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m </a:t>
            </a:r>
            <a:r>
              <a:rPr lang="en-US" sz="5400" dirty="0" err="1">
                <a:solidFill>
                  <a:schemeClr val="bg1"/>
                </a:solidFill>
              </a:rPr>
              <a:t>trái</a:t>
            </a:r>
            <a:r>
              <a:rPr lang="en-US" sz="5400" dirty="0">
                <a:solidFill>
                  <a:schemeClr val="bg1"/>
                </a:solidFill>
              </a:rPr>
              <a:t> </a:t>
            </a:r>
            <a:r>
              <a:rPr lang="en-US" sz="5400" dirty="0" err="1">
                <a:solidFill>
                  <a:schemeClr val="bg1"/>
                </a:solidFill>
              </a:rPr>
              <a:t>lành</a:t>
            </a:r>
            <a:r>
              <a:rPr lang="en-US" sz="5400" dirty="0">
                <a:solidFill>
                  <a:schemeClr val="bg1"/>
                </a:solidFill>
              </a:rPr>
              <a:t> </a:t>
            </a:r>
            <a:r>
              <a:rPr lang="en-US" sz="5400" dirty="0" err="1">
                <a:solidFill>
                  <a:schemeClr val="bg1"/>
                </a:solidFill>
              </a:rPr>
              <a:t>chan</a:t>
            </a:r>
            <a:r>
              <a:rPr lang="en-US" sz="5400" dirty="0">
                <a:solidFill>
                  <a:schemeClr val="bg1"/>
                </a:solidFill>
              </a:rPr>
              <a:t> </a:t>
            </a:r>
            <a:r>
              <a:rPr lang="en-US" sz="5400" dirty="0" err="1">
                <a:solidFill>
                  <a:schemeClr val="bg1"/>
                </a:solidFill>
              </a:rPr>
              <a:t>chứa</a:t>
            </a:r>
            <a:r>
              <a:rPr lang="en-US" sz="5400" dirty="0">
                <a:solidFill>
                  <a:schemeClr val="bg1"/>
                </a:solidFill>
              </a:rPr>
              <a:t> </a:t>
            </a:r>
            <a:r>
              <a:rPr lang="en-US" sz="5400" dirty="0" err="1">
                <a:solidFill>
                  <a:schemeClr val="bg1"/>
                </a:solidFill>
              </a:rPr>
              <a:t>hồng</a:t>
            </a:r>
            <a:r>
              <a:rPr lang="en-US" sz="5400" dirty="0">
                <a:solidFill>
                  <a:schemeClr val="bg1"/>
                </a:solidFill>
              </a:rPr>
              <a:t> </a:t>
            </a:r>
            <a:r>
              <a:rPr lang="en-US" sz="5400" dirty="0" err="1">
                <a:solidFill>
                  <a:schemeClr val="bg1"/>
                </a:solidFill>
              </a:rPr>
              <a:t>ân</a:t>
            </a:r>
            <a:r>
              <a:rPr lang="en-US" sz="5400" dirty="0">
                <a:solidFill>
                  <a:schemeClr val="bg1"/>
                </a:solidFill>
              </a:rPr>
              <a:t>. Xin </a:t>
            </a:r>
            <a:r>
              <a:rPr lang="en-US" sz="5400" dirty="0" err="1">
                <a:solidFill>
                  <a:schemeClr val="bg1"/>
                </a:solidFill>
              </a:rPr>
              <a:t>dâng</a:t>
            </a:r>
            <a:r>
              <a:rPr lang="en-US" sz="5400" dirty="0">
                <a:solidFill>
                  <a:schemeClr val="bg1"/>
                </a:solidFill>
              </a:rPr>
              <a:t> </a:t>
            </a:r>
            <a:r>
              <a:rPr lang="en-US" sz="5400" dirty="0" err="1">
                <a:solidFill>
                  <a:schemeClr val="bg1"/>
                </a:solidFill>
              </a:rPr>
              <a:t>lên</a:t>
            </a:r>
            <a:r>
              <a:rPr lang="en-US" sz="5400" dirty="0">
                <a:solidFill>
                  <a:schemeClr val="bg1"/>
                </a:solidFill>
              </a:rPr>
              <a:t> Cha </a:t>
            </a:r>
            <a:r>
              <a:rPr lang="en-US" sz="5400" dirty="0" err="1">
                <a:solidFill>
                  <a:schemeClr val="bg1"/>
                </a:solidFill>
              </a:rPr>
              <a:t>mỗi</a:t>
            </a:r>
            <a:r>
              <a:rPr lang="en-US" sz="5400" dirty="0">
                <a:solidFill>
                  <a:schemeClr val="bg1"/>
                </a:solidFill>
              </a:rPr>
              <a:t> </a:t>
            </a:r>
            <a:r>
              <a:rPr lang="en-US" sz="5400" dirty="0" err="1">
                <a:solidFill>
                  <a:schemeClr val="bg1"/>
                </a:solidFill>
              </a:rPr>
              <a:t>cuộc</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hiệp</a:t>
            </a:r>
            <a:r>
              <a:rPr lang="en-US" sz="5400" dirty="0">
                <a:solidFill>
                  <a:schemeClr val="bg1"/>
                </a:solidFill>
              </a:rPr>
              <a:t> </a:t>
            </a:r>
            <a:r>
              <a:rPr lang="en-US" sz="5400" dirty="0" err="1">
                <a:solidFill>
                  <a:schemeClr val="bg1"/>
                </a:solidFill>
              </a:rPr>
              <a:t>thông</a:t>
            </a:r>
            <a:r>
              <a:rPr lang="en-US" sz="5400" dirty="0">
                <a:solidFill>
                  <a:schemeClr val="bg1"/>
                </a:solidFill>
              </a:rPr>
              <a:t> </a:t>
            </a:r>
            <a:r>
              <a:rPr lang="en-US" sz="5400" dirty="0" err="1">
                <a:solidFill>
                  <a:schemeClr val="bg1"/>
                </a:solidFill>
              </a:rPr>
              <a:t>trong</a:t>
            </a:r>
            <a:r>
              <a:rPr lang="en-US" sz="5400" dirty="0">
                <a:solidFill>
                  <a:schemeClr val="bg1"/>
                </a:solidFill>
              </a:rPr>
              <a:t> </a:t>
            </a:r>
            <a:r>
              <a:rPr lang="en-US" sz="5400" dirty="0" err="1">
                <a:solidFill>
                  <a:schemeClr val="bg1"/>
                </a:solidFill>
              </a:rPr>
              <a:t>mối</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duy</a:t>
            </a:r>
            <a:r>
              <a:rPr lang="en-US" sz="5400" dirty="0">
                <a:solidFill>
                  <a:schemeClr val="bg1"/>
                </a:solidFill>
              </a:rPr>
              <a:t> </a:t>
            </a:r>
            <a:r>
              <a:rPr lang="en-US" sz="5400" dirty="0" err="1">
                <a:solidFill>
                  <a:schemeClr val="bg1"/>
                </a:solidFill>
              </a:rPr>
              <a:t>nhất</a:t>
            </a:r>
            <a:r>
              <a:rPr lang="en-US" sz="5400" dirty="0">
                <a:solidFill>
                  <a:schemeClr val="bg1"/>
                </a:solidFill>
              </a:rPr>
              <a:t> </a:t>
            </a:r>
            <a:r>
              <a:rPr lang="en-US" sz="5400" dirty="0" err="1">
                <a:solidFill>
                  <a:schemeClr val="bg1"/>
                </a:solidFill>
              </a:rPr>
              <a:t>của</a:t>
            </a:r>
            <a:r>
              <a:rPr lang="en-US" sz="5400" dirty="0">
                <a:solidFill>
                  <a:schemeClr val="bg1"/>
                </a:solidFill>
              </a:rPr>
              <a:t> Cha. </a:t>
            </a:r>
            <a:endParaRPr lang="en-US" sz="6000" b="0" dirty="0">
              <a:solidFill>
                <a:schemeClr val="bg1"/>
              </a:solidFill>
              <a:effectLst/>
            </a:endParaRPr>
          </a:p>
        </p:txBody>
      </p:sp>
    </p:spTree>
    <p:extLst>
      <p:ext uri="{BB962C8B-B14F-4D97-AF65-F5344CB8AC3E}">
        <p14:creationId xmlns:p14="http://schemas.microsoft.com/office/powerpoint/2010/main" val="2069463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9274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err="1">
                <a:solidFill>
                  <a:srgbClr val="FFFF00"/>
                </a:solidFill>
              </a:rPr>
              <a:t>Vườn</a:t>
            </a:r>
            <a:r>
              <a:rPr lang="en-US" sz="6600" dirty="0">
                <a:solidFill>
                  <a:srgbClr val="FFFF00"/>
                </a:solidFill>
              </a:rPr>
              <a:t> </a:t>
            </a:r>
            <a:r>
              <a:rPr lang="en-US" sz="6600" dirty="0" err="1">
                <a:solidFill>
                  <a:srgbClr val="FFFF00"/>
                </a:solidFill>
              </a:rPr>
              <a:t>Nho</a:t>
            </a:r>
            <a:r>
              <a:rPr lang="en-US" sz="6600" dirty="0">
                <a:solidFill>
                  <a:srgbClr val="FFFF00"/>
                </a:solidFill>
              </a:rPr>
              <a:t> </a:t>
            </a:r>
            <a:r>
              <a:rPr lang="en-US" sz="6600" dirty="0" err="1">
                <a:solidFill>
                  <a:srgbClr val="FFFF00"/>
                </a:solidFill>
              </a:rPr>
              <a:t>Dân</a:t>
            </a:r>
            <a:r>
              <a:rPr lang="en-US" sz="6600" dirty="0">
                <a:solidFill>
                  <a:srgbClr val="FFFF00"/>
                </a:solidFill>
              </a:rPr>
              <a:t> </a:t>
            </a:r>
            <a:r>
              <a:rPr lang="en-US" sz="6600" dirty="0" err="1">
                <a:solidFill>
                  <a:srgbClr val="FFFF00"/>
                </a:solidFill>
              </a:rPr>
              <a:t>Chúa</a:t>
            </a:r>
            <a:r>
              <a:rPr lang="en-US" sz="6600" b="0" dirty="0">
                <a:solidFill>
                  <a:srgbClr val="FFFF00"/>
                </a:solidFill>
                <a:effectLst/>
                <a:latin typeface="+mj-lt"/>
              </a:rPr>
              <a:t/>
            </a:r>
            <a:br>
              <a:rPr lang="en-US" sz="6600" b="0" dirty="0">
                <a:solidFill>
                  <a:srgbClr val="FFFF00"/>
                </a:solidFill>
                <a:effectLst/>
                <a:latin typeface="+mj-lt"/>
              </a:rPr>
            </a:br>
            <a:r>
              <a:rPr lang="en-US" sz="6000" i="1" dirty="0" err="1">
                <a:solidFill>
                  <a:schemeClr val="bg1"/>
                </a:solidFill>
              </a:rPr>
              <a:t>Thiên</a:t>
            </a:r>
            <a:r>
              <a:rPr lang="en-US" sz="6000" i="1" dirty="0">
                <a:solidFill>
                  <a:schemeClr val="bg1"/>
                </a:solidFill>
              </a:rPr>
              <a:t> </a:t>
            </a:r>
            <a:r>
              <a:rPr lang="en-US" sz="6000" i="1" dirty="0" err="1">
                <a:solidFill>
                  <a:schemeClr val="bg1"/>
                </a:solidFill>
              </a:rPr>
              <a:t>Lý</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khoan</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vô</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tựa</a:t>
            </a:r>
            <a:r>
              <a:rPr lang="en-US" sz="5400" dirty="0">
                <a:solidFill>
                  <a:schemeClr val="bg1"/>
                </a:solidFill>
              </a:rPr>
              <a:t> </a:t>
            </a:r>
            <a:r>
              <a:rPr lang="en-US" sz="5400" dirty="0" err="1">
                <a:solidFill>
                  <a:schemeClr val="bg1"/>
                </a:solidFill>
              </a:rPr>
              <a:t>chủ</a:t>
            </a:r>
            <a:r>
              <a:rPr lang="en-US" sz="5400" dirty="0">
                <a:solidFill>
                  <a:schemeClr val="bg1"/>
                </a:solidFill>
              </a:rPr>
              <a:t> </a:t>
            </a:r>
            <a:r>
              <a:rPr lang="en-US" sz="5400" dirty="0" err="1">
                <a:solidFill>
                  <a:schemeClr val="bg1"/>
                </a:solidFill>
              </a:rPr>
              <a:t>ông</a:t>
            </a:r>
            <a:r>
              <a:rPr lang="en-US" sz="5400" dirty="0">
                <a:solidFill>
                  <a:schemeClr val="bg1"/>
                </a:solidFill>
              </a:rPr>
              <a:t> bao dung </a:t>
            </a:r>
            <a:r>
              <a:rPr lang="en-US" sz="5400" dirty="0" err="1">
                <a:solidFill>
                  <a:schemeClr val="bg1"/>
                </a:solidFill>
              </a:rPr>
              <a:t>với</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công</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ng </a:t>
            </a:r>
            <a:r>
              <a:rPr lang="en-US" sz="5400" dirty="0" err="1">
                <a:solidFill>
                  <a:schemeClr val="bg1"/>
                </a:solidFill>
              </a:rPr>
              <a:t>các</a:t>
            </a:r>
            <a:r>
              <a:rPr lang="en-US" sz="5400" dirty="0">
                <a:solidFill>
                  <a:schemeClr val="bg1"/>
                </a:solidFill>
              </a:rPr>
              <a:t> </a:t>
            </a:r>
            <a:r>
              <a:rPr lang="en-US" sz="5400" dirty="0" err="1">
                <a:solidFill>
                  <a:schemeClr val="bg1"/>
                </a:solidFill>
              </a:rPr>
              <a:t>tá</a:t>
            </a:r>
            <a:r>
              <a:rPr lang="en-US" sz="5400" dirty="0">
                <a:solidFill>
                  <a:schemeClr val="bg1"/>
                </a:solidFill>
              </a:rPr>
              <a:t> </a:t>
            </a:r>
            <a:r>
              <a:rPr lang="en-US" sz="5400" dirty="0" err="1">
                <a:solidFill>
                  <a:schemeClr val="bg1"/>
                </a:solidFill>
              </a:rPr>
              <a:t>điền</a:t>
            </a:r>
            <a:r>
              <a:rPr lang="en-US" sz="5400" dirty="0">
                <a:solidFill>
                  <a:schemeClr val="bg1"/>
                </a:solidFill>
              </a:rPr>
              <a:t> </a:t>
            </a:r>
            <a:r>
              <a:rPr lang="en-US" sz="5400" dirty="0" err="1">
                <a:solidFill>
                  <a:schemeClr val="bg1"/>
                </a:solidFill>
              </a:rPr>
              <a:t>lại</a:t>
            </a:r>
            <a:r>
              <a:rPr lang="en-US" sz="5400" dirty="0">
                <a:solidFill>
                  <a:schemeClr val="bg1"/>
                </a:solidFill>
              </a:rPr>
              <a:t> </a:t>
            </a:r>
            <a:r>
              <a:rPr lang="en-US" sz="5400" dirty="0" err="1">
                <a:solidFill>
                  <a:schemeClr val="bg1"/>
                </a:solidFill>
              </a:rPr>
              <a:t>bội</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tên</a:t>
            </a:r>
            <a:r>
              <a:rPr lang="en-US" sz="5400" dirty="0">
                <a:solidFill>
                  <a:schemeClr val="bg1"/>
                </a:solidFill>
              </a:rPr>
              <a:t> </a:t>
            </a:r>
            <a:r>
              <a:rPr lang="en-US" sz="5400" dirty="0" err="1">
                <a:solidFill>
                  <a:schemeClr val="bg1"/>
                </a:solidFill>
              </a:rPr>
              <a:t>giả</a:t>
            </a:r>
            <a:r>
              <a:rPr lang="en-US" sz="5400" dirty="0">
                <a:solidFill>
                  <a:schemeClr val="bg1"/>
                </a:solidFill>
              </a:rPr>
              <a:t> </a:t>
            </a:r>
            <a:r>
              <a:rPr lang="en-US" sz="5400" dirty="0" err="1">
                <a:solidFill>
                  <a:schemeClr val="bg1"/>
                </a:solidFill>
              </a:rPr>
              <a:t>nhân</a:t>
            </a:r>
            <a:r>
              <a:rPr lang="en-US" sz="5400"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Từng</a:t>
            </a:r>
            <a:r>
              <a:rPr lang="en-US" sz="4800" dirty="0">
                <a:solidFill>
                  <a:schemeClr val="bg1"/>
                </a:solidFill>
              </a:rPr>
              <a:t> ng</a:t>
            </a:r>
            <a:r>
              <a:rPr lang="vi-VN" sz="4800" dirty="0">
                <a:solidFill>
                  <a:schemeClr val="bg1"/>
                </a:solidFill>
              </a:rPr>
              <a:t>ư</a:t>
            </a:r>
            <a:r>
              <a:rPr lang="en-US" sz="4800" dirty="0" err="1">
                <a:solidFill>
                  <a:schemeClr val="bg1"/>
                </a:solidFill>
              </a:rPr>
              <a:t>ời</a:t>
            </a:r>
            <a:r>
              <a:rPr lang="en-US" sz="4800" dirty="0">
                <a:solidFill>
                  <a:schemeClr val="bg1"/>
                </a:solidFill>
              </a:rPr>
              <a:t> đ</a:t>
            </a:r>
            <a:r>
              <a:rPr lang="vi-VN" sz="4800" dirty="0">
                <a:solidFill>
                  <a:schemeClr val="bg1"/>
                </a:solidFill>
              </a:rPr>
              <a:t>ư</a:t>
            </a:r>
            <a:r>
              <a:rPr lang="en-US" sz="4800" dirty="0" err="1">
                <a:solidFill>
                  <a:schemeClr val="bg1"/>
                </a:solidFill>
              </a:rPr>
              <a:t>ợc</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chọn</a:t>
            </a:r>
            <a:r>
              <a:rPr lang="en-US" sz="4800" dirty="0">
                <a:solidFill>
                  <a:schemeClr val="bg1"/>
                </a:solidFill>
              </a:rPr>
              <a:t> </a:t>
            </a:r>
            <a:r>
              <a:rPr lang="en-US" sz="4800" dirty="0" err="1">
                <a:solidFill>
                  <a:schemeClr val="bg1"/>
                </a:solidFill>
              </a:rPr>
              <a:t>sai</a:t>
            </a:r>
            <a:r>
              <a:rPr lang="en-US" sz="4800" dirty="0">
                <a:solidFill>
                  <a:schemeClr val="bg1"/>
                </a:solidFill>
              </a:rPr>
              <a:t> </a:t>
            </a:r>
            <a:r>
              <a:rPr lang="en-US" sz="4800" dirty="0" err="1">
                <a:solidFill>
                  <a:schemeClr val="bg1"/>
                </a:solidFill>
              </a:rPr>
              <a:t>đến</a:t>
            </a:r>
            <a:r>
              <a:rPr lang="en-US" sz="4800" dirty="0">
                <a:solidFill>
                  <a:schemeClr val="bg1"/>
                </a:solidFill>
              </a:rPr>
              <a:t> </a:t>
            </a:r>
            <a:r>
              <a:rPr lang="en-US" sz="4800" dirty="0" err="1">
                <a:solidFill>
                  <a:schemeClr val="bg1"/>
                </a:solidFill>
              </a:rPr>
              <a:t>chúng</a:t>
            </a:r>
            <a:r>
              <a:rPr lang="en-US" sz="4800" dirty="0">
                <a:solidFill>
                  <a:schemeClr val="bg1"/>
                </a:solidFill>
              </a:rPr>
              <a:t> </a:t>
            </a:r>
            <a:r>
              <a:rPr lang="en-US" sz="4800" dirty="0" err="1">
                <a:solidFill>
                  <a:schemeClr val="bg1"/>
                </a:solidFill>
              </a:rPr>
              <a:t>bảo</a:t>
            </a:r>
            <a:r>
              <a:rPr lang="en-US" sz="4800" dirty="0">
                <a:solidFill>
                  <a:schemeClr val="bg1"/>
                </a:solidFill>
              </a:rPr>
              <a:t> </a:t>
            </a:r>
            <a:r>
              <a:rPr lang="en-US" sz="4800" dirty="0" err="1">
                <a:solidFill>
                  <a:schemeClr val="bg1"/>
                </a:solidFill>
              </a:rPr>
              <a:t>nhau</a:t>
            </a:r>
            <a:r>
              <a:rPr lang="en-US" sz="4800" dirty="0">
                <a:solidFill>
                  <a:schemeClr val="bg1"/>
                </a:solidFill>
              </a:rPr>
              <a:t> </a:t>
            </a:r>
            <a:r>
              <a:rPr lang="en-US" sz="4800" dirty="0" err="1">
                <a:solidFill>
                  <a:schemeClr val="bg1"/>
                </a:solidFill>
              </a:rPr>
              <a:t>giết</a:t>
            </a:r>
            <a:r>
              <a:rPr lang="en-US" sz="4800" dirty="0">
                <a:solidFill>
                  <a:schemeClr val="bg1"/>
                </a:solidFill>
              </a:rPr>
              <a:t> </a:t>
            </a:r>
            <a:r>
              <a:rPr lang="en-US" sz="4800" dirty="0" err="1">
                <a:solidFill>
                  <a:schemeClr val="bg1"/>
                </a:solidFill>
              </a:rPr>
              <a:t>đi</a:t>
            </a:r>
            <a:r>
              <a:rPr lang="en-US" sz="4800" dirty="0">
                <a:solidFill>
                  <a:schemeClr val="bg1"/>
                </a:solidFill>
              </a:rPr>
              <a:t> </a:t>
            </a:r>
            <a:r>
              <a:rPr lang="en-US" sz="4800" dirty="0" err="1">
                <a:solidFill>
                  <a:schemeClr val="bg1"/>
                </a:solidFill>
              </a:rPr>
              <a:t>không</a:t>
            </a:r>
            <a:r>
              <a:rPr lang="en-US" sz="4800" dirty="0">
                <a:solidFill>
                  <a:schemeClr val="bg1"/>
                </a:solidFill>
              </a:rPr>
              <a:t> n</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tay</a:t>
            </a:r>
            <a:r>
              <a:rPr lang="en-US" sz="4800" dirty="0">
                <a:solidFill>
                  <a:schemeClr val="bg1"/>
                </a:solidFill>
              </a:rPr>
              <a:t> </a:t>
            </a:r>
            <a:r>
              <a:rPr lang="en-US" sz="4800" dirty="0" err="1">
                <a:solidFill>
                  <a:schemeClr val="bg1"/>
                </a:solidFill>
              </a:rPr>
              <a:t>không</a:t>
            </a:r>
            <a:r>
              <a:rPr lang="en-US" sz="4800" dirty="0">
                <a:solidFill>
                  <a:schemeClr val="bg1"/>
                </a:solidFill>
              </a:rPr>
              <a:t> </a:t>
            </a:r>
            <a:r>
              <a:rPr lang="en-US" sz="4800" dirty="0" err="1">
                <a:solidFill>
                  <a:schemeClr val="bg1"/>
                </a:solidFill>
              </a:rPr>
              <a:t>hề</a:t>
            </a:r>
            <a:r>
              <a:rPr lang="en-US" sz="4800" dirty="0">
                <a:solidFill>
                  <a:schemeClr val="bg1"/>
                </a:solidFill>
              </a:rPr>
              <a:t> </a:t>
            </a:r>
            <a:r>
              <a:rPr lang="en-US" sz="4800" dirty="0" err="1">
                <a:solidFill>
                  <a:schemeClr val="bg1"/>
                </a:solidFill>
              </a:rPr>
              <a:t>th</a:t>
            </a:r>
            <a:r>
              <a:rPr lang="vi-VN" sz="4800" dirty="0">
                <a:solidFill>
                  <a:schemeClr val="bg1"/>
                </a:solidFill>
              </a:rPr>
              <a:t>ư</a:t>
            </a:r>
            <a:r>
              <a:rPr lang="en-US" sz="4800" dirty="0" err="1">
                <a:solidFill>
                  <a:schemeClr val="bg1"/>
                </a:solidFill>
              </a:rPr>
              <a:t>ơng</a:t>
            </a:r>
            <a:r>
              <a:rPr lang="en-US" sz="4800" dirty="0">
                <a:solidFill>
                  <a:schemeClr val="bg1"/>
                </a:solidFill>
              </a:rPr>
              <a:t> </a:t>
            </a:r>
            <a:r>
              <a:rPr lang="en-US" sz="4800" dirty="0" err="1">
                <a:solidFill>
                  <a:schemeClr val="bg1"/>
                </a:solidFill>
              </a:rPr>
              <a:t>xót</a:t>
            </a:r>
            <a:r>
              <a:rPr lang="en-US" sz="4800" dirty="0">
                <a:solidFill>
                  <a:schemeClr val="bg1"/>
                </a:solidFill>
              </a:rPr>
              <a:t> chi </a:t>
            </a:r>
            <a:r>
              <a:rPr lang="en-US" sz="4800" dirty="0" err="1">
                <a:solidFill>
                  <a:schemeClr val="bg1"/>
                </a:solidFill>
              </a:rPr>
              <a:t>và</a:t>
            </a:r>
            <a:r>
              <a:rPr lang="en-US" sz="4800" dirty="0">
                <a:solidFill>
                  <a:schemeClr val="bg1"/>
                </a:solidFill>
              </a:rPr>
              <a:t> </a:t>
            </a:r>
            <a:r>
              <a:rPr lang="en-US" sz="4800" dirty="0" err="1">
                <a:solidFill>
                  <a:schemeClr val="bg1"/>
                </a:solidFill>
              </a:rPr>
              <a:t>ngay</a:t>
            </a:r>
            <a:r>
              <a:rPr lang="en-US" sz="4800" dirty="0">
                <a:solidFill>
                  <a:schemeClr val="bg1"/>
                </a:solidFill>
              </a:rPr>
              <a:t> </a:t>
            </a:r>
            <a:r>
              <a:rPr lang="en-US" sz="4800" dirty="0" err="1">
                <a:solidFill>
                  <a:schemeClr val="bg1"/>
                </a:solidFill>
              </a:rPr>
              <a:t>chính</a:t>
            </a:r>
            <a:r>
              <a:rPr lang="en-US" sz="4800" dirty="0">
                <a:solidFill>
                  <a:schemeClr val="bg1"/>
                </a:solidFill>
              </a:rPr>
              <a:t> Con </a:t>
            </a:r>
            <a:r>
              <a:rPr lang="en-US" sz="4800" dirty="0" err="1">
                <a:solidFill>
                  <a:schemeClr val="bg1"/>
                </a:solidFill>
              </a:rPr>
              <a:t>Một</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Ngài</a:t>
            </a:r>
            <a:r>
              <a:rPr lang="en-US" sz="4800" dirty="0">
                <a:solidFill>
                  <a:schemeClr val="bg1"/>
                </a:solidFill>
              </a:rPr>
              <a:t>. </a:t>
            </a:r>
            <a:r>
              <a:rPr lang="en-US" sz="4800" dirty="0" err="1">
                <a:solidFill>
                  <a:schemeClr val="bg1"/>
                </a:solidFill>
              </a:rPr>
              <a:t>Thì</a:t>
            </a:r>
            <a:r>
              <a:rPr lang="en-US" sz="4800" dirty="0">
                <a:solidFill>
                  <a:schemeClr val="bg1"/>
                </a:solidFill>
              </a:rPr>
              <a:t> </a:t>
            </a:r>
            <a:r>
              <a:rPr lang="en-US" sz="4800" dirty="0" err="1">
                <a:solidFill>
                  <a:schemeClr val="bg1"/>
                </a:solidFill>
              </a:rPr>
              <a:t>chúng</a:t>
            </a:r>
            <a:r>
              <a:rPr lang="en-US" sz="4800" dirty="0">
                <a:solidFill>
                  <a:schemeClr val="bg1"/>
                </a:solidFill>
              </a:rPr>
              <a:t> </a:t>
            </a:r>
            <a:r>
              <a:rPr lang="en-US" sz="4800" dirty="0" err="1">
                <a:solidFill>
                  <a:schemeClr val="bg1"/>
                </a:solidFill>
              </a:rPr>
              <a:t>cũng</a:t>
            </a:r>
            <a:r>
              <a:rPr lang="en-US" sz="4800" dirty="0">
                <a:solidFill>
                  <a:schemeClr val="bg1"/>
                </a:solidFill>
              </a:rPr>
              <a:t> ra </a:t>
            </a:r>
            <a:r>
              <a:rPr lang="en-US" sz="4800" dirty="0" err="1">
                <a:solidFill>
                  <a:schemeClr val="bg1"/>
                </a:solidFill>
              </a:rPr>
              <a:t>tay</a:t>
            </a:r>
            <a:r>
              <a:rPr lang="en-US" sz="4800" dirty="0">
                <a:solidFill>
                  <a:schemeClr val="bg1"/>
                </a:solidFill>
              </a:rPr>
              <a:t> m</a:t>
            </a:r>
            <a:r>
              <a:rPr lang="vi-VN" sz="4800" dirty="0">
                <a:solidFill>
                  <a:schemeClr val="bg1"/>
                </a:solidFill>
              </a:rPr>
              <a:t>ư</a:t>
            </a:r>
            <a:r>
              <a:rPr lang="en-US" sz="4800" dirty="0">
                <a:solidFill>
                  <a:schemeClr val="bg1"/>
                </a:solidFill>
              </a:rPr>
              <a:t>u </a:t>
            </a:r>
            <a:r>
              <a:rPr lang="en-US" sz="4800" dirty="0" err="1">
                <a:solidFill>
                  <a:schemeClr val="bg1"/>
                </a:solidFill>
              </a:rPr>
              <a:t>sát</a:t>
            </a:r>
            <a:r>
              <a:rPr lang="en-US" sz="4800" dirty="0">
                <a:solidFill>
                  <a:schemeClr val="bg1"/>
                </a:solidFill>
              </a:rPr>
              <a:t> </a:t>
            </a:r>
            <a:r>
              <a:rPr lang="en-US" sz="4800" dirty="0" err="1">
                <a:solidFill>
                  <a:schemeClr val="bg1"/>
                </a:solidFill>
              </a:rPr>
              <a:t>giết</a:t>
            </a:r>
            <a:r>
              <a:rPr lang="en-US" sz="4800" dirty="0">
                <a:solidFill>
                  <a:schemeClr val="bg1"/>
                </a:solidFill>
              </a:rPr>
              <a:t> </a:t>
            </a:r>
            <a:r>
              <a:rPr lang="en-US" sz="4800" dirty="0" err="1">
                <a:solidFill>
                  <a:schemeClr val="bg1"/>
                </a:solidFill>
              </a:rPr>
              <a:t>hại</a:t>
            </a:r>
            <a:r>
              <a:rPr lang="en-US" sz="4800" dirty="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tảng</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thợ</a:t>
            </a:r>
            <a:r>
              <a:rPr lang="en-US" sz="5400" dirty="0">
                <a:solidFill>
                  <a:schemeClr val="bg1"/>
                </a:solidFill>
              </a:rPr>
              <a:t> </a:t>
            </a:r>
            <a:r>
              <a:rPr lang="en-US" sz="5400" dirty="0" err="1">
                <a:solidFill>
                  <a:schemeClr val="bg1"/>
                </a:solidFill>
              </a:rPr>
              <a:t>loại</a:t>
            </a:r>
            <a:r>
              <a:rPr lang="en-US" sz="5400" dirty="0">
                <a:solidFill>
                  <a:schemeClr val="bg1"/>
                </a:solidFill>
              </a:rPr>
              <a:t> ra </a:t>
            </a:r>
            <a:r>
              <a:rPr lang="en-US" sz="5400" dirty="0" err="1">
                <a:solidFill>
                  <a:schemeClr val="bg1"/>
                </a:solidFill>
              </a:rPr>
              <a:t>đã</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viên</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góc</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Việc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dành</a:t>
            </a:r>
            <a:r>
              <a:rPr lang="en-US" sz="5400" dirty="0">
                <a:solidFill>
                  <a:schemeClr val="bg1"/>
                </a:solidFill>
              </a:rPr>
              <a:t> </a:t>
            </a:r>
            <a:r>
              <a:rPr lang="en-US" sz="5400" dirty="0" err="1">
                <a:solidFill>
                  <a:schemeClr val="bg1"/>
                </a:solidFill>
              </a:rPr>
              <a:t>trao</a:t>
            </a:r>
            <a:r>
              <a:rPr lang="en-US" sz="5400" dirty="0">
                <a:solidFill>
                  <a:schemeClr val="bg1"/>
                </a:solidFill>
              </a:rPr>
              <a:t> N</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giao</a:t>
            </a:r>
            <a:r>
              <a:rPr lang="en-US" sz="5400" dirty="0">
                <a:solidFill>
                  <a:schemeClr val="bg1"/>
                </a:solidFill>
              </a:rPr>
              <a:t> </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cho</a:t>
            </a:r>
            <a:r>
              <a:rPr lang="en-US" sz="5400" dirty="0">
                <a:solidFill>
                  <a:schemeClr val="bg1"/>
                </a:solidFill>
              </a:rPr>
              <a:t> </a:t>
            </a:r>
            <a:r>
              <a:rPr lang="en-US" sz="5400" dirty="0" err="1">
                <a:solidFill>
                  <a:schemeClr val="bg1"/>
                </a:solidFill>
              </a:rPr>
              <a:t>mọi</a:t>
            </a:r>
            <a:r>
              <a:rPr lang="en-US" sz="5400" dirty="0">
                <a:solidFill>
                  <a:schemeClr val="bg1"/>
                </a:solidFill>
              </a:rPr>
              <a:t> </a:t>
            </a:r>
            <a:r>
              <a:rPr lang="en-US" sz="5400" dirty="0" err="1">
                <a:solidFill>
                  <a:schemeClr val="bg1"/>
                </a:solidFill>
              </a:rPr>
              <a:t>dân</a:t>
            </a:r>
            <a:r>
              <a:rPr lang="en-US" sz="5400" dirty="0">
                <a:solidFill>
                  <a:schemeClr val="bg1"/>
                </a:solidFill>
              </a:rPr>
              <a:t> </a:t>
            </a:r>
            <a:r>
              <a:rPr lang="en-US" sz="5400" dirty="0" err="1">
                <a:solidFill>
                  <a:schemeClr val="bg1"/>
                </a:solidFill>
              </a:rPr>
              <a:t>tộc</a:t>
            </a:r>
            <a:r>
              <a:rPr lang="en-US" sz="54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rgbClr val="FFFF00"/>
                </a:solidFill>
                <a:effectLst/>
              </a:rPr>
              <a:t> </a:t>
            </a:r>
            <a:r>
              <a:rPr lang="en-US" sz="5400" b="0" dirty="0" err="1">
                <a:solidFill>
                  <a:schemeClr val="bg1"/>
                </a:solidFill>
                <a:effectLst/>
              </a:rPr>
              <a:t>Chúa</a:t>
            </a:r>
            <a:r>
              <a:rPr lang="en-US" sz="5400" b="0" dirty="0">
                <a:solidFill>
                  <a:schemeClr val="bg1"/>
                </a:solidFill>
                <a:effectLst/>
              </a:rPr>
              <a:t> </a:t>
            </a:r>
            <a:r>
              <a:rPr lang="en-US" sz="5400" b="0" dirty="0" err="1">
                <a:solidFill>
                  <a:schemeClr val="bg1"/>
                </a:solidFill>
                <a:effectLst/>
              </a:rPr>
              <a:t>sinh</a:t>
            </a:r>
            <a:r>
              <a:rPr lang="en-US" sz="5400" b="0" dirty="0">
                <a:solidFill>
                  <a:schemeClr val="bg1"/>
                </a:solidFill>
                <a:effectLst/>
              </a:rPr>
              <a:t> </a:t>
            </a:r>
            <a:r>
              <a:rPr lang="en-US" sz="5400" b="0" dirty="0" err="1">
                <a:solidFill>
                  <a:schemeClr val="bg1"/>
                </a:solidFill>
                <a:effectLst/>
              </a:rPr>
              <a:t>nên</a:t>
            </a:r>
            <a:r>
              <a:rPr lang="en-US" sz="5400" b="0" dirty="0">
                <a:solidFill>
                  <a:schemeClr val="bg1"/>
                </a:solidFill>
                <a:effectLst/>
              </a:rPr>
              <a:t> </a:t>
            </a:r>
            <a:r>
              <a:rPr lang="en-US" sz="5400" b="0" dirty="0" err="1">
                <a:solidFill>
                  <a:schemeClr val="bg1"/>
                </a:solidFill>
                <a:effectLst/>
              </a:rPr>
              <a:t>muôn</a:t>
            </a:r>
            <a:r>
              <a:rPr lang="en-US" sz="5400" b="0" dirty="0">
                <a:solidFill>
                  <a:schemeClr val="bg1"/>
                </a:solidFill>
                <a:effectLst/>
              </a:rPr>
              <a:t> </a:t>
            </a:r>
            <a:r>
              <a:rPr lang="en-US" sz="5400" b="0" dirty="0" err="1">
                <a:solidFill>
                  <a:schemeClr val="bg1"/>
                </a:solidFill>
                <a:effectLst/>
              </a:rPr>
              <a:t>loài</a:t>
            </a:r>
            <a:r>
              <a:rPr lang="en-US" sz="5400" b="0" dirty="0">
                <a:solidFill>
                  <a:schemeClr val="bg1"/>
                </a:solidFill>
                <a:effectLst/>
              </a:rPr>
              <a:t> </a:t>
            </a:r>
            <a:r>
              <a:rPr lang="en-US" sz="5400" b="0" dirty="0" err="1">
                <a:solidFill>
                  <a:schemeClr val="bg1"/>
                </a:solidFill>
                <a:effectLst/>
              </a:rPr>
              <a:t>và</a:t>
            </a:r>
            <a:r>
              <a:rPr lang="en-US" sz="5400" b="0" dirty="0">
                <a:solidFill>
                  <a:schemeClr val="bg1"/>
                </a:solidFill>
                <a:effectLst/>
              </a:rPr>
              <a:t> </a:t>
            </a:r>
            <a:r>
              <a:rPr lang="en-US" sz="5400" b="0" dirty="0" err="1">
                <a:solidFill>
                  <a:schemeClr val="bg1"/>
                </a:solidFill>
                <a:effectLst/>
              </a:rPr>
              <a:t>chọn</a:t>
            </a:r>
            <a:r>
              <a:rPr lang="en-US" sz="5400" b="0" dirty="0">
                <a:solidFill>
                  <a:schemeClr val="bg1"/>
                </a:solidFill>
                <a:effectLst/>
              </a:rPr>
              <a:t> </a:t>
            </a:r>
            <a:r>
              <a:rPr lang="en-US" sz="5400" b="0" dirty="0" err="1">
                <a:solidFill>
                  <a:schemeClr val="bg1"/>
                </a:solidFill>
                <a:effectLst/>
              </a:rPr>
              <a:t>riêng</a:t>
            </a:r>
            <a:r>
              <a:rPr lang="en-US" sz="5400" b="0" dirty="0">
                <a:solidFill>
                  <a:schemeClr val="bg1"/>
                </a:solidFill>
                <a:effectLst/>
              </a:rPr>
              <a:t> con </a:t>
            </a:r>
            <a:r>
              <a:rPr lang="en-US" sz="5400" b="0" dirty="0" err="1">
                <a:solidFill>
                  <a:schemeClr val="bg1"/>
                </a:solidFill>
                <a:effectLst/>
              </a:rPr>
              <a:t>dân</a:t>
            </a:r>
            <a:r>
              <a:rPr lang="en-US" sz="5400" b="0" dirty="0">
                <a:solidFill>
                  <a:schemeClr val="bg1"/>
                </a:solidFill>
                <a:effectLst/>
              </a:rPr>
              <a:t> </a:t>
            </a:r>
            <a:r>
              <a:rPr lang="en-US" sz="5400" b="0" dirty="0" err="1">
                <a:solidFill>
                  <a:schemeClr val="bg1"/>
                </a:solidFill>
                <a:effectLst/>
              </a:rPr>
              <a:t>Chúa</a:t>
            </a:r>
            <a:r>
              <a:rPr lang="en-US" sz="5400" b="0" dirty="0">
                <a:solidFill>
                  <a:schemeClr val="bg1"/>
                </a:solidFill>
                <a:effectLst/>
              </a:rPr>
              <a:t> </a:t>
            </a:r>
            <a:r>
              <a:rPr lang="en-US" sz="5400" b="0" dirty="0" err="1">
                <a:solidFill>
                  <a:schemeClr val="bg1"/>
                </a:solidFill>
                <a:effectLst/>
              </a:rPr>
              <a:t>th</a:t>
            </a:r>
            <a:r>
              <a:rPr lang="vi-VN" sz="5400" b="0" dirty="0">
                <a:solidFill>
                  <a:schemeClr val="bg1"/>
                </a:solidFill>
                <a:effectLst/>
              </a:rPr>
              <a:t>ư</a:t>
            </a:r>
            <a:r>
              <a:rPr lang="en-US" sz="5400" b="0" dirty="0" err="1">
                <a:solidFill>
                  <a:schemeClr val="bg1"/>
                </a:solidFill>
                <a:effectLst/>
              </a:rPr>
              <a:t>ơng</a:t>
            </a:r>
            <a:r>
              <a:rPr lang="en-US" sz="5400" b="0" dirty="0">
                <a:solidFill>
                  <a:schemeClr val="bg1"/>
                </a:solidFill>
                <a:effectLst/>
              </a:rPr>
              <a:t> </a:t>
            </a:r>
            <a:r>
              <a:rPr lang="en-US" sz="5400" b="0" dirty="0" err="1">
                <a:solidFill>
                  <a:schemeClr val="bg1"/>
                </a:solidFill>
                <a:effectLst/>
              </a:rPr>
              <a:t>yêu</a:t>
            </a:r>
            <a:r>
              <a:rPr lang="en-US" sz="5400" dirty="0">
                <a:solidFill>
                  <a:schemeClr val="bg1"/>
                </a:solidFill>
              </a:rPr>
              <a:t>.</a:t>
            </a:r>
            <a:r>
              <a:rPr lang="en-US" sz="5400" b="0" dirty="0">
                <a:solidFill>
                  <a:schemeClr val="bg1"/>
                </a:solidFill>
                <a:effectLst/>
              </a:rPr>
              <a:t> </a:t>
            </a:r>
            <a:r>
              <a:rPr lang="en-US" sz="5400" b="0" dirty="0" err="1">
                <a:solidFill>
                  <a:schemeClr val="bg1"/>
                </a:solidFill>
                <a:effectLst/>
              </a:rPr>
              <a:t>Thế</a:t>
            </a:r>
            <a:r>
              <a:rPr lang="en-US" sz="5400" b="0" dirty="0">
                <a:solidFill>
                  <a:schemeClr val="bg1"/>
                </a:solidFill>
                <a:effectLst/>
              </a:rPr>
              <a:t> </a:t>
            </a:r>
            <a:r>
              <a:rPr lang="en-US" sz="5400" b="0" dirty="0" err="1">
                <a:solidFill>
                  <a:schemeClr val="bg1"/>
                </a:solidFill>
                <a:effectLst/>
              </a:rPr>
              <a:t>nh</a:t>
            </a:r>
            <a:r>
              <a:rPr lang="vi-VN" sz="5400" b="0" dirty="0">
                <a:solidFill>
                  <a:schemeClr val="bg1"/>
                </a:solidFill>
                <a:effectLst/>
              </a:rPr>
              <a:t>ư</a:t>
            </a:r>
            <a:r>
              <a:rPr lang="en-US" sz="5400" b="0" dirty="0">
                <a:solidFill>
                  <a:schemeClr val="bg1"/>
                </a:solidFill>
                <a:effectLst/>
              </a:rPr>
              <a:t>ng con </a:t>
            </a:r>
            <a:r>
              <a:rPr lang="en-US" sz="5400" b="0" dirty="0" err="1">
                <a:solidFill>
                  <a:schemeClr val="bg1"/>
                </a:solidFill>
                <a:effectLst/>
              </a:rPr>
              <a:t>dân</a:t>
            </a:r>
            <a:r>
              <a:rPr lang="en-US" sz="5400" b="0" dirty="0">
                <a:solidFill>
                  <a:schemeClr val="bg1"/>
                </a:solidFill>
                <a:effectLst/>
              </a:rPr>
              <a:t> </a:t>
            </a:r>
            <a:r>
              <a:rPr lang="en-US" sz="5400" b="0" dirty="0" err="1">
                <a:solidFill>
                  <a:schemeClr val="bg1"/>
                </a:solidFill>
                <a:effectLst/>
              </a:rPr>
              <a:t>Ngài</a:t>
            </a:r>
            <a:r>
              <a:rPr lang="en-US" sz="5400" b="0" dirty="0">
                <a:solidFill>
                  <a:schemeClr val="bg1"/>
                </a:solidFill>
                <a:effectLst/>
              </a:rPr>
              <a:t> </a:t>
            </a:r>
            <a:r>
              <a:rPr lang="en-US" sz="5400" b="0" dirty="0" err="1">
                <a:solidFill>
                  <a:schemeClr val="bg1"/>
                </a:solidFill>
                <a:effectLst/>
              </a:rPr>
              <a:t>lại</a:t>
            </a:r>
            <a:r>
              <a:rPr lang="en-US" sz="5400" b="0" dirty="0">
                <a:solidFill>
                  <a:schemeClr val="bg1"/>
                </a:solidFill>
                <a:effectLst/>
              </a:rPr>
              <a:t> </a:t>
            </a:r>
            <a:r>
              <a:rPr lang="en-US" sz="5400" b="0" dirty="0" err="1">
                <a:solidFill>
                  <a:schemeClr val="bg1"/>
                </a:solidFill>
                <a:effectLst/>
              </a:rPr>
              <a:t>đành</a:t>
            </a:r>
            <a:r>
              <a:rPr lang="en-US" sz="5400" b="0" dirty="0">
                <a:solidFill>
                  <a:schemeClr val="bg1"/>
                </a:solidFill>
                <a:effectLst/>
              </a:rPr>
              <a:t> </a:t>
            </a:r>
            <a:r>
              <a:rPr lang="en-US" sz="5400" b="0" dirty="0" err="1">
                <a:solidFill>
                  <a:schemeClr val="bg1"/>
                </a:solidFill>
                <a:effectLst/>
              </a:rPr>
              <a:t>tâm</a:t>
            </a:r>
            <a:r>
              <a:rPr lang="en-US" sz="5400" b="0" dirty="0">
                <a:solidFill>
                  <a:schemeClr val="bg1"/>
                </a:solidFill>
                <a:effectLst/>
              </a:rPr>
              <a:t> </a:t>
            </a:r>
            <a:r>
              <a:rPr lang="en-US" sz="5400" b="0" dirty="0" err="1">
                <a:solidFill>
                  <a:schemeClr val="bg1"/>
                </a:solidFill>
                <a:effectLst/>
              </a:rPr>
              <a:t>giết</a:t>
            </a:r>
            <a:r>
              <a:rPr lang="en-US" sz="5400" b="0" dirty="0">
                <a:solidFill>
                  <a:schemeClr val="bg1"/>
                </a:solidFill>
                <a:effectLst/>
              </a:rPr>
              <a:t> </a:t>
            </a:r>
            <a:r>
              <a:rPr lang="en-US" sz="5400" b="0" dirty="0" err="1">
                <a:solidFill>
                  <a:schemeClr val="bg1"/>
                </a:solidFill>
                <a:effectLst/>
              </a:rPr>
              <a:t>chết</a:t>
            </a:r>
            <a:r>
              <a:rPr lang="en-US" sz="5400" b="0" dirty="0">
                <a:solidFill>
                  <a:schemeClr val="bg1"/>
                </a:solidFill>
                <a:effectLst/>
              </a:rPr>
              <a:t> </a:t>
            </a:r>
            <a:r>
              <a:rPr lang="en-US" sz="5400" b="0" dirty="0" err="1">
                <a:solidFill>
                  <a:schemeClr val="bg1"/>
                </a:solidFill>
                <a:effectLst/>
              </a:rPr>
              <a:t>đi</a:t>
            </a:r>
            <a:r>
              <a:rPr lang="en-US" sz="5400" b="0" dirty="0">
                <a:solidFill>
                  <a:schemeClr val="bg1"/>
                </a:solidFill>
                <a:effectLst/>
              </a:rPr>
              <a:t> </a:t>
            </a:r>
            <a:r>
              <a:rPr lang="en-US" sz="5400" b="0" dirty="0" err="1">
                <a:solidFill>
                  <a:schemeClr val="bg1"/>
                </a:solidFill>
                <a:effectLst/>
              </a:rPr>
              <a:t>tình</a:t>
            </a:r>
            <a:r>
              <a:rPr lang="en-US" sz="5400" b="0" dirty="0">
                <a:solidFill>
                  <a:schemeClr val="bg1"/>
                </a:solidFill>
                <a:effectLst/>
              </a:rPr>
              <a:t> </a:t>
            </a:r>
            <a:r>
              <a:rPr lang="en-US" sz="5400" b="0" dirty="0" err="1">
                <a:solidFill>
                  <a:schemeClr val="bg1"/>
                </a:solidFill>
                <a:effectLst/>
              </a:rPr>
              <a:t>yêu</a:t>
            </a:r>
            <a:r>
              <a:rPr lang="en-US" sz="5400" b="0" dirty="0">
                <a:solidFill>
                  <a:schemeClr val="bg1"/>
                </a:solidFill>
                <a:effectLst/>
              </a:rPr>
              <a:t>. </a:t>
            </a:r>
            <a:endParaRPr lang="vi-VN" b="0" dirty="0">
              <a:solidFill>
                <a:schemeClr val="bg1"/>
              </a:solidFill>
              <a:effectLst/>
            </a:endParaRPr>
          </a:p>
        </p:txBody>
      </p:sp>
    </p:spTree>
    <p:extLst>
      <p:ext uri="{BB962C8B-B14F-4D97-AF65-F5344CB8AC3E}">
        <p14:creationId xmlns:p14="http://schemas.microsoft.com/office/powerpoint/2010/main" val="3011219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rPr>
              <a:t>Nào</a:t>
            </a:r>
            <a:r>
              <a:rPr lang="en-US" sz="5400" dirty="0">
                <a:solidFill>
                  <a:schemeClr val="bg1"/>
                </a:solidFill>
              </a:rPr>
              <a:t> </a:t>
            </a:r>
            <a:r>
              <a:rPr lang="en-US" sz="5400" dirty="0" err="1">
                <a:solidFill>
                  <a:schemeClr val="bg1"/>
                </a:solidFill>
              </a:rPr>
              <a:t>ngờ</a:t>
            </a:r>
            <a:r>
              <a:rPr lang="en-US" sz="5400" dirty="0">
                <a:solidFill>
                  <a:schemeClr val="bg1"/>
                </a:solidFill>
              </a:rPr>
              <a:t> </a:t>
            </a:r>
            <a:r>
              <a:rPr lang="en-US" sz="5400" dirty="0" err="1">
                <a:solidFill>
                  <a:schemeClr val="bg1"/>
                </a:solidFill>
              </a:rPr>
              <a:t>sự</a:t>
            </a:r>
            <a:r>
              <a:rPr lang="en-US" sz="5400" dirty="0">
                <a:solidFill>
                  <a:schemeClr val="bg1"/>
                </a:solidFill>
              </a:rPr>
              <a:t> </a:t>
            </a:r>
            <a:r>
              <a:rPr lang="en-US" sz="5400" dirty="0" err="1">
                <a:solidFill>
                  <a:schemeClr val="bg1"/>
                </a:solidFill>
              </a:rPr>
              <a:t>chết</a:t>
            </a:r>
            <a:r>
              <a:rPr lang="en-US" sz="5400" dirty="0">
                <a:solidFill>
                  <a:schemeClr val="bg1"/>
                </a:solidFill>
              </a:rPr>
              <a:t> </a:t>
            </a:r>
            <a:r>
              <a:rPr lang="en-US" sz="5400" dirty="0" err="1">
                <a:solidFill>
                  <a:schemeClr val="bg1"/>
                </a:solidFill>
              </a:rPr>
              <a:t>của</a:t>
            </a:r>
            <a:r>
              <a:rPr lang="en-US" sz="5400" dirty="0">
                <a:solidFill>
                  <a:schemeClr val="bg1"/>
                </a:solidFill>
              </a:rPr>
              <a:t> Con </a:t>
            </a:r>
            <a:r>
              <a:rPr lang="en-US" sz="5400" dirty="0" err="1">
                <a:solidFill>
                  <a:schemeClr val="bg1"/>
                </a:solidFill>
              </a:rPr>
              <a:t>Chúa</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lại</a:t>
            </a:r>
            <a:r>
              <a:rPr lang="en-US" sz="5400" dirty="0">
                <a:solidFill>
                  <a:schemeClr val="bg1"/>
                </a:solidFill>
              </a:rPr>
              <a:t> </a:t>
            </a:r>
            <a:r>
              <a:rPr lang="en-US" sz="5400" dirty="0" err="1">
                <a:solidFill>
                  <a:schemeClr val="bg1"/>
                </a:solidFill>
              </a:rPr>
              <a:t>đã</a:t>
            </a:r>
            <a:r>
              <a:rPr lang="en-US" sz="5400" dirty="0">
                <a:solidFill>
                  <a:schemeClr val="bg1"/>
                </a:solidFill>
              </a:rPr>
              <a:t> </a:t>
            </a:r>
            <a:r>
              <a:rPr lang="en-US" sz="5400" dirty="0" err="1">
                <a:solidFill>
                  <a:schemeClr val="bg1"/>
                </a:solidFill>
              </a:rPr>
              <a:t>xóa</a:t>
            </a:r>
            <a:r>
              <a:rPr lang="en-US" sz="5400" dirty="0">
                <a:solidFill>
                  <a:schemeClr val="bg1"/>
                </a:solidFill>
              </a:rPr>
              <a:t> tan bao m</a:t>
            </a:r>
            <a:r>
              <a:rPr lang="vi-VN" sz="5400" dirty="0">
                <a:solidFill>
                  <a:schemeClr val="bg1"/>
                </a:solidFill>
              </a:rPr>
              <a:t>ư</a:t>
            </a:r>
            <a:r>
              <a:rPr lang="en-US" sz="5400" dirty="0">
                <a:solidFill>
                  <a:schemeClr val="bg1"/>
                </a:solidFill>
              </a:rPr>
              <a:t>u </a:t>
            </a:r>
            <a:r>
              <a:rPr lang="en-US" sz="5400" dirty="0" err="1">
                <a:solidFill>
                  <a:schemeClr val="bg1"/>
                </a:solidFill>
              </a:rPr>
              <a:t>toan</a:t>
            </a:r>
            <a:r>
              <a:rPr lang="en-US" sz="5400" dirty="0">
                <a:solidFill>
                  <a:schemeClr val="bg1"/>
                </a:solidFill>
              </a:rPr>
              <a:t> </a:t>
            </a:r>
            <a:r>
              <a:rPr lang="en-US" sz="5400" dirty="0" err="1">
                <a:solidFill>
                  <a:schemeClr val="bg1"/>
                </a:solidFill>
              </a:rPr>
              <a:t>tham</a:t>
            </a:r>
            <a:r>
              <a:rPr lang="en-US" sz="5400" dirty="0">
                <a:solidFill>
                  <a:schemeClr val="bg1"/>
                </a:solidFill>
              </a:rPr>
              <a:t> </a:t>
            </a:r>
            <a:r>
              <a:rPr lang="en-US" sz="5400" dirty="0" err="1">
                <a:solidFill>
                  <a:schemeClr val="bg1"/>
                </a:solidFill>
              </a:rPr>
              <a:t>vọng</a:t>
            </a:r>
            <a:r>
              <a:rPr lang="en-US" sz="5400" dirty="0">
                <a:solidFill>
                  <a:schemeClr val="bg1"/>
                </a:solidFill>
              </a:rPr>
              <a:t> </a:t>
            </a:r>
            <a:r>
              <a:rPr lang="en-US" sz="5400" dirty="0" err="1">
                <a:solidFill>
                  <a:schemeClr val="bg1"/>
                </a:solidFill>
              </a:rPr>
              <a:t>với</a:t>
            </a:r>
            <a:r>
              <a:rPr lang="en-US" sz="5400" dirty="0">
                <a:solidFill>
                  <a:schemeClr val="bg1"/>
                </a:solidFill>
              </a:rPr>
              <a:t> </a:t>
            </a:r>
            <a:r>
              <a:rPr lang="en-US" sz="5400" dirty="0" err="1">
                <a:solidFill>
                  <a:schemeClr val="bg1"/>
                </a:solidFill>
              </a:rPr>
              <a:t>dã</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triệt</a:t>
            </a:r>
            <a:r>
              <a:rPr lang="en-US" sz="5400" dirty="0">
                <a:solidFill>
                  <a:schemeClr val="bg1"/>
                </a:solidFill>
              </a:rPr>
              <a:t> </a:t>
            </a:r>
            <a:r>
              <a:rPr lang="en-US" sz="5400" dirty="0" err="1">
                <a:solidFill>
                  <a:schemeClr val="bg1"/>
                </a:solidFill>
              </a:rPr>
              <a:t>phá</a:t>
            </a:r>
            <a:r>
              <a:rPr lang="en-US" sz="5400" dirty="0">
                <a:solidFill>
                  <a:schemeClr val="bg1"/>
                </a:solidFill>
              </a:rPr>
              <a:t> </a:t>
            </a:r>
            <a:r>
              <a:rPr lang="en-US" sz="5400" dirty="0" err="1">
                <a:solidFill>
                  <a:schemeClr val="bg1"/>
                </a:solidFill>
              </a:rPr>
              <a:t>thế</a:t>
            </a:r>
            <a:r>
              <a:rPr lang="en-US" sz="5400" dirty="0">
                <a:solidFill>
                  <a:schemeClr val="bg1"/>
                </a:solidFill>
              </a:rPr>
              <a:t> </a:t>
            </a:r>
            <a:r>
              <a:rPr lang="en-US" sz="5400" dirty="0" err="1">
                <a:solidFill>
                  <a:schemeClr val="bg1"/>
                </a:solidFill>
              </a:rPr>
              <a:t>quyền</a:t>
            </a:r>
            <a:r>
              <a:rPr lang="en-US" sz="5400" dirty="0">
                <a:solidFill>
                  <a:schemeClr val="bg1"/>
                </a:solidFill>
              </a:rPr>
              <a:t> hung </a:t>
            </a:r>
            <a:r>
              <a:rPr lang="en-US" sz="5400" dirty="0" err="1">
                <a:solidFill>
                  <a:schemeClr val="bg1"/>
                </a:solidFill>
              </a:rPr>
              <a:t>tàn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Ngôi</a:t>
            </a:r>
            <a:r>
              <a:rPr lang="en-US" sz="5400" dirty="0">
                <a:solidFill>
                  <a:schemeClr val="bg1"/>
                </a:solidFill>
              </a:rPr>
              <a:t> Hai </a:t>
            </a:r>
            <a:r>
              <a:rPr lang="en-US" sz="5400" dirty="0" err="1">
                <a:solidFill>
                  <a:schemeClr val="bg1"/>
                </a:solidFill>
              </a:rPr>
              <a:t>vinh</a:t>
            </a:r>
            <a:r>
              <a:rPr lang="en-US" sz="5400" dirty="0">
                <a:solidFill>
                  <a:schemeClr val="bg1"/>
                </a:solidFill>
              </a:rPr>
              <a:t> </a:t>
            </a:r>
            <a:r>
              <a:rPr lang="en-US" sz="5400" dirty="0" err="1">
                <a:solidFill>
                  <a:schemeClr val="bg1"/>
                </a:solidFill>
              </a:rPr>
              <a:t>thắng</a:t>
            </a:r>
            <a:r>
              <a:rPr lang="en-US" sz="5400" dirty="0">
                <a:solidFill>
                  <a:schemeClr val="bg1"/>
                </a:solidFill>
              </a:rPr>
              <a:t> </a:t>
            </a:r>
            <a:r>
              <a:rPr lang="en-US" sz="5400" dirty="0" err="1">
                <a:solidFill>
                  <a:schemeClr val="bg1"/>
                </a:solidFill>
              </a:rPr>
              <a:t>khải</a:t>
            </a:r>
            <a:r>
              <a:rPr lang="en-US" sz="5400" dirty="0">
                <a:solidFill>
                  <a:schemeClr val="bg1"/>
                </a:solidFill>
              </a:rPr>
              <a:t> </a:t>
            </a:r>
            <a:r>
              <a:rPr lang="en-US" sz="5400" dirty="0" err="1">
                <a:solidFill>
                  <a:schemeClr val="bg1"/>
                </a:solidFill>
              </a:rPr>
              <a:t>hoàn</a:t>
            </a:r>
            <a:r>
              <a:rPr lang="en-US" sz="54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541827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tảng</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thợ</a:t>
            </a:r>
            <a:r>
              <a:rPr lang="en-US" sz="5400" dirty="0">
                <a:solidFill>
                  <a:schemeClr val="bg1"/>
                </a:solidFill>
              </a:rPr>
              <a:t> </a:t>
            </a:r>
            <a:r>
              <a:rPr lang="en-US" sz="5400" dirty="0" err="1">
                <a:solidFill>
                  <a:schemeClr val="bg1"/>
                </a:solidFill>
              </a:rPr>
              <a:t>loại</a:t>
            </a:r>
            <a:r>
              <a:rPr lang="en-US" sz="5400" dirty="0">
                <a:solidFill>
                  <a:schemeClr val="bg1"/>
                </a:solidFill>
              </a:rPr>
              <a:t> ra </a:t>
            </a:r>
            <a:r>
              <a:rPr lang="en-US" sz="5400" dirty="0" err="1">
                <a:solidFill>
                  <a:schemeClr val="bg1"/>
                </a:solidFill>
              </a:rPr>
              <a:t>đã</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viên</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góc</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Việc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dành</a:t>
            </a:r>
            <a:r>
              <a:rPr lang="en-US" sz="5400" dirty="0">
                <a:solidFill>
                  <a:schemeClr val="bg1"/>
                </a:solidFill>
              </a:rPr>
              <a:t> </a:t>
            </a:r>
            <a:r>
              <a:rPr lang="en-US" sz="5400" dirty="0" err="1">
                <a:solidFill>
                  <a:schemeClr val="bg1"/>
                </a:solidFill>
              </a:rPr>
              <a:t>trao</a:t>
            </a:r>
            <a:r>
              <a:rPr lang="en-US" sz="5400" dirty="0">
                <a:solidFill>
                  <a:schemeClr val="bg1"/>
                </a:solidFill>
              </a:rPr>
              <a:t> N</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giao</a:t>
            </a:r>
            <a:r>
              <a:rPr lang="en-US" sz="5400" dirty="0">
                <a:solidFill>
                  <a:schemeClr val="bg1"/>
                </a:solidFill>
              </a:rPr>
              <a:t> </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cho</a:t>
            </a:r>
            <a:r>
              <a:rPr lang="en-US" sz="5400" dirty="0">
                <a:solidFill>
                  <a:schemeClr val="bg1"/>
                </a:solidFill>
              </a:rPr>
              <a:t> </a:t>
            </a:r>
            <a:r>
              <a:rPr lang="en-US" sz="5400" dirty="0" err="1">
                <a:solidFill>
                  <a:schemeClr val="bg1"/>
                </a:solidFill>
              </a:rPr>
              <a:t>mọi</a:t>
            </a:r>
            <a:r>
              <a:rPr lang="en-US" sz="5400" dirty="0">
                <a:solidFill>
                  <a:schemeClr val="bg1"/>
                </a:solidFill>
              </a:rPr>
              <a:t> </a:t>
            </a:r>
            <a:r>
              <a:rPr lang="en-US" sz="5400" dirty="0" err="1">
                <a:solidFill>
                  <a:schemeClr val="bg1"/>
                </a:solidFill>
              </a:rPr>
              <a:t>dân</a:t>
            </a:r>
            <a:r>
              <a:rPr lang="en-US" sz="5400" dirty="0">
                <a:solidFill>
                  <a:schemeClr val="bg1"/>
                </a:solidFill>
              </a:rPr>
              <a:t> </a:t>
            </a:r>
            <a:r>
              <a:rPr lang="en-US" sz="5400" dirty="0" err="1">
                <a:solidFill>
                  <a:schemeClr val="bg1"/>
                </a:solidFill>
              </a:rPr>
              <a:t>tộc</a:t>
            </a:r>
            <a:r>
              <a:rPr lang="en-US" sz="54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778203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Tk3:</a:t>
            </a:r>
            <a:r>
              <a:rPr lang="en-US" b="0" dirty="0">
                <a:solidFill>
                  <a:srgbClr val="FFFF00"/>
                </a:solidFill>
                <a:effectLst/>
              </a:rPr>
              <a:t> </a:t>
            </a:r>
            <a:r>
              <a:rPr lang="en-US" sz="5400" b="0" dirty="0" err="1">
                <a:solidFill>
                  <a:schemeClr val="bg1"/>
                </a:solidFill>
                <a:effectLst/>
              </a:rPr>
              <a:t>Chúa</a:t>
            </a:r>
            <a:r>
              <a:rPr lang="en-US" sz="5400" b="0" dirty="0">
                <a:solidFill>
                  <a:schemeClr val="bg1"/>
                </a:solidFill>
                <a:effectLst/>
              </a:rPr>
              <a:t> </a:t>
            </a:r>
            <a:r>
              <a:rPr lang="en-US" sz="5400" b="0" dirty="0" err="1">
                <a:solidFill>
                  <a:schemeClr val="bg1"/>
                </a:solidFill>
                <a:effectLst/>
              </a:rPr>
              <a:t>cho</a:t>
            </a:r>
            <a:r>
              <a:rPr lang="en-US" sz="5400" b="0" dirty="0">
                <a:solidFill>
                  <a:schemeClr val="bg1"/>
                </a:solidFill>
                <a:effectLst/>
              </a:rPr>
              <a:t> con </a:t>
            </a:r>
            <a:r>
              <a:rPr lang="en-US" sz="5400" b="0" dirty="0" err="1">
                <a:solidFill>
                  <a:schemeClr val="bg1"/>
                </a:solidFill>
                <a:effectLst/>
              </a:rPr>
              <a:t>vinh</a:t>
            </a:r>
            <a:r>
              <a:rPr lang="en-US" sz="5400" b="0" dirty="0">
                <a:solidFill>
                  <a:schemeClr val="bg1"/>
                </a:solidFill>
                <a:effectLst/>
              </a:rPr>
              <a:t> </a:t>
            </a:r>
            <a:r>
              <a:rPr lang="en-US" sz="5400" b="0" dirty="0" err="1">
                <a:solidFill>
                  <a:schemeClr val="bg1"/>
                </a:solidFill>
                <a:effectLst/>
              </a:rPr>
              <a:t>d</a:t>
            </a:r>
            <a:r>
              <a:rPr lang="en-US" sz="5400" dirty="0" err="1">
                <a:solidFill>
                  <a:schemeClr val="bg1"/>
                </a:solidFill>
              </a:rPr>
              <a:t>ự</a:t>
            </a:r>
            <a:r>
              <a:rPr lang="en-US" sz="5400" dirty="0">
                <a:solidFill>
                  <a:schemeClr val="bg1"/>
                </a:solidFill>
              </a:rPr>
              <a:t> </a:t>
            </a:r>
            <a:r>
              <a:rPr lang="en-US" sz="5400" dirty="0" err="1">
                <a:solidFill>
                  <a:schemeClr val="bg1"/>
                </a:solidFill>
              </a:rPr>
              <a:t>phụng</a:t>
            </a:r>
            <a:r>
              <a:rPr lang="en-US" sz="5400" dirty="0">
                <a:solidFill>
                  <a:schemeClr val="bg1"/>
                </a:solidFill>
              </a:rPr>
              <a:t> </a:t>
            </a:r>
            <a:r>
              <a:rPr lang="en-US" sz="5400" dirty="0" err="1">
                <a:solidFill>
                  <a:schemeClr val="bg1"/>
                </a:solidFill>
              </a:rPr>
              <a:t>sự</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tớ</a:t>
            </a:r>
            <a:r>
              <a:rPr lang="en-US" sz="5400" dirty="0">
                <a:solidFill>
                  <a:schemeClr val="bg1"/>
                </a:solidFill>
              </a:rPr>
              <a:t> </a:t>
            </a:r>
            <a:r>
              <a:rPr lang="en-US" sz="5400" dirty="0" err="1">
                <a:solidFill>
                  <a:schemeClr val="bg1"/>
                </a:solidFill>
              </a:rPr>
              <a:t>th</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trao</a:t>
            </a:r>
            <a:r>
              <a:rPr lang="en-US" sz="5400" dirty="0">
                <a:solidFill>
                  <a:schemeClr val="bg1"/>
                </a:solidFill>
              </a:rPr>
              <a:t> ban </a:t>
            </a:r>
            <a:r>
              <a:rPr lang="en-US" sz="5400" dirty="0" err="1">
                <a:solidFill>
                  <a:schemeClr val="bg1"/>
                </a:solidFill>
              </a:rPr>
              <a:t>trách</a:t>
            </a:r>
            <a:r>
              <a:rPr lang="en-US" sz="5400" dirty="0">
                <a:solidFill>
                  <a:schemeClr val="bg1"/>
                </a:solidFill>
              </a:rPr>
              <a:t> </a:t>
            </a:r>
            <a:r>
              <a:rPr lang="en-US" sz="5400" dirty="0" err="1">
                <a:solidFill>
                  <a:schemeClr val="bg1"/>
                </a:solidFill>
              </a:rPr>
              <a:t>nhiệm</a:t>
            </a:r>
            <a:r>
              <a:rPr lang="en-US" sz="5400" dirty="0">
                <a:solidFill>
                  <a:schemeClr val="bg1"/>
                </a:solidFill>
              </a:rPr>
              <a:t> </a:t>
            </a:r>
            <a:r>
              <a:rPr lang="en-US" sz="5400" dirty="0" err="1">
                <a:solidFill>
                  <a:schemeClr val="bg1"/>
                </a:solidFill>
              </a:rPr>
              <a:t>làm</a:t>
            </a:r>
            <a:r>
              <a:rPr lang="en-US" sz="5400" dirty="0">
                <a:solidFill>
                  <a:schemeClr val="bg1"/>
                </a:solidFill>
              </a:rPr>
              <a:t> v</a:t>
            </a:r>
            <a:r>
              <a:rPr lang="vi-VN" sz="5400" dirty="0">
                <a:solidFill>
                  <a:schemeClr val="bg1"/>
                </a:solidFill>
              </a:rPr>
              <a:t>ư</a:t>
            </a:r>
            <a:r>
              <a:rPr lang="en-US" sz="5400" dirty="0" err="1">
                <a:solidFill>
                  <a:schemeClr val="bg1"/>
                </a:solidFill>
              </a:rPr>
              <a:t>ờn</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tốt</a:t>
            </a:r>
            <a:r>
              <a:rPr lang="en-US" sz="5400" dirty="0">
                <a:solidFill>
                  <a:schemeClr val="bg1"/>
                </a:solidFill>
              </a:rPr>
              <a:t> t</a:t>
            </a:r>
            <a:r>
              <a:rPr lang="vi-VN" sz="5400" dirty="0">
                <a:solidFill>
                  <a:schemeClr val="bg1"/>
                </a:solidFill>
              </a:rPr>
              <a:t>ư</a:t>
            </a:r>
            <a:r>
              <a:rPr lang="en-US" sz="5400" dirty="0" err="1">
                <a:solidFill>
                  <a:schemeClr val="bg1"/>
                </a:solidFill>
              </a:rPr>
              <a:t>ơi</a:t>
            </a:r>
            <a:r>
              <a:rPr lang="en-US" sz="5400" dirty="0">
                <a:solidFill>
                  <a:schemeClr val="bg1"/>
                </a:solidFill>
              </a:rPr>
              <a:t> </a:t>
            </a:r>
            <a:r>
              <a:rPr lang="en-US" sz="5400" dirty="0" err="1">
                <a:solidFill>
                  <a:schemeClr val="bg1"/>
                </a:solidFill>
              </a:rPr>
              <a:t>phì</a:t>
            </a:r>
            <a:r>
              <a:rPr lang="en-US" sz="5400" dirty="0">
                <a:solidFill>
                  <a:schemeClr val="bg1"/>
                </a:solidFill>
              </a:rPr>
              <a:t> </a:t>
            </a:r>
            <a:r>
              <a:rPr lang="en-US" sz="5400" dirty="0" err="1">
                <a:solidFill>
                  <a:schemeClr val="bg1"/>
                </a:solidFill>
              </a:rPr>
              <a:t>nhiêu</a:t>
            </a:r>
            <a:r>
              <a:rPr lang="en-US" sz="5400"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1121205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rPr>
              <a:t>Phục</a:t>
            </a:r>
            <a:r>
              <a:rPr lang="en-US" sz="5400" dirty="0">
                <a:solidFill>
                  <a:schemeClr val="bg1"/>
                </a:solidFill>
              </a:rPr>
              <a:t> </a:t>
            </a:r>
            <a:r>
              <a:rPr lang="en-US" sz="5400" dirty="0" err="1">
                <a:solidFill>
                  <a:schemeClr val="bg1"/>
                </a:solidFill>
              </a:rPr>
              <a:t>vụ</a:t>
            </a:r>
            <a:r>
              <a:rPr lang="en-US" sz="5400" dirty="0">
                <a:solidFill>
                  <a:schemeClr val="bg1"/>
                </a:solidFill>
              </a:rPr>
              <a:t> </a:t>
            </a:r>
            <a:r>
              <a:rPr lang="en-US" sz="5400" dirty="0" err="1">
                <a:solidFill>
                  <a:schemeClr val="bg1"/>
                </a:solidFill>
              </a:rPr>
              <a:t>Hội</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dân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mỗi</a:t>
            </a:r>
            <a:r>
              <a:rPr lang="en-US" sz="5400" dirty="0">
                <a:solidFill>
                  <a:schemeClr val="bg1"/>
                </a:solidFill>
              </a:rPr>
              <a:t> </a:t>
            </a:r>
            <a:r>
              <a:rPr lang="en-US" sz="5400" dirty="0" err="1">
                <a:solidFill>
                  <a:schemeClr val="bg1"/>
                </a:solidFill>
              </a:rPr>
              <a:t>ngày</a:t>
            </a:r>
            <a:r>
              <a:rPr lang="en-US" sz="5400" dirty="0">
                <a:solidFill>
                  <a:schemeClr val="bg1"/>
                </a:solidFill>
              </a:rPr>
              <a:t> </a:t>
            </a:r>
            <a:r>
              <a:rPr lang="en-US" sz="5400" dirty="0" err="1">
                <a:solidFill>
                  <a:schemeClr val="bg1"/>
                </a:solidFill>
              </a:rPr>
              <a:t>đông</a:t>
            </a:r>
            <a:r>
              <a:rPr lang="en-US" sz="5400" dirty="0">
                <a:solidFill>
                  <a:schemeClr val="bg1"/>
                </a:solidFill>
              </a:rPr>
              <a:t> </a:t>
            </a:r>
            <a:r>
              <a:rPr lang="en-US" sz="5400" dirty="0" err="1">
                <a:solidFill>
                  <a:schemeClr val="bg1"/>
                </a:solidFill>
              </a:rPr>
              <a:t>đúc</a:t>
            </a:r>
            <a:r>
              <a:rPr lang="en-US" sz="5400" dirty="0">
                <a:solidFill>
                  <a:schemeClr val="bg1"/>
                </a:solidFill>
              </a:rPr>
              <a:t> h</a:t>
            </a:r>
            <a:r>
              <a:rPr lang="vi-VN" sz="5400" dirty="0">
                <a:solidFill>
                  <a:schemeClr val="bg1"/>
                </a:solidFill>
              </a:rPr>
              <a:t>ơ</a:t>
            </a:r>
            <a:r>
              <a:rPr lang="en-US" sz="5400" dirty="0">
                <a:solidFill>
                  <a:schemeClr val="bg1"/>
                </a:solidFill>
              </a:rPr>
              <a:t>n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m </a:t>
            </a:r>
            <a:r>
              <a:rPr lang="en-US" sz="5400" dirty="0" err="1">
                <a:solidFill>
                  <a:schemeClr val="bg1"/>
                </a:solidFill>
              </a:rPr>
              <a:t>trong</a:t>
            </a:r>
            <a:r>
              <a:rPr lang="en-US" sz="5400" dirty="0">
                <a:solidFill>
                  <a:schemeClr val="bg1"/>
                </a:solidFill>
              </a:rPr>
              <a:t> v</a:t>
            </a:r>
            <a:r>
              <a:rPr lang="vi-VN" sz="5400" dirty="0">
                <a:solidFill>
                  <a:schemeClr val="bg1"/>
                </a:solidFill>
              </a:rPr>
              <a:t>ư</a:t>
            </a:r>
            <a:r>
              <a:rPr lang="en-US" sz="5400" dirty="0" err="1">
                <a:solidFill>
                  <a:schemeClr val="bg1"/>
                </a:solidFill>
              </a:rPr>
              <a:t>ờn</a:t>
            </a:r>
            <a:r>
              <a:rPr lang="en-US" sz="5400" dirty="0">
                <a:solidFill>
                  <a:schemeClr val="bg1"/>
                </a:solidFill>
              </a:rPr>
              <a:t> đ</a:t>
            </a:r>
            <a:r>
              <a:rPr lang="vi-VN" sz="5400" dirty="0">
                <a:solidFill>
                  <a:schemeClr val="bg1"/>
                </a:solidFill>
              </a:rPr>
              <a:t>ơ</a:t>
            </a:r>
            <a:r>
              <a:rPr lang="en-US" sz="5400" dirty="0">
                <a:solidFill>
                  <a:schemeClr val="bg1"/>
                </a:solidFill>
              </a:rPr>
              <a:t>m </a:t>
            </a:r>
            <a:r>
              <a:rPr lang="en-US" sz="5400" dirty="0" err="1">
                <a:solidFill>
                  <a:schemeClr val="bg1"/>
                </a:solidFill>
              </a:rPr>
              <a:t>trái</a:t>
            </a:r>
            <a:r>
              <a:rPr lang="en-US" sz="5400" dirty="0">
                <a:solidFill>
                  <a:schemeClr val="bg1"/>
                </a:solidFill>
              </a:rPr>
              <a:t> </a:t>
            </a:r>
            <a:r>
              <a:rPr lang="en-US" sz="5400" dirty="0" err="1">
                <a:solidFill>
                  <a:schemeClr val="bg1"/>
                </a:solidFill>
              </a:rPr>
              <a:t>ngon</a:t>
            </a:r>
            <a:r>
              <a:rPr lang="en-US" sz="5400" dirty="0">
                <a:solidFill>
                  <a:schemeClr val="bg1"/>
                </a:solidFill>
              </a:rPr>
              <a:t> </a:t>
            </a:r>
            <a:r>
              <a:rPr lang="en-US" sz="5400" dirty="0" err="1">
                <a:solidFill>
                  <a:schemeClr val="bg1"/>
                </a:solidFill>
              </a:rPr>
              <a:t>mà</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phần</a:t>
            </a:r>
            <a:r>
              <a:rPr lang="en-US" sz="5400" dirty="0">
                <a:solidFill>
                  <a:schemeClr val="bg1"/>
                </a:solidFill>
              </a:rPr>
              <a:t> </a:t>
            </a:r>
            <a:r>
              <a:rPr lang="en-US" sz="5400" dirty="0" err="1">
                <a:solidFill>
                  <a:schemeClr val="bg1"/>
                </a:solidFill>
              </a:rPr>
              <a:t>hoa</a:t>
            </a:r>
            <a:r>
              <a:rPr lang="en-US" sz="5400" dirty="0">
                <a:solidFill>
                  <a:schemeClr val="bg1"/>
                </a:solidFill>
              </a:rPr>
              <a:t> </a:t>
            </a:r>
            <a:r>
              <a:rPr lang="en-US" sz="5400" dirty="0" err="1">
                <a:solidFill>
                  <a:schemeClr val="bg1"/>
                </a:solidFill>
              </a:rPr>
              <a:t>mầu</a:t>
            </a:r>
            <a:r>
              <a:rPr lang="en-US" sz="5400" dirty="0">
                <a:solidFill>
                  <a:schemeClr val="bg1"/>
                </a:solidFill>
              </a:rPr>
              <a:t>. V</a:t>
            </a:r>
            <a:r>
              <a:rPr lang="vi-VN" sz="5400" dirty="0">
                <a:solidFill>
                  <a:schemeClr val="bg1"/>
                </a:solidFill>
              </a:rPr>
              <a:t>ư</a:t>
            </a:r>
            <a:r>
              <a:rPr lang="en-US" sz="5400" dirty="0" err="1">
                <a:solidFill>
                  <a:schemeClr val="bg1"/>
                </a:solidFill>
              </a:rPr>
              <a:t>ờn</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sinh</a:t>
            </a:r>
            <a:r>
              <a:rPr lang="en-US" sz="5400" dirty="0">
                <a:solidFill>
                  <a:schemeClr val="bg1"/>
                </a:solidFill>
              </a:rPr>
              <a:t> </a:t>
            </a:r>
            <a:r>
              <a:rPr lang="en-US" sz="5400" dirty="0" err="1">
                <a:solidFill>
                  <a:schemeClr val="bg1"/>
                </a:solidFill>
              </a:rPr>
              <a:t>sôi</a:t>
            </a:r>
            <a:r>
              <a:rPr lang="en-US" sz="5400" dirty="0">
                <a:solidFill>
                  <a:schemeClr val="bg1"/>
                </a:solidFill>
              </a:rPr>
              <a:t> </a:t>
            </a:r>
            <a:r>
              <a:rPr lang="en-US" sz="5400" dirty="0" err="1">
                <a:solidFill>
                  <a:schemeClr val="bg1"/>
                </a:solidFill>
              </a:rPr>
              <a:t>trên</a:t>
            </a:r>
            <a:r>
              <a:rPr lang="en-US" sz="5400" dirty="0">
                <a:solidFill>
                  <a:schemeClr val="bg1"/>
                </a:solidFill>
              </a:rPr>
              <a:t> </a:t>
            </a:r>
            <a:r>
              <a:rPr lang="en-US" sz="5400" dirty="0" err="1">
                <a:solidFill>
                  <a:schemeClr val="bg1"/>
                </a:solidFill>
              </a:rPr>
              <a:t>khắp</a:t>
            </a:r>
            <a:r>
              <a:rPr lang="en-US" sz="5400" dirty="0">
                <a:solidFill>
                  <a:schemeClr val="bg1"/>
                </a:solidFill>
              </a:rPr>
              <a:t> </a:t>
            </a:r>
            <a:r>
              <a:rPr lang="en-US" sz="5400" dirty="0" err="1">
                <a:solidFill>
                  <a:schemeClr val="bg1"/>
                </a:solidFill>
              </a:rPr>
              <a:t>địa</a:t>
            </a:r>
            <a:r>
              <a:rPr lang="en-US" sz="5400" dirty="0">
                <a:solidFill>
                  <a:schemeClr val="bg1"/>
                </a:solidFill>
              </a:rPr>
              <a:t> </a:t>
            </a:r>
            <a:r>
              <a:rPr lang="en-US" sz="5400" dirty="0" err="1">
                <a:solidFill>
                  <a:schemeClr val="bg1"/>
                </a:solidFill>
              </a:rPr>
              <a:t>cầu</a:t>
            </a:r>
            <a:r>
              <a:rPr lang="en-US" sz="54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099204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tảng</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thợ</a:t>
            </a:r>
            <a:r>
              <a:rPr lang="en-US" sz="5400" dirty="0">
                <a:solidFill>
                  <a:schemeClr val="bg1"/>
                </a:solidFill>
              </a:rPr>
              <a:t> </a:t>
            </a:r>
            <a:r>
              <a:rPr lang="en-US" sz="5400" dirty="0" err="1">
                <a:solidFill>
                  <a:schemeClr val="bg1"/>
                </a:solidFill>
              </a:rPr>
              <a:t>loại</a:t>
            </a:r>
            <a:r>
              <a:rPr lang="en-US" sz="5400" dirty="0">
                <a:solidFill>
                  <a:schemeClr val="bg1"/>
                </a:solidFill>
              </a:rPr>
              <a:t> ra </a:t>
            </a:r>
            <a:r>
              <a:rPr lang="en-US" sz="5400" dirty="0" err="1">
                <a:solidFill>
                  <a:schemeClr val="bg1"/>
                </a:solidFill>
              </a:rPr>
              <a:t>đã</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viên</a:t>
            </a:r>
            <a:r>
              <a:rPr lang="en-US" sz="5400" dirty="0">
                <a:solidFill>
                  <a:schemeClr val="bg1"/>
                </a:solidFill>
              </a:rPr>
              <a:t> </a:t>
            </a:r>
            <a:r>
              <a:rPr lang="en-US" sz="5400" dirty="0" err="1">
                <a:solidFill>
                  <a:schemeClr val="bg1"/>
                </a:solidFill>
              </a:rPr>
              <a:t>đá</a:t>
            </a:r>
            <a:r>
              <a:rPr lang="en-US" sz="5400" dirty="0">
                <a:solidFill>
                  <a:schemeClr val="bg1"/>
                </a:solidFill>
              </a:rPr>
              <a:t> </a:t>
            </a:r>
            <a:r>
              <a:rPr lang="en-US" sz="5400" dirty="0" err="1">
                <a:solidFill>
                  <a:schemeClr val="bg1"/>
                </a:solidFill>
              </a:rPr>
              <a:t>góc</a:t>
            </a:r>
            <a:r>
              <a:rPr lang="en-US" sz="5400" dirty="0">
                <a:solidFill>
                  <a:schemeClr val="bg1"/>
                </a:solidFill>
              </a:rPr>
              <a:t>. </a:t>
            </a:r>
            <a:r>
              <a:rPr lang="en-US" sz="5400" dirty="0" err="1">
                <a:solidFill>
                  <a:schemeClr val="bg1"/>
                </a:solidFill>
              </a:rPr>
              <a:t>Ôi</a:t>
            </a:r>
            <a:r>
              <a:rPr lang="en-US" sz="5400" dirty="0">
                <a:solidFill>
                  <a:schemeClr val="bg1"/>
                </a:solidFill>
              </a:rPr>
              <a:t>! </a:t>
            </a:r>
            <a:r>
              <a:rPr lang="en-US" sz="5400" dirty="0" err="1">
                <a:solidFill>
                  <a:schemeClr val="bg1"/>
                </a:solidFill>
              </a:rPr>
              <a:t>Việc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làm</a:t>
            </a:r>
            <a:r>
              <a:rPr lang="en-US" sz="5400" dirty="0">
                <a:solidFill>
                  <a:schemeClr val="bg1"/>
                </a:solidFill>
              </a:rPr>
              <a:t> </a:t>
            </a:r>
            <a:r>
              <a:rPr lang="en-US" sz="5400" dirty="0" err="1">
                <a:solidFill>
                  <a:schemeClr val="bg1"/>
                </a:solidFill>
              </a:rPr>
              <a:t>dành</a:t>
            </a:r>
            <a:r>
              <a:rPr lang="en-US" sz="5400" dirty="0">
                <a:solidFill>
                  <a:schemeClr val="bg1"/>
                </a:solidFill>
              </a:rPr>
              <a:t> </a:t>
            </a:r>
            <a:r>
              <a:rPr lang="en-US" sz="5400" dirty="0" err="1">
                <a:solidFill>
                  <a:schemeClr val="bg1"/>
                </a:solidFill>
              </a:rPr>
              <a:t>trao</a:t>
            </a:r>
            <a:r>
              <a:rPr lang="en-US" sz="5400" dirty="0">
                <a:solidFill>
                  <a:schemeClr val="bg1"/>
                </a:solidFill>
              </a:rPr>
              <a:t> N</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Trời</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giao</a:t>
            </a:r>
            <a:r>
              <a:rPr lang="en-US" sz="5400" dirty="0">
                <a:solidFill>
                  <a:schemeClr val="bg1"/>
                </a:solidFill>
              </a:rPr>
              <a:t> </a:t>
            </a:r>
            <a:r>
              <a:rPr lang="vi-VN" sz="5400" dirty="0">
                <a:solidFill>
                  <a:schemeClr val="bg1"/>
                </a:solidFill>
              </a:rPr>
              <a:t>ư</a:t>
            </a:r>
            <a:r>
              <a:rPr lang="en-US" sz="5400" dirty="0" err="1">
                <a:solidFill>
                  <a:schemeClr val="bg1"/>
                </a:solidFill>
              </a:rPr>
              <a:t>ớc</a:t>
            </a:r>
            <a:r>
              <a:rPr lang="en-US" sz="5400" dirty="0">
                <a:solidFill>
                  <a:schemeClr val="bg1"/>
                </a:solidFill>
              </a:rPr>
              <a:t> </a:t>
            </a:r>
            <a:r>
              <a:rPr lang="en-US" sz="5400" dirty="0" err="1">
                <a:solidFill>
                  <a:schemeClr val="bg1"/>
                </a:solidFill>
              </a:rPr>
              <a:t>mới</a:t>
            </a:r>
            <a:r>
              <a:rPr lang="en-US" sz="5400" dirty="0">
                <a:solidFill>
                  <a:schemeClr val="bg1"/>
                </a:solidFill>
              </a:rPr>
              <a:t> </a:t>
            </a:r>
            <a:r>
              <a:rPr lang="en-US" sz="5400" dirty="0" err="1">
                <a:solidFill>
                  <a:schemeClr val="bg1"/>
                </a:solidFill>
              </a:rPr>
              <a:t>cho</a:t>
            </a:r>
            <a:r>
              <a:rPr lang="en-US" sz="5400" dirty="0">
                <a:solidFill>
                  <a:schemeClr val="bg1"/>
                </a:solidFill>
              </a:rPr>
              <a:t> </a:t>
            </a:r>
            <a:r>
              <a:rPr lang="en-US" sz="5400" dirty="0" err="1">
                <a:solidFill>
                  <a:schemeClr val="bg1"/>
                </a:solidFill>
              </a:rPr>
              <a:t>mọi</a:t>
            </a:r>
            <a:r>
              <a:rPr lang="en-US" sz="5400" dirty="0">
                <a:solidFill>
                  <a:schemeClr val="bg1"/>
                </a:solidFill>
              </a:rPr>
              <a:t> </a:t>
            </a:r>
            <a:r>
              <a:rPr lang="en-US" sz="5400" dirty="0" err="1">
                <a:solidFill>
                  <a:schemeClr val="bg1"/>
                </a:solidFill>
              </a:rPr>
              <a:t>dân</a:t>
            </a:r>
            <a:r>
              <a:rPr lang="en-US" sz="5400" dirty="0">
                <a:solidFill>
                  <a:schemeClr val="bg1"/>
                </a:solidFill>
              </a:rPr>
              <a:t> </a:t>
            </a:r>
            <a:r>
              <a:rPr lang="en-US" sz="5400" dirty="0" err="1">
                <a:solidFill>
                  <a:schemeClr val="bg1"/>
                </a:solidFill>
              </a:rPr>
              <a:t>tộc</a:t>
            </a:r>
            <a:r>
              <a:rPr lang="en-US" sz="54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2824528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423890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L</a:t>
            </a:r>
            <a:r>
              <a:rPr lang="en-US" sz="6600" dirty="0" err="1">
                <a:solidFill>
                  <a:srgbClr val="FFFF00"/>
                </a:solidFill>
              </a:rPr>
              <a:t>ời</a:t>
            </a:r>
            <a:r>
              <a:rPr lang="en-US" sz="6600" dirty="0">
                <a:solidFill>
                  <a:srgbClr val="FFFF00"/>
                </a:solidFill>
              </a:rPr>
              <a:t> </a:t>
            </a:r>
            <a:r>
              <a:rPr lang="en-US" sz="6600" dirty="0" err="1">
                <a:solidFill>
                  <a:srgbClr val="FFFF00"/>
                </a:solidFill>
              </a:rPr>
              <a:t>Mẹ</a:t>
            </a:r>
            <a:r>
              <a:rPr lang="en-US" sz="6600" dirty="0">
                <a:solidFill>
                  <a:srgbClr val="FFFF00"/>
                </a:solidFill>
              </a:rPr>
              <a:t> </a:t>
            </a:r>
            <a:r>
              <a:rPr lang="en-US" sz="6600" dirty="0" err="1">
                <a:solidFill>
                  <a:srgbClr val="FFFF00"/>
                </a:solidFill>
              </a:rPr>
              <a:t>Nhắn</a:t>
            </a:r>
            <a:r>
              <a:rPr lang="en-US" sz="6600" dirty="0">
                <a:solidFill>
                  <a:srgbClr val="FFFF00"/>
                </a:solidFill>
              </a:rPr>
              <a:t> </a:t>
            </a:r>
            <a:r>
              <a:rPr lang="en-US" sz="6600" dirty="0" err="1">
                <a:solidFill>
                  <a:srgbClr val="FFFF00"/>
                </a:solidFill>
              </a:rPr>
              <a:t>Nhủ</a:t>
            </a:r>
            <a:r>
              <a:rPr lang="en-US" sz="6600" b="0" dirty="0">
                <a:solidFill>
                  <a:srgbClr val="FFFF00"/>
                </a:solidFill>
                <a:effectLst/>
                <a:latin typeface="+mj-lt"/>
              </a:rPr>
              <a:t/>
            </a:r>
            <a:br>
              <a:rPr lang="en-US" sz="6600" b="0" dirty="0">
                <a:solidFill>
                  <a:srgbClr val="FFFF00"/>
                </a:solidFill>
                <a:effectLst/>
                <a:latin typeface="+mj-lt"/>
              </a:rPr>
            </a:br>
            <a:r>
              <a:rPr lang="en-US" sz="5400" i="1" dirty="0" err="1">
                <a:solidFill>
                  <a:schemeClr val="bg1"/>
                </a:solidFill>
              </a:rPr>
              <a:t>Huyền</a:t>
            </a:r>
            <a:r>
              <a:rPr lang="en-US" sz="5400" i="1" dirty="0">
                <a:solidFill>
                  <a:schemeClr val="bg1"/>
                </a:solidFill>
              </a:rPr>
              <a:t> Linh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a:t>
            </a:r>
            <a:r>
              <a:rPr lang="en-US" sz="6600" b="0" u="sng" dirty="0">
                <a:solidFill>
                  <a:srgbClr val="FFFF00"/>
                </a:solidFill>
                <a:effectLst/>
              </a:rPr>
              <a:t>k1:</a:t>
            </a:r>
            <a:r>
              <a:rPr lang="en-US" sz="6600" b="0" dirty="0">
                <a:solidFill>
                  <a:schemeClr val="bg1"/>
                </a:solidFill>
                <a:effectLst/>
              </a:rPr>
              <a:t> </a:t>
            </a:r>
            <a:r>
              <a:rPr lang="en-US" sz="7200" b="0" dirty="0">
                <a:solidFill>
                  <a:schemeClr val="bg1"/>
                </a:solidFill>
                <a:effectLst/>
              </a:rPr>
              <a:t>N</a:t>
            </a:r>
            <a:r>
              <a:rPr lang="vi-VN" sz="4800" dirty="0">
                <a:solidFill>
                  <a:schemeClr val="bg1"/>
                </a:solidFill>
              </a:rPr>
              <a:t>ăm xưa trên câ</a:t>
            </a:r>
            <a:r>
              <a:rPr lang="az-Cyrl-AZ" sz="4800" dirty="0">
                <a:solidFill>
                  <a:schemeClr val="bg1"/>
                </a:solidFill>
              </a:rPr>
              <a:t>у </a:t>
            </a:r>
            <a:r>
              <a:rPr lang="vi-VN" sz="4800" dirty="0">
                <a:solidFill>
                  <a:schemeClr val="bg1"/>
                </a:solidFill>
              </a:rPr>
              <a:t>sồi làng Fa</a:t>
            </a:r>
            <a:r>
              <a:rPr lang="en-US" sz="4800" dirty="0">
                <a:solidFill>
                  <a:schemeClr val="bg1"/>
                </a:solidFill>
              </a:rPr>
              <a:t>-</a:t>
            </a:r>
            <a:r>
              <a:rPr lang="vi-VN" sz="4800" dirty="0">
                <a:solidFill>
                  <a:schemeClr val="bg1"/>
                </a:solidFill>
              </a:rPr>
              <a:t>ti</a:t>
            </a:r>
            <a:r>
              <a:rPr lang="en-US" sz="4800" dirty="0">
                <a:solidFill>
                  <a:schemeClr val="bg1"/>
                </a:solidFill>
              </a:rPr>
              <a:t>-</a:t>
            </a:r>
            <a:r>
              <a:rPr lang="vi-VN" sz="4800" dirty="0">
                <a:solidFill>
                  <a:schemeClr val="bg1"/>
                </a:solidFill>
              </a:rPr>
              <a:t>ma xa xôi</a:t>
            </a:r>
            <a:r>
              <a:rPr lang="en-US" sz="6000" dirty="0">
                <a:solidFill>
                  <a:schemeClr val="bg1"/>
                </a:solidFill>
              </a:rPr>
              <a:t>. </a:t>
            </a:r>
            <a:r>
              <a:rPr lang="el-GR" sz="4800" dirty="0">
                <a:solidFill>
                  <a:schemeClr val="bg1"/>
                </a:solidFill>
              </a:rPr>
              <a:t>Ϲ</a:t>
            </a:r>
            <a:r>
              <a:rPr lang="vi-VN" sz="4800" dirty="0">
                <a:solidFill>
                  <a:schemeClr val="bg1"/>
                </a:solidFill>
              </a:rPr>
              <a:t>ó Đức Mẹ </a:t>
            </a:r>
            <a:r>
              <a:rPr lang="el-GR" sz="4800" dirty="0">
                <a:solidFill>
                  <a:schemeClr val="bg1"/>
                </a:solidFill>
              </a:rPr>
              <a:t>Ϲ</a:t>
            </a:r>
            <a:r>
              <a:rPr lang="vi-VN" sz="4800" dirty="0">
                <a:solidFill>
                  <a:schemeClr val="bg1"/>
                </a:solidFill>
              </a:rPr>
              <a:t>húa Trời hiện ra u</a:t>
            </a:r>
            <a:r>
              <a:rPr lang="az-Cyrl-AZ" sz="4800" dirty="0">
                <a:solidFill>
                  <a:schemeClr val="bg1"/>
                </a:solidFill>
              </a:rPr>
              <a:t>у </a:t>
            </a:r>
            <a:r>
              <a:rPr lang="vi-VN" sz="4800" dirty="0">
                <a:solidFill>
                  <a:schemeClr val="bg1"/>
                </a:solidFill>
              </a:rPr>
              <a:t>linh sáng chói</a:t>
            </a:r>
            <a:r>
              <a:rPr lang="en-US" sz="6000" dirty="0">
                <a:solidFill>
                  <a:schemeClr val="bg1"/>
                </a:solidFill>
              </a:rPr>
              <a:t>. </a:t>
            </a:r>
            <a:r>
              <a:rPr lang="vi-VN" sz="4800" dirty="0">
                <a:solidFill>
                  <a:schemeClr val="bg1"/>
                </a:solidFill>
              </a:rPr>
              <a:t>Mẹ nhắn nhủ người đời hã</a:t>
            </a:r>
            <a:r>
              <a:rPr lang="az-Cyrl-AZ" sz="4800" dirty="0">
                <a:solidFill>
                  <a:schemeClr val="bg1"/>
                </a:solidFill>
              </a:rPr>
              <a:t>у </a:t>
            </a:r>
            <a:r>
              <a:rPr lang="en-US" sz="4800" dirty="0" err="1">
                <a:solidFill>
                  <a:schemeClr val="bg1"/>
                </a:solidFill>
              </a:rPr>
              <a:t>mau</a:t>
            </a:r>
            <a:r>
              <a:rPr lang="en-US" sz="4800" dirty="0">
                <a:solidFill>
                  <a:schemeClr val="bg1"/>
                </a:solidFill>
              </a:rPr>
              <a:t> </a:t>
            </a:r>
            <a:r>
              <a:rPr lang="vi-VN" sz="4800" dirty="0">
                <a:solidFill>
                  <a:schemeClr val="bg1"/>
                </a:solidFill>
              </a:rPr>
              <a:t>ăn năn đền tội</a:t>
            </a:r>
            <a:r>
              <a:rPr lang="en-US" sz="6000" dirty="0">
                <a:solidFill>
                  <a:schemeClr val="bg1"/>
                </a:solidFill>
              </a:rPr>
              <a:t>. </a:t>
            </a:r>
            <a:r>
              <a:rPr lang="vi-VN" sz="4800" dirty="0">
                <a:solidFill>
                  <a:schemeClr val="bg1"/>
                </a:solidFill>
              </a:rPr>
              <a:t>Hã</a:t>
            </a:r>
            <a:r>
              <a:rPr lang="az-Cyrl-AZ" sz="4800" dirty="0">
                <a:solidFill>
                  <a:schemeClr val="bg1"/>
                </a:solidFill>
              </a:rPr>
              <a:t>у </a:t>
            </a:r>
            <a:r>
              <a:rPr lang="vi-VN" sz="4800" dirty="0">
                <a:solidFill>
                  <a:schemeClr val="bg1"/>
                </a:solidFill>
              </a:rPr>
              <a:t>tôn sùng Mẫu Tâm,</a:t>
            </a:r>
            <a:r>
              <a:rPr lang="en-US" sz="4800" dirty="0">
                <a:solidFill>
                  <a:schemeClr val="bg1"/>
                </a:solidFill>
              </a:rPr>
              <a:t> </a:t>
            </a:r>
            <a:r>
              <a:rPr lang="vi-VN" sz="4800" dirty="0">
                <a:solidFill>
                  <a:schemeClr val="bg1"/>
                </a:solidFill>
              </a:rPr>
              <a:t>hã</a:t>
            </a:r>
            <a:r>
              <a:rPr lang="az-Cyrl-AZ" sz="4800" dirty="0">
                <a:solidFill>
                  <a:schemeClr val="bg1"/>
                </a:solidFill>
              </a:rPr>
              <a:t>у </a:t>
            </a:r>
            <a:r>
              <a:rPr lang="vi-VN" sz="4800" dirty="0">
                <a:solidFill>
                  <a:schemeClr val="bg1"/>
                </a:solidFill>
              </a:rPr>
              <a:t>năng lần hạt Mân </a:t>
            </a:r>
            <a:r>
              <a:rPr lang="el-GR" sz="4800" dirty="0">
                <a:solidFill>
                  <a:schemeClr val="bg1"/>
                </a:solidFill>
              </a:rPr>
              <a:t>Ϲ</a:t>
            </a:r>
            <a:r>
              <a:rPr lang="vi-VN" sz="4800" dirty="0">
                <a:solidFill>
                  <a:schemeClr val="bg1"/>
                </a:solidFill>
              </a:rPr>
              <a:t>ôi.</a:t>
            </a:r>
            <a:endParaRPr lang="vi-VN" sz="6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err="1">
                <a:solidFill>
                  <a:srgbClr val="FFFF00"/>
                </a:solidFill>
              </a:rPr>
              <a:t>Đk</a:t>
            </a:r>
            <a:r>
              <a:rPr lang="en-US" sz="6000" b="0" u="sng" dirty="0">
                <a:solidFill>
                  <a:srgbClr val="FFFF00"/>
                </a:solidFill>
                <a:effectLst/>
              </a:rPr>
              <a:t>:</a:t>
            </a:r>
            <a:r>
              <a:rPr lang="en-US" sz="6000" b="0" dirty="0">
                <a:solidFill>
                  <a:schemeClr val="bg1"/>
                </a:solidFill>
                <a:effectLst/>
              </a:rPr>
              <a:t> </a:t>
            </a:r>
            <a:r>
              <a:rPr lang="vi-VN" sz="5400" dirty="0">
                <a:solidFill>
                  <a:schemeClr val="bg1"/>
                </a:solidFill>
              </a:rPr>
              <a:t>Mẹ Maria ơi, Mẹ Maria </a:t>
            </a:r>
            <a:r>
              <a:rPr lang="en-US" sz="5400" dirty="0" err="1">
                <a:solidFill>
                  <a:schemeClr val="bg1"/>
                </a:solidFill>
              </a:rPr>
              <a:t>ơi</a:t>
            </a:r>
            <a:r>
              <a:rPr lang="vi-VN" sz="5400" dirty="0">
                <a:solidFill>
                  <a:schemeClr val="bg1"/>
                </a:solidFill>
              </a:rPr>
              <a:t>!</a:t>
            </a:r>
            <a:r>
              <a:rPr lang="vi-VN" sz="6600" dirty="0">
                <a:solidFill>
                  <a:schemeClr val="bg1"/>
                </a:solidFill>
              </a:rPr>
              <a:t/>
            </a:r>
            <a:br>
              <a:rPr lang="vi-VN" sz="6600" dirty="0">
                <a:solidFill>
                  <a:schemeClr val="bg1"/>
                </a:solidFill>
              </a:rPr>
            </a:br>
            <a:r>
              <a:rPr lang="el-GR" sz="5400" dirty="0">
                <a:solidFill>
                  <a:schemeClr val="bg1"/>
                </a:solidFill>
              </a:rPr>
              <a:t>Ϲ</a:t>
            </a:r>
            <a:r>
              <a:rPr lang="vi-VN" sz="5400" dirty="0">
                <a:solidFill>
                  <a:schemeClr val="bg1"/>
                </a:solidFill>
              </a:rPr>
              <a:t>on vâng nghe lời Mẹ rồi,</a:t>
            </a:r>
            <a:r>
              <a:rPr lang="en-US" sz="5400" dirty="0">
                <a:solidFill>
                  <a:schemeClr val="bg1"/>
                </a:solidFill>
              </a:rPr>
              <a:t> </a:t>
            </a:r>
            <a:r>
              <a:rPr lang="vi-VN" sz="5400" dirty="0">
                <a:solidFill>
                  <a:schemeClr val="bg1"/>
                </a:solidFill>
              </a:rPr>
              <a:t>sớm chiều từ na</a:t>
            </a:r>
            <a:r>
              <a:rPr lang="az-Cyrl-AZ" sz="5400" dirty="0">
                <a:solidFill>
                  <a:schemeClr val="bg1"/>
                </a:solidFill>
              </a:rPr>
              <a:t>у </a:t>
            </a:r>
            <a:r>
              <a:rPr lang="vi-VN" sz="5400" dirty="0">
                <a:solidFill>
                  <a:schemeClr val="bg1"/>
                </a:solidFill>
              </a:rPr>
              <a:t>thống hối.</a:t>
            </a:r>
            <a:r>
              <a:rPr lang="vi-VN" sz="6600" dirty="0">
                <a:solidFill>
                  <a:schemeClr val="bg1"/>
                </a:solidFill>
              </a:rPr>
              <a:t/>
            </a:r>
            <a:br>
              <a:rPr lang="vi-VN" sz="6600" dirty="0">
                <a:solidFill>
                  <a:schemeClr val="bg1"/>
                </a:solidFill>
              </a:rPr>
            </a:br>
            <a:r>
              <a:rPr lang="vi-VN" sz="5400" dirty="0">
                <a:solidFill>
                  <a:schemeClr val="bg1"/>
                </a:solidFill>
              </a:rPr>
              <a:t>Mẹ Maria ơi,</a:t>
            </a:r>
            <a:r>
              <a:rPr lang="en-US" sz="5400" dirty="0">
                <a:solidFill>
                  <a:schemeClr val="bg1"/>
                </a:solidFill>
              </a:rPr>
              <a:t> </a:t>
            </a:r>
            <a:r>
              <a:rPr lang="vi-VN" sz="5400" dirty="0">
                <a:solidFill>
                  <a:schemeClr val="bg1"/>
                </a:solidFill>
              </a:rPr>
              <a:t>xin mẹ đoái thương nhận lời,cho nước Việt sinh tươi Đức tin sáng ngời.</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292927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TotalTime>
  <Words>1790</Words>
  <Application>Microsoft Office PowerPoint</Application>
  <PresentationFormat>On-screen Show (16:9)</PresentationFormat>
  <Paragraphs>99</Paragraphs>
  <Slides>82</Slides>
  <Notes>0</Notes>
  <HiddenSlides>0</HiddenSlides>
  <MMClips>0</MMClips>
  <ScaleCrop>false</ScaleCrop>
  <HeadingPairs>
    <vt:vector size="4" baseType="variant">
      <vt:variant>
        <vt:lpstr>Theme</vt:lpstr>
      </vt:variant>
      <vt:variant>
        <vt:i4>11</vt:i4>
      </vt:variant>
      <vt:variant>
        <vt:lpstr>Slide Titles</vt:lpstr>
      </vt:variant>
      <vt:variant>
        <vt:i4>82</vt:i4>
      </vt:variant>
    </vt:vector>
  </HeadingPairs>
  <TitlesOfParts>
    <vt:vector size="93" baseType="lpstr">
      <vt:lpstr>Office Theme</vt:lpstr>
      <vt:lpstr>12_Office Theme</vt:lpstr>
      <vt:lpstr>36_Default Design</vt:lpstr>
      <vt:lpstr>10_Office Theme</vt:lpstr>
      <vt:lpstr>37_Default Design</vt:lpstr>
      <vt:lpstr>4_Office Theme</vt:lpstr>
      <vt:lpstr>3_Office Theme</vt:lpstr>
      <vt:lpstr>1_Office Theme</vt:lpstr>
      <vt:lpstr>5_Office Theme</vt:lpstr>
      <vt:lpstr>6_Office Theme</vt:lpstr>
      <vt:lpstr>2_Office Theme</vt:lpstr>
      <vt:lpstr>PowerPoint Presentation</vt:lpstr>
      <vt:lpstr>TẬP HÁT CỘNG ĐOÀN</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Chúa nói: “Chính Thầy đã chọn các con, giữa thế gian, để các con đi và đem lại hoa trái và để hoa trái các con tồn tại”.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Về Nhà Cha (2) Anh Tuấn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79 Chúa Nhật XXVII Thường Niên Năm A</vt:lpstr>
      <vt:lpstr>Đk: Vườn nho của Chúa chính là nhà Ít-ra-en.</vt:lpstr>
      <vt:lpstr>Tk1:  Này cụm nho Ngài bứng khi xưa tận bên Ai-cập xa xôi đuổi bao dân tộc, dọn đất cấy nơi đây. Và khiến cành lá vươn dài xa mãi cho tới đại dương. Đâm thêm chồi ra tới sông dài và xanh tốt bóng rợp khắp nơi.</vt:lpstr>
      <vt:lpstr>Đk: Vườn nho của Chúa chính là nhà Ít-ra-en.</vt:lpstr>
      <vt:lpstr>Tk2: Vậy mà nay Ngài nỡ đang tâm dẹp phăng lũy rào chung quanh để cho bao người lui tới hái đem ăn. Và để từng lũ heo rừng xông đến xô phá tràn lan. Bao nhiêu là muông thú nương đồng gặm ăn nát khác gì cỏ hoang.</vt:lpstr>
      <vt:lpstr>Đk: Vườn nho của Chúa chính là nhà Ít-ra-en.</vt:lpstr>
      <vt:lpstr>Tk3: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Vườn nho của Chúa chính là nhà Ít-ra-en.</vt:lpstr>
      <vt:lpstr>Tk4: Rày nguyện xin chẳng dám khi nao rời xa Chúa Trời nữa đâu, cúi xin ơn Ngài cho sống vĩnh an luôn. Hợp tiếng đoàn con ca tụng danh Chúa, Thiên Chúa càn khôn. Con dân Ngài xin hãy quy hồi, dọi Nhan Thánh cứu độ chúng con.</vt:lpstr>
      <vt:lpstr>Đk: Vườn nho của Chúa chính là nhà Ít-ra-en.</vt:lpstr>
      <vt:lpstr>PowerPoint Presentation</vt:lpstr>
      <vt:lpstr>Chúa nói: “Chính Thầy đã chọn các con, giữa thế gian, để các con đi và đem lại hoa trái và để hoa trái các con tồn tại”.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cho lòng thương xót Chúa dĩ vãng đời con là biết bao lỗi lầm. Xin dâng cho tình Cha ưu ái tương lai đời con xin an bài nỡ nâng.</vt:lpstr>
      <vt:lpstr>Đk1: Xin dâng lên Cha giây phút này một niềm yêu mến là, yêu mến mà thôi. Xin dâng lên Cha trót cuộc đời để nên của lễ và nên khúc ngợi ca. </vt:lpstr>
      <vt:lpstr>Tk2: Xin dâng bao niềm vui nỗi khó cuộc sống trần gian là chết đi mỗi ngày. Xin dâng muôn khổ đau thánh giá trong con nguyện thánh hiến nên lễ tình yêu. </vt:lpstr>
      <vt:lpstr>Đk2: Xin dâng lên Cha của lễ này là hoa thơm trái lành chan chứa hồng ân. Xin dâng lên Cha mỗi cuộc đời hiệp thông trong mối tình duy nhất của Cha. </vt:lpstr>
      <vt:lpstr>PowerPoint Presentation</vt:lpstr>
      <vt:lpstr>PowerPoint Presentation</vt:lpstr>
      <vt:lpstr>Ca Nguyện Hiệp Lễ Vườn Nho Dân Chúa Thiên Lý</vt:lpstr>
      <vt:lpstr>Tk1: Chúa khoan nhân vô cùng, tựa chủ ông bao dung với nhân công. Thế nhưng các tá điền lại bội ân như những tên giả nhân. </vt:lpstr>
      <vt:lpstr>***: Từng người được Chúa chọn sai đến chúng bảo nhau giết đi không nương tay không hề thương xót chi và ngay chính Con Một của Ngài. Thì chúng cũng ra tay mưu sát giết hại.</vt:lpstr>
      <vt:lpstr>Đk: Chúa là tảng đá thợ loại ra đã thành viên đá góc. Ôi! Việc Thiên Chúa làm dành trao Nước Trời và giao ước mới cho mọi dân tộc. </vt:lpstr>
      <vt:lpstr>Tk2: Chúa sinh nên muôn loài và chọn riêng con dân Chúa thương yêu. Thế nhưng con dân Ngài lại đành tâm giết chết đi tình yêu. </vt:lpstr>
      <vt:lpstr>***: Nào ngờ sự chết của Con Chúa sống lại đã xóa tan bao mưu toan tham vọng với dã tâm và triệt phá thế quyền hung tàn. Tình yêu Chúa Ngôi Hai vinh thắng khải hoàn. </vt:lpstr>
      <vt:lpstr>Đk: Chúa là tảng đá thợ loại ra đã thành viên đá góc. Ôi! Việc Thiên Chúa làm dành trao Nước Trời và giao ước mới cho mọi dân tộc. </vt:lpstr>
      <vt:lpstr>Tk3: Chúa cho con vinh dự phụng sự Chúa như tôi tớ thương yêu. Chúa trao ban trách nhiệm làm vườn nho nên tốt tươi phì nhiêu. </vt:lpstr>
      <vt:lpstr>***: Phục vụ Hội Thánh để dân Chúa mỗi ngày đông đúc hơn như hoa thơm trong vườn đơm trái ngon mà dâng Chúa muôn phần hoa mầu. Vườn Nho mãi sinh sôi trên khắp địa cầu. </vt:lpstr>
      <vt:lpstr>Đk: Chúa là tảng đá thợ loại ra đã thành viên đá góc. Ôi! Việc Thiên Chúa làm dành trao Nước Trời và giao ước mới cho mọi dân tộc. </vt:lpstr>
      <vt:lpstr>PowerPoint Presentation</vt:lpstr>
      <vt:lpstr>PowerPoint Presentation</vt:lpstr>
      <vt:lpstr>Ca Kết Lễ Lời Mẹ Nhắn Nhủ Huyền Linh</vt:lpstr>
      <vt:lpstr>Tk1: Năm xưa trên câу sồi làng Fa-ti-ma xa xôi. Ϲó Đức Mẹ Ϲhúa Trời hiện ra uу linh sáng chói. Mẹ nhắn nhủ người đời hãу mau ăn năn đền tội. Hãу tôn sùng Mẫu Tâm, hãу năng lần hạt Mân Ϲôi.</vt:lpstr>
      <vt:lpstr>Đk: Mẹ Maria ơi, Mẹ Maria ơi! Ϲon vâng nghe lời Mẹ rồi, sớm chiều từ naу thống hối. Mẹ Maria ơi, xin mẹ đoái thương nhận lời,cho nước Việt sinh tươi Đức tin sáng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141</cp:revision>
  <dcterms:created xsi:type="dcterms:W3CDTF">2023-05-21T07:25:42Z</dcterms:created>
  <dcterms:modified xsi:type="dcterms:W3CDTF">2023-10-05T09:29:50Z</dcterms:modified>
</cp:coreProperties>
</file>