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4012" r:id="rId6"/>
    <p:sldMasterId id="2147484192" r:id="rId7"/>
    <p:sldMasterId id="2147484228" r:id="rId8"/>
    <p:sldMasterId id="2147484240" r:id="rId9"/>
    <p:sldMasterId id="2147484252" r:id="rId10"/>
    <p:sldMasterId id="2147484264" r:id="rId11"/>
    <p:sldMasterId id="2147484276" r:id="rId12"/>
  </p:sldMasterIdLst>
  <p:notesMasterIdLst>
    <p:notesMasterId r:id="rId100"/>
  </p:notesMasterIdLst>
  <p:sldIdLst>
    <p:sldId id="792" r:id="rId13"/>
    <p:sldId id="376" r:id="rId14"/>
    <p:sldId id="780" r:id="rId15"/>
    <p:sldId id="781" r:id="rId16"/>
    <p:sldId id="782" r:id="rId17"/>
    <p:sldId id="791" r:id="rId18"/>
    <p:sldId id="367" r:id="rId19"/>
    <p:sldId id="368" r:id="rId20"/>
    <p:sldId id="369" r:id="rId21"/>
    <p:sldId id="370" r:id="rId22"/>
    <p:sldId id="371" r:id="rId23"/>
    <p:sldId id="372" r:id="rId24"/>
    <p:sldId id="373" r:id="rId25"/>
    <p:sldId id="374" r:id="rId26"/>
    <p:sldId id="808" r:id="rId27"/>
    <p:sldId id="751" r:id="rId28"/>
    <p:sldId id="752" r:id="rId29"/>
    <p:sldId id="753" r:id="rId30"/>
    <p:sldId id="769" r:id="rId31"/>
    <p:sldId id="770" r:id="rId32"/>
    <p:sldId id="809" r:id="rId33"/>
    <p:sldId id="392" r:id="rId34"/>
    <p:sldId id="393" r:id="rId35"/>
    <p:sldId id="394" r:id="rId36"/>
    <p:sldId id="395" r:id="rId37"/>
    <p:sldId id="396" r:id="rId38"/>
    <p:sldId id="397" r:id="rId39"/>
    <p:sldId id="398" r:id="rId40"/>
    <p:sldId id="399" r:id="rId41"/>
    <p:sldId id="810" r:id="rId42"/>
    <p:sldId id="802" r:id="rId43"/>
    <p:sldId id="731" r:id="rId44"/>
    <p:sldId id="732" r:id="rId45"/>
    <p:sldId id="733" r:id="rId46"/>
    <p:sldId id="771" r:id="rId47"/>
    <p:sldId id="734" r:id="rId48"/>
    <p:sldId id="735" r:id="rId49"/>
    <p:sldId id="772" r:id="rId50"/>
    <p:sldId id="739" r:id="rId51"/>
    <p:sldId id="773" r:id="rId52"/>
    <p:sldId id="758" r:id="rId53"/>
    <p:sldId id="774" r:id="rId54"/>
    <p:sldId id="803" r:id="rId55"/>
    <p:sldId id="736" r:id="rId56"/>
    <p:sldId id="811" r:id="rId57"/>
    <p:sldId id="549"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804" r:id="rId72"/>
    <p:sldId id="558" r:id="rId73"/>
    <p:sldId id="559" r:id="rId74"/>
    <p:sldId id="561" r:id="rId75"/>
    <p:sldId id="614" r:id="rId76"/>
    <p:sldId id="775" r:id="rId77"/>
    <p:sldId id="747" r:id="rId78"/>
    <p:sldId id="776" r:id="rId79"/>
    <p:sldId id="276" r:id="rId80"/>
    <p:sldId id="813" r:id="rId81"/>
    <p:sldId id="812" r:id="rId82"/>
    <p:sldId id="277" r:id="rId83"/>
    <p:sldId id="278" r:id="rId84"/>
    <p:sldId id="279" r:id="rId85"/>
    <p:sldId id="290" r:id="rId86"/>
    <p:sldId id="759" r:id="rId87"/>
    <p:sldId id="760" r:id="rId88"/>
    <p:sldId id="777" r:id="rId89"/>
    <p:sldId id="762" r:id="rId90"/>
    <p:sldId id="763" r:id="rId91"/>
    <p:sldId id="778" r:id="rId92"/>
    <p:sldId id="292" r:id="rId93"/>
    <p:sldId id="806" r:id="rId94"/>
    <p:sldId id="293" r:id="rId95"/>
    <p:sldId id="563" r:id="rId96"/>
    <p:sldId id="564" r:id="rId97"/>
    <p:sldId id="779" r:id="rId98"/>
    <p:sldId id="807"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5928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1153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0236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640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3996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7237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5304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0519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8576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87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0500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1958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5858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6748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7948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6514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035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593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638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211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3971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0153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7269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3095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44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5362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8440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167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6217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5224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108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656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3847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97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9312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3956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3841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4964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4615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6091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1462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0962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3258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04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639674"/>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594160"/>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19208"/>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238459"/>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4474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04081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dirty="0" err="1">
                <a:solidFill>
                  <a:srgbClr val="FFFF00"/>
                </a:solidFill>
              </a:rPr>
              <a:t>Đến</a:t>
            </a:r>
            <a:r>
              <a:rPr lang="en-US" sz="8000" dirty="0">
                <a:solidFill>
                  <a:srgbClr val="FFFF00"/>
                </a:solidFill>
              </a:rPr>
              <a:t> </a:t>
            </a:r>
            <a:r>
              <a:rPr lang="en-US" sz="8000" dirty="0" err="1">
                <a:solidFill>
                  <a:srgbClr val="FFFF00"/>
                </a:solidFill>
              </a:rPr>
              <a:t>Dự</a:t>
            </a:r>
            <a:r>
              <a:rPr lang="en-US" sz="8000" dirty="0">
                <a:solidFill>
                  <a:srgbClr val="FFFF00"/>
                </a:solidFill>
              </a:rPr>
              <a:t> </a:t>
            </a:r>
            <a:r>
              <a:rPr lang="en-US" sz="8000" dirty="0" err="1">
                <a:solidFill>
                  <a:srgbClr val="FFFF00"/>
                </a:solidFill>
              </a:rPr>
              <a:t>Tiệc</a:t>
            </a:r>
            <a:r>
              <a:rPr lang="en-US" sz="8000" dirty="0">
                <a:solidFill>
                  <a:srgbClr val="FFFF00"/>
                </a:solidFill>
              </a:rPr>
              <a:t> </a:t>
            </a:r>
            <a:r>
              <a:rPr lang="en-US" sz="8000" dirty="0" err="1">
                <a:solidFill>
                  <a:srgbClr val="FFFF00"/>
                </a:solidFill>
              </a:rPr>
              <a:t>Thánh</a:t>
            </a:r>
            <a:r>
              <a:rPr lang="en-US" sz="8000" dirty="0">
                <a:solidFill>
                  <a:srgbClr val="FFFF00"/>
                </a:solidFill>
              </a:rPr>
              <a:t/>
            </a:r>
            <a:br>
              <a:rPr lang="en-US" sz="8000" dirty="0">
                <a:solidFill>
                  <a:srgbClr val="FFFF00"/>
                </a:solidFill>
              </a:rPr>
            </a:br>
            <a:r>
              <a:rPr lang="en-US" sz="6000" i="1" dirty="0" err="1">
                <a:solidFill>
                  <a:schemeClr val="bg1"/>
                </a:solidFill>
              </a:rPr>
              <a:t>L</a:t>
            </a:r>
            <a:r>
              <a:rPr lang="en-US" sz="6000" b="0" i="1" dirty="0" err="1">
                <a:solidFill>
                  <a:schemeClr val="bg1"/>
                </a:solidFill>
                <a:effectLst/>
                <a:latin typeface="+mj-lt"/>
              </a:rPr>
              <a:t>m</a:t>
            </a:r>
            <a:r>
              <a:rPr lang="en-US" sz="6000" b="0" i="1" dirty="0">
                <a:solidFill>
                  <a:schemeClr val="bg1"/>
                </a:solidFill>
                <a:effectLst/>
                <a:latin typeface="+mj-lt"/>
              </a:rPr>
              <a:t>. </a:t>
            </a:r>
            <a:r>
              <a:rPr lang="en-US" sz="6000" b="0" i="1" dirty="0" err="1">
                <a:solidFill>
                  <a:schemeClr val="bg1"/>
                </a:solidFill>
                <a:effectLst/>
                <a:latin typeface="+mj-lt"/>
              </a:rPr>
              <a:t>Nguyễn</a:t>
            </a:r>
            <a:r>
              <a:rPr lang="en-US" sz="6000" b="0" i="1" dirty="0">
                <a:solidFill>
                  <a:schemeClr val="bg1"/>
                </a:solidFill>
                <a:effectLst/>
                <a:latin typeface="+mj-lt"/>
              </a:rPr>
              <a:t> </a:t>
            </a:r>
            <a:r>
              <a:rPr lang="en-US" sz="6000" b="0" i="1" dirty="0" err="1">
                <a:solidFill>
                  <a:schemeClr val="bg1"/>
                </a:solidFill>
                <a:effectLst/>
                <a:latin typeface="+mj-lt"/>
              </a:rPr>
              <a:t>Duy</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287035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err="1">
                <a:solidFill>
                  <a:srgbClr val="FFFF00"/>
                </a:solidFill>
                <a:latin typeface="+mj-lt"/>
              </a:rPr>
              <a:t>Đ</a:t>
            </a:r>
            <a:r>
              <a:rPr lang="en-US" sz="4800" b="0" u="sng" dirty="0" err="1">
                <a:solidFill>
                  <a:srgbClr val="FFFF00"/>
                </a:solidFill>
                <a:effectLst/>
                <a:latin typeface="+mj-lt"/>
              </a:rPr>
              <a:t>k</a:t>
            </a:r>
            <a:r>
              <a:rPr lang="vi-VN" sz="4800" b="0" u="sng" dirty="0">
                <a:solidFill>
                  <a:srgbClr val="FFFF00"/>
                </a:solidFill>
                <a:effectLst/>
                <a:latin typeface="+mj-lt"/>
              </a:rPr>
              <a:t>:</a:t>
            </a:r>
            <a:r>
              <a:rPr lang="en-US" sz="4800" dirty="0">
                <a:solidFill>
                  <a:schemeClr val="bg1"/>
                </a:solidFill>
                <a:latin typeface="+mj-lt"/>
              </a:rPr>
              <a:t> </a:t>
            </a:r>
            <a:r>
              <a:rPr lang="en-US" sz="4800" dirty="0" err="1">
                <a:solidFill>
                  <a:schemeClr val="bg1"/>
                </a:solidFill>
              </a:rPr>
              <a:t>Chúa</a:t>
            </a:r>
            <a:r>
              <a:rPr lang="en-US" sz="4800" dirty="0">
                <a:solidFill>
                  <a:schemeClr val="bg1"/>
                </a:solidFill>
              </a:rPr>
              <a:t> </a:t>
            </a:r>
            <a:r>
              <a:rPr lang="en-US" sz="4800" dirty="0" err="1">
                <a:solidFill>
                  <a:schemeClr val="bg1"/>
                </a:solidFill>
              </a:rPr>
              <a:t>mời</a:t>
            </a:r>
            <a:r>
              <a:rPr lang="en-US" sz="4800" dirty="0">
                <a:solidFill>
                  <a:schemeClr val="bg1"/>
                </a:solidFill>
              </a:rPr>
              <a:t> </a:t>
            </a:r>
            <a:r>
              <a:rPr lang="en-US" sz="4800" dirty="0" err="1">
                <a:solidFill>
                  <a:schemeClr val="bg1"/>
                </a:solidFill>
              </a:rPr>
              <a:t>gọi</a:t>
            </a:r>
            <a:r>
              <a:rPr lang="en-US" sz="4800" dirty="0">
                <a:solidFill>
                  <a:schemeClr val="bg1"/>
                </a:solidFill>
              </a:rPr>
              <a:t> con </a:t>
            </a:r>
            <a:r>
              <a:rPr lang="en-US" sz="4800" dirty="0" err="1">
                <a:solidFill>
                  <a:schemeClr val="bg1"/>
                </a:solidFill>
              </a:rPr>
              <a:t>đến</a:t>
            </a:r>
            <a:r>
              <a:rPr lang="en-US" sz="4800" dirty="0">
                <a:solidFill>
                  <a:schemeClr val="bg1"/>
                </a:solidFill>
              </a:rPr>
              <a:t> </a:t>
            </a:r>
            <a:r>
              <a:rPr lang="en-US" sz="4800" dirty="0" err="1">
                <a:solidFill>
                  <a:schemeClr val="bg1"/>
                </a:solidFill>
              </a:rPr>
              <a:t>dự</a:t>
            </a:r>
            <a:r>
              <a:rPr lang="en-US" sz="4800" dirty="0">
                <a:solidFill>
                  <a:schemeClr val="bg1"/>
                </a:solidFill>
              </a:rPr>
              <a:t> </a:t>
            </a:r>
            <a:r>
              <a:rPr lang="en-US" sz="4800" dirty="0" err="1">
                <a:solidFill>
                  <a:schemeClr val="bg1"/>
                </a:solidFill>
              </a:rPr>
              <a:t>Tiệc</a:t>
            </a:r>
            <a:r>
              <a:rPr lang="en-US" sz="4800" dirty="0">
                <a:solidFill>
                  <a:schemeClr val="bg1"/>
                </a:solidFill>
              </a:rPr>
              <a:t> </a:t>
            </a:r>
            <a:r>
              <a:rPr lang="en-US" sz="4800" dirty="0" err="1">
                <a:solidFill>
                  <a:schemeClr val="bg1"/>
                </a:solidFill>
              </a:rPr>
              <a:t>Thánh</a:t>
            </a:r>
            <a:r>
              <a:rPr lang="en-US" sz="4800" dirty="0">
                <a:solidFill>
                  <a:schemeClr val="bg1"/>
                </a:solidFill>
              </a:rPr>
              <a:t>, con </a:t>
            </a:r>
            <a:r>
              <a:rPr lang="en-US" sz="4800" dirty="0" err="1">
                <a:solidFill>
                  <a:schemeClr val="bg1"/>
                </a:solidFill>
              </a:rPr>
              <a:t>hân</a:t>
            </a:r>
            <a:r>
              <a:rPr lang="en-US" sz="4800" dirty="0">
                <a:solidFill>
                  <a:schemeClr val="bg1"/>
                </a:solidFill>
              </a:rPr>
              <a:t> </a:t>
            </a:r>
            <a:r>
              <a:rPr lang="en-US" sz="4800" dirty="0" err="1">
                <a:solidFill>
                  <a:schemeClr val="bg1"/>
                </a:solidFill>
              </a:rPr>
              <a:t>hoan</a:t>
            </a:r>
            <a:r>
              <a:rPr lang="en-US" sz="4800" dirty="0">
                <a:solidFill>
                  <a:schemeClr val="bg1"/>
                </a:solidFill>
              </a:rPr>
              <a:t> </a:t>
            </a:r>
            <a:r>
              <a:rPr lang="en-US" sz="4800" dirty="0" err="1">
                <a:solidFill>
                  <a:schemeClr val="bg1"/>
                </a:solidFill>
              </a:rPr>
              <a:t>vui</a:t>
            </a:r>
            <a:r>
              <a:rPr lang="en-US" sz="4800" dirty="0">
                <a:solidFill>
                  <a:schemeClr val="bg1"/>
                </a:solidFill>
              </a:rPr>
              <a:t> </a:t>
            </a:r>
            <a:r>
              <a:rPr lang="en-US" sz="4800" dirty="0" err="1">
                <a:solidFill>
                  <a:schemeClr val="bg1"/>
                </a:solidFill>
              </a:rPr>
              <a:t>mừng</a:t>
            </a:r>
            <a:r>
              <a:rPr lang="en-US" sz="4800" dirty="0">
                <a:solidFill>
                  <a:schemeClr val="bg1"/>
                </a:solidFill>
              </a:rPr>
              <a:t> con </a:t>
            </a:r>
            <a:r>
              <a:rPr lang="en-US" sz="4800" dirty="0" err="1">
                <a:solidFill>
                  <a:schemeClr val="bg1"/>
                </a:solidFill>
              </a:rPr>
              <a:t>hân</a:t>
            </a:r>
            <a:r>
              <a:rPr lang="en-US" sz="4800" dirty="0">
                <a:solidFill>
                  <a:schemeClr val="bg1"/>
                </a:solidFill>
              </a:rPr>
              <a:t> </a:t>
            </a:r>
            <a:r>
              <a:rPr lang="en-US" sz="4800" dirty="0" err="1">
                <a:solidFill>
                  <a:schemeClr val="bg1"/>
                </a:solidFill>
              </a:rPr>
              <a:t>hoan</a:t>
            </a:r>
            <a:r>
              <a:rPr lang="en-US" sz="4800" dirty="0">
                <a:solidFill>
                  <a:schemeClr val="bg1"/>
                </a:solidFill>
              </a:rPr>
              <a:t> </a:t>
            </a:r>
            <a:r>
              <a:rPr lang="en-US" sz="4800" dirty="0" err="1">
                <a:solidFill>
                  <a:schemeClr val="bg1"/>
                </a:solidFill>
              </a:rPr>
              <a:t>vui</a:t>
            </a:r>
            <a:r>
              <a:rPr lang="en-US" sz="4800" dirty="0">
                <a:solidFill>
                  <a:schemeClr val="bg1"/>
                </a:solidFill>
              </a:rPr>
              <a:t> </a:t>
            </a:r>
            <a:r>
              <a:rPr lang="en-US" sz="4800" dirty="0" err="1">
                <a:solidFill>
                  <a:schemeClr val="bg1"/>
                </a:solidFill>
              </a:rPr>
              <a:t>mừng</a:t>
            </a:r>
            <a:r>
              <a:rPr lang="en-US" sz="4800" dirty="0">
                <a:solidFill>
                  <a:schemeClr val="bg1"/>
                </a:solidFill>
              </a:rPr>
              <a:t> </a:t>
            </a:r>
            <a:r>
              <a:rPr lang="en-US" sz="4800" dirty="0" err="1">
                <a:solidFill>
                  <a:schemeClr val="bg1"/>
                </a:solidFill>
              </a:rPr>
              <a:t>tạ</a:t>
            </a:r>
            <a:r>
              <a:rPr lang="en-US" sz="4800" dirty="0">
                <a:solidFill>
                  <a:schemeClr val="bg1"/>
                </a:solidFill>
              </a:rPr>
              <a:t> </a:t>
            </a:r>
            <a:r>
              <a:rPr lang="vi-VN" sz="4800" dirty="0">
                <a:solidFill>
                  <a:schemeClr val="bg1"/>
                </a:solidFill>
              </a:rPr>
              <a:t>ơ</a:t>
            </a:r>
            <a:r>
              <a:rPr lang="en-US" sz="4800" dirty="0">
                <a:solidFill>
                  <a:schemeClr val="bg1"/>
                </a:solidFill>
              </a:rPr>
              <a:t>n </a:t>
            </a:r>
            <a:r>
              <a:rPr lang="en-US" sz="4800" dirty="0" err="1">
                <a:solidFill>
                  <a:schemeClr val="bg1"/>
                </a:solidFill>
              </a:rPr>
              <a:t>Chúa</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vi-VN" sz="4800" dirty="0">
                <a:solidFill>
                  <a:schemeClr val="bg1"/>
                </a:solidFill>
              </a:rPr>
              <a:t>ơ</a:t>
            </a:r>
            <a:r>
              <a:rPr lang="en-US" sz="4800" dirty="0" err="1">
                <a:solidFill>
                  <a:schemeClr val="bg1"/>
                </a:solidFill>
              </a:rPr>
              <a:t>i</a:t>
            </a:r>
            <a:r>
              <a:rPr lang="en-US" sz="4800" dirty="0">
                <a:solidFill>
                  <a:schemeClr val="bg1"/>
                </a:solidFill>
              </a:rPr>
              <a:t>! </a:t>
            </a:r>
            <a:r>
              <a:rPr lang="en-US" sz="4800" dirty="0" err="1">
                <a:solidFill>
                  <a:schemeClr val="bg1"/>
                </a:solidFill>
              </a:rPr>
              <a:t>Vì</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là</a:t>
            </a:r>
            <a:r>
              <a:rPr lang="en-US" sz="4800" dirty="0">
                <a:solidFill>
                  <a:schemeClr val="bg1"/>
                </a:solidFill>
              </a:rPr>
              <a:t> </a:t>
            </a:r>
            <a:r>
              <a:rPr lang="en-US" sz="4800" dirty="0" err="1">
                <a:solidFill>
                  <a:schemeClr val="bg1"/>
                </a:solidFill>
              </a:rPr>
              <a:t>lẽ</a:t>
            </a:r>
            <a:r>
              <a:rPr lang="en-US" sz="4800" dirty="0">
                <a:solidFill>
                  <a:schemeClr val="bg1"/>
                </a:solidFill>
              </a:rPr>
              <a:t> </a:t>
            </a:r>
            <a:r>
              <a:rPr lang="en-US" sz="4800" dirty="0" err="1">
                <a:solidFill>
                  <a:schemeClr val="bg1"/>
                </a:solidFill>
              </a:rPr>
              <a:t>sống</a:t>
            </a:r>
            <a:r>
              <a:rPr lang="en-US" sz="4800" dirty="0">
                <a:solidFill>
                  <a:schemeClr val="bg1"/>
                </a:solidFill>
              </a:rPr>
              <a:t> </a:t>
            </a:r>
            <a:r>
              <a:rPr lang="en-US" sz="4800" dirty="0" err="1">
                <a:solidFill>
                  <a:schemeClr val="bg1"/>
                </a:solidFill>
              </a:rPr>
              <a:t>của</a:t>
            </a:r>
            <a:r>
              <a:rPr lang="en-US" sz="4800" dirty="0">
                <a:solidFill>
                  <a:schemeClr val="bg1"/>
                </a:solidFill>
              </a:rPr>
              <a:t> con </a:t>
            </a:r>
            <a:r>
              <a:rPr lang="en-US" sz="4800" dirty="0" err="1">
                <a:solidFill>
                  <a:schemeClr val="bg1"/>
                </a:solidFill>
              </a:rPr>
              <a:t>rồi</a:t>
            </a:r>
            <a:r>
              <a:rPr lang="en-US" sz="4800" dirty="0">
                <a:solidFill>
                  <a:schemeClr val="bg1"/>
                </a:solidFill>
              </a:rPr>
              <a:t>, </a:t>
            </a:r>
            <a:r>
              <a:rPr lang="en-US" sz="4800" dirty="0" err="1">
                <a:solidFill>
                  <a:schemeClr val="bg1"/>
                </a:solidFill>
              </a:rPr>
              <a:t>là</a:t>
            </a:r>
            <a:r>
              <a:rPr lang="en-US" sz="4800" dirty="0">
                <a:solidFill>
                  <a:schemeClr val="bg1"/>
                </a:solidFill>
              </a:rPr>
              <a:t> </a:t>
            </a:r>
            <a:r>
              <a:rPr lang="en-US" sz="4800" dirty="0" err="1">
                <a:solidFill>
                  <a:schemeClr val="bg1"/>
                </a:solidFill>
              </a:rPr>
              <a:t>hạnh</a:t>
            </a:r>
            <a:r>
              <a:rPr lang="en-US" sz="4800" dirty="0">
                <a:solidFill>
                  <a:schemeClr val="bg1"/>
                </a:solidFill>
              </a:rPr>
              <a:t> </a:t>
            </a:r>
            <a:r>
              <a:rPr lang="en-US" sz="4800" dirty="0" err="1">
                <a:solidFill>
                  <a:schemeClr val="bg1"/>
                </a:solidFill>
              </a:rPr>
              <a:t>phúc</a:t>
            </a:r>
            <a:r>
              <a:rPr lang="en-US" sz="4800" dirty="0">
                <a:solidFill>
                  <a:schemeClr val="bg1"/>
                </a:solidFill>
              </a:rPr>
              <a:t> </a:t>
            </a:r>
            <a:r>
              <a:rPr lang="en-US" sz="4800" dirty="0" err="1">
                <a:solidFill>
                  <a:schemeClr val="bg1"/>
                </a:solidFill>
              </a:rPr>
              <a:t>suốt</a:t>
            </a:r>
            <a:r>
              <a:rPr lang="en-US" sz="4800" dirty="0">
                <a:solidFill>
                  <a:schemeClr val="bg1"/>
                </a:solidFill>
              </a:rPr>
              <a:t> </a:t>
            </a:r>
            <a:r>
              <a:rPr lang="en-US" sz="4800" dirty="0" err="1">
                <a:solidFill>
                  <a:schemeClr val="bg1"/>
                </a:solidFill>
              </a:rPr>
              <a:t>cuộc</a:t>
            </a:r>
            <a:r>
              <a:rPr lang="en-US" sz="4800" dirty="0">
                <a:solidFill>
                  <a:schemeClr val="bg1"/>
                </a:solidFill>
              </a:rPr>
              <a:t> </a:t>
            </a:r>
            <a:r>
              <a:rPr lang="en-US" sz="4800" dirty="0" err="1">
                <a:solidFill>
                  <a:schemeClr val="bg1"/>
                </a:solidFill>
              </a:rPr>
              <a:t>đời</a:t>
            </a:r>
            <a:r>
              <a:rPr lang="en-US" sz="4800" dirty="0">
                <a:solidFill>
                  <a:schemeClr val="bg1"/>
                </a:solidFill>
              </a:rPr>
              <a:t>, </a:t>
            </a:r>
            <a:r>
              <a:rPr lang="en-US" sz="4800" dirty="0" err="1">
                <a:solidFill>
                  <a:schemeClr val="bg1"/>
                </a:solidFill>
              </a:rPr>
              <a:t>đến</a:t>
            </a:r>
            <a:r>
              <a:rPr lang="en-US" sz="4800" dirty="0">
                <a:solidFill>
                  <a:schemeClr val="bg1"/>
                </a:solidFill>
              </a:rPr>
              <a:t> </a:t>
            </a:r>
            <a:r>
              <a:rPr lang="en-US" sz="4800" dirty="0" err="1">
                <a:solidFill>
                  <a:schemeClr val="bg1"/>
                </a:solidFill>
              </a:rPr>
              <a:t>với</a:t>
            </a:r>
            <a:r>
              <a:rPr lang="en-US" sz="4800" dirty="0">
                <a:solidFill>
                  <a:schemeClr val="bg1"/>
                </a:solidFill>
              </a:rPr>
              <a:t> </a:t>
            </a:r>
            <a:r>
              <a:rPr lang="en-US" sz="4800" dirty="0" err="1">
                <a:solidFill>
                  <a:schemeClr val="bg1"/>
                </a:solidFill>
              </a:rPr>
              <a:t>Ngài</a:t>
            </a:r>
            <a:r>
              <a:rPr lang="en-US" sz="4800" dirty="0">
                <a:solidFill>
                  <a:schemeClr val="bg1"/>
                </a:solidFill>
              </a:rPr>
              <a:t> </a:t>
            </a:r>
            <a:r>
              <a:rPr lang="en-US" sz="4800" dirty="0" err="1">
                <a:solidFill>
                  <a:schemeClr val="bg1"/>
                </a:solidFill>
              </a:rPr>
              <a:t>nhận</a:t>
            </a:r>
            <a:r>
              <a:rPr lang="en-US" sz="4800" dirty="0">
                <a:solidFill>
                  <a:schemeClr val="bg1"/>
                </a:solidFill>
              </a:rPr>
              <a:t> </a:t>
            </a:r>
            <a:r>
              <a:rPr lang="en-US" sz="4800" dirty="0" err="1">
                <a:solidFill>
                  <a:schemeClr val="bg1"/>
                </a:solidFill>
              </a:rPr>
              <a:t>lãnh</a:t>
            </a:r>
            <a:r>
              <a:rPr lang="en-US" sz="4800" dirty="0">
                <a:solidFill>
                  <a:schemeClr val="bg1"/>
                </a:solidFill>
              </a:rPr>
              <a:t> N</a:t>
            </a:r>
            <a:r>
              <a:rPr lang="vi-VN" sz="4800" dirty="0">
                <a:solidFill>
                  <a:schemeClr val="bg1"/>
                </a:solidFill>
              </a:rPr>
              <a:t>ư</a:t>
            </a:r>
            <a:r>
              <a:rPr lang="en-US" sz="4800" dirty="0" err="1">
                <a:solidFill>
                  <a:schemeClr val="bg1"/>
                </a:solidFill>
              </a:rPr>
              <a:t>ớc</a:t>
            </a:r>
            <a:r>
              <a:rPr lang="en-US" sz="4800" dirty="0">
                <a:solidFill>
                  <a:schemeClr val="bg1"/>
                </a:solidFill>
              </a:rPr>
              <a:t> </a:t>
            </a:r>
            <a:r>
              <a:rPr lang="en-US" sz="4800" dirty="0" err="1">
                <a:solidFill>
                  <a:schemeClr val="bg1"/>
                </a:solidFill>
              </a:rPr>
              <a:t>Trời</a:t>
            </a:r>
            <a:r>
              <a:rPr lang="en-US" sz="4800" dirty="0">
                <a:solidFill>
                  <a:schemeClr val="bg1"/>
                </a:solidFill>
              </a:rPr>
              <a:t>. </a:t>
            </a:r>
            <a:endParaRPr lang="vi-VN" sz="4800" dirty="0">
              <a:solidFill>
                <a:schemeClr val="bg1"/>
              </a:solidFill>
              <a:latin typeface="+mj-lt"/>
            </a:endParaRPr>
          </a:p>
        </p:txBody>
      </p:sp>
    </p:spTree>
    <p:extLst>
      <p:ext uri="{BB962C8B-B14F-4D97-AF65-F5344CB8AC3E}">
        <p14:creationId xmlns:p14="http://schemas.microsoft.com/office/powerpoint/2010/main" val="40988346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a:solidFill>
                  <a:srgbClr val="FFFF00"/>
                </a:solidFill>
                <a:latin typeface="+mj-lt"/>
              </a:rPr>
              <a:t>T</a:t>
            </a:r>
            <a:r>
              <a:rPr lang="en-US" sz="6000" b="0" u="sng" dirty="0">
                <a:solidFill>
                  <a:srgbClr val="FFFF00"/>
                </a:solidFill>
                <a:effectLst/>
                <a:latin typeface="+mj-lt"/>
              </a:rPr>
              <a:t>k1</a:t>
            </a:r>
            <a:r>
              <a:rPr lang="vi-VN" sz="6000" b="0" u="sng" dirty="0">
                <a:solidFill>
                  <a:srgbClr val="FFFF00"/>
                </a:solidFill>
                <a:effectLst/>
                <a:latin typeface="+mj-lt"/>
              </a:rPr>
              <a:t>:</a:t>
            </a:r>
            <a:r>
              <a:rPr lang="vi-VN" sz="6000" b="0" dirty="0">
                <a:solidFill>
                  <a:schemeClr val="bg1"/>
                </a:solidFill>
                <a:effectLst/>
                <a:latin typeface="+mj-lt"/>
              </a:rPr>
              <a:t> </a:t>
            </a:r>
            <a:r>
              <a:rPr lang="en-US" sz="6000" b="0" dirty="0" err="1">
                <a:solidFill>
                  <a:schemeClr val="bg1"/>
                </a:solidFill>
                <a:effectLst/>
                <a:latin typeface="+mj-lt"/>
              </a:rPr>
              <a:t>Đ</a:t>
            </a:r>
            <a:r>
              <a:rPr lang="en-US" sz="6000" dirty="0" err="1">
                <a:solidFill>
                  <a:schemeClr val="bg1"/>
                </a:solidFill>
                <a:latin typeface="+mj-lt"/>
              </a:rPr>
              <a:t>ây</a:t>
            </a:r>
            <a:r>
              <a:rPr lang="en-US" sz="6000" dirty="0">
                <a:solidFill>
                  <a:schemeClr val="bg1"/>
                </a:solidFill>
                <a:latin typeface="+mj-lt"/>
              </a:rPr>
              <a:t> </a:t>
            </a:r>
            <a:r>
              <a:rPr lang="en-US" sz="6000" dirty="0" err="1">
                <a:solidFill>
                  <a:schemeClr val="bg1"/>
                </a:solidFill>
                <a:latin typeface="+mj-lt"/>
              </a:rPr>
              <a:t>là</a:t>
            </a:r>
            <a:r>
              <a:rPr lang="en-US" sz="6000" dirty="0">
                <a:solidFill>
                  <a:schemeClr val="bg1"/>
                </a:solidFill>
                <a:latin typeface="+mj-lt"/>
              </a:rPr>
              <a:t> </a:t>
            </a:r>
            <a:r>
              <a:rPr lang="en-US" sz="6000" dirty="0" err="1">
                <a:solidFill>
                  <a:schemeClr val="bg1"/>
                </a:solidFill>
                <a:latin typeface="+mj-lt"/>
              </a:rPr>
              <a:t>Tiệc</a:t>
            </a:r>
            <a:r>
              <a:rPr lang="en-US" sz="6000" dirty="0">
                <a:solidFill>
                  <a:schemeClr val="bg1"/>
                </a:solidFill>
                <a:latin typeface="+mj-lt"/>
              </a:rPr>
              <a:t> </a:t>
            </a:r>
            <a:r>
              <a:rPr lang="en-US" sz="6000" dirty="0" err="1">
                <a:solidFill>
                  <a:schemeClr val="bg1"/>
                </a:solidFill>
                <a:latin typeface="+mj-lt"/>
              </a:rPr>
              <a:t>Thánh</a:t>
            </a:r>
            <a:r>
              <a:rPr lang="en-US" sz="6000" dirty="0">
                <a:solidFill>
                  <a:schemeClr val="bg1"/>
                </a:solidFill>
                <a:latin typeface="+mj-lt"/>
              </a:rPr>
              <a:t> </a:t>
            </a:r>
            <a:r>
              <a:rPr lang="en-US" sz="6000" dirty="0" err="1">
                <a:solidFill>
                  <a:schemeClr val="bg1"/>
                </a:solidFill>
                <a:latin typeface="+mj-lt"/>
              </a:rPr>
              <a:t>Chúa</a:t>
            </a:r>
            <a:r>
              <a:rPr lang="en-US" sz="6000" dirty="0">
                <a:solidFill>
                  <a:schemeClr val="bg1"/>
                </a:solidFill>
                <a:latin typeface="+mj-lt"/>
              </a:rPr>
              <a:t> </a:t>
            </a:r>
            <a:r>
              <a:rPr lang="en-US" sz="6000" dirty="0" err="1">
                <a:solidFill>
                  <a:schemeClr val="bg1"/>
                </a:solidFill>
                <a:latin typeface="+mj-lt"/>
              </a:rPr>
              <a:t>thuong</a:t>
            </a:r>
            <a:r>
              <a:rPr lang="en-US" sz="6000" dirty="0">
                <a:solidFill>
                  <a:schemeClr val="bg1"/>
                </a:solidFill>
                <a:latin typeface="+mj-lt"/>
              </a:rPr>
              <a:t> ban </a:t>
            </a:r>
            <a:r>
              <a:rPr lang="en-US" sz="6000" dirty="0" err="1">
                <a:solidFill>
                  <a:schemeClr val="bg1"/>
                </a:solidFill>
                <a:latin typeface="+mj-lt"/>
              </a:rPr>
              <a:t>tặng</a:t>
            </a:r>
            <a:r>
              <a:rPr lang="en-US" sz="6000" dirty="0">
                <a:solidFill>
                  <a:schemeClr val="bg1"/>
                </a:solidFill>
                <a:latin typeface="+mj-lt"/>
              </a:rPr>
              <a:t> </a:t>
            </a:r>
            <a:r>
              <a:rPr lang="en-US" sz="6000" dirty="0" err="1">
                <a:solidFill>
                  <a:schemeClr val="bg1"/>
                </a:solidFill>
                <a:latin typeface="+mj-lt"/>
              </a:rPr>
              <a:t>cho</a:t>
            </a:r>
            <a:r>
              <a:rPr lang="en-US" sz="6000" dirty="0">
                <a:solidFill>
                  <a:schemeClr val="bg1"/>
                </a:solidFill>
                <a:latin typeface="+mj-lt"/>
              </a:rPr>
              <a:t> </a:t>
            </a:r>
            <a:r>
              <a:rPr lang="en-US" sz="6000" dirty="0" err="1">
                <a:solidFill>
                  <a:schemeClr val="bg1"/>
                </a:solidFill>
                <a:latin typeface="+mj-lt"/>
              </a:rPr>
              <a:t>thế</a:t>
            </a:r>
            <a:r>
              <a:rPr lang="en-US" sz="6000" dirty="0">
                <a:solidFill>
                  <a:schemeClr val="bg1"/>
                </a:solidFill>
                <a:latin typeface="+mj-lt"/>
              </a:rPr>
              <a:t> </a:t>
            </a:r>
            <a:r>
              <a:rPr lang="en-US" sz="6000" dirty="0" err="1">
                <a:solidFill>
                  <a:schemeClr val="bg1"/>
                </a:solidFill>
                <a:latin typeface="+mj-lt"/>
              </a:rPr>
              <a:t>giới</a:t>
            </a:r>
            <a:r>
              <a:rPr lang="en-US" sz="6000" dirty="0">
                <a:solidFill>
                  <a:schemeClr val="bg1"/>
                </a:solidFill>
                <a:latin typeface="+mj-lt"/>
              </a:rPr>
              <a:t>, </a:t>
            </a:r>
            <a:r>
              <a:rPr lang="en-US" sz="6000" dirty="0" err="1">
                <a:solidFill>
                  <a:schemeClr val="bg1"/>
                </a:solidFill>
                <a:latin typeface="+mj-lt"/>
              </a:rPr>
              <a:t>thật</a:t>
            </a:r>
            <a:r>
              <a:rPr lang="en-US" sz="6000" dirty="0">
                <a:solidFill>
                  <a:schemeClr val="bg1"/>
                </a:solidFill>
                <a:latin typeface="+mj-lt"/>
              </a:rPr>
              <a:t> </a:t>
            </a:r>
            <a:r>
              <a:rPr lang="en-US" sz="6000" dirty="0" err="1">
                <a:solidFill>
                  <a:schemeClr val="bg1"/>
                </a:solidFill>
                <a:latin typeface="+mj-lt"/>
              </a:rPr>
              <a:t>hạnh</a:t>
            </a:r>
            <a:r>
              <a:rPr lang="en-US" sz="6000" dirty="0">
                <a:solidFill>
                  <a:schemeClr val="bg1"/>
                </a:solidFill>
                <a:latin typeface="+mj-lt"/>
              </a:rPr>
              <a:t> </a:t>
            </a:r>
            <a:r>
              <a:rPr lang="en-US" sz="6000" dirty="0" err="1">
                <a:solidFill>
                  <a:schemeClr val="bg1"/>
                </a:solidFill>
                <a:latin typeface="+mj-lt"/>
              </a:rPr>
              <a:t>phúc</a:t>
            </a:r>
            <a:r>
              <a:rPr lang="en-US" sz="6000" dirty="0">
                <a:solidFill>
                  <a:schemeClr val="bg1"/>
                </a:solidFill>
                <a:latin typeface="+mj-lt"/>
              </a:rPr>
              <a:t> </a:t>
            </a:r>
            <a:r>
              <a:rPr lang="en-US" sz="6000" dirty="0" err="1">
                <a:solidFill>
                  <a:schemeClr val="bg1"/>
                </a:solidFill>
                <a:latin typeface="+mj-lt"/>
              </a:rPr>
              <a:t>cho</a:t>
            </a:r>
            <a:r>
              <a:rPr lang="en-US" sz="6000" dirty="0">
                <a:solidFill>
                  <a:schemeClr val="bg1"/>
                </a:solidFill>
                <a:latin typeface="+mj-lt"/>
              </a:rPr>
              <a:t> con </a:t>
            </a:r>
            <a:r>
              <a:rPr lang="en-US" sz="6000" dirty="0" err="1">
                <a:solidFill>
                  <a:schemeClr val="bg1"/>
                </a:solidFill>
                <a:latin typeface="+mj-lt"/>
              </a:rPr>
              <a:t>một</a:t>
            </a:r>
            <a:r>
              <a:rPr lang="en-US" sz="6000" dirty="0">
                <a:solidFill>
                  <a:schemeClr val="bg1"/>
                </a:solidFill>
                <a:latin typeface="+mj-lt"/>
              </a:rPr>
              <a:t> </a:t>
            </a:r>
            <a:r>
              <a:rPr lang="en-US" sz="6000" dirty="0" err="1">
                <a:solidFill>
                  <a:schemeClr val="bg1"/>
                </a:solidFill>
                <a:latin typeface="+mj-lt"/>
              </a:rPr>
              <a:t>đời</a:t>
            </a:r>
            <a:r>
              <a:rPr lang="en-US" sz="6000" dirty="0">
                <a:solidFill>
                  <a:schemeClr val="bg1"/>
                </a:solidFill>
                <a:latin typeface="+mj-lt"/>
              </a:rPr>
              <a:t> đ</a:t>
            </a:r>
            <a:r>
              <a:rPr lang="vi-VN" sz="6000" dirty="0">
                <a:solidFill>
                  <a:schemeClr val="bg1"/>
                </a:solidFill>
                <a:latin typeface="+mj-lt"/>
              </a:rPr>
              <a:t>ư</a:t>
            </a:r>
            <a:r>
              <a:rPr lang="en-US" sz="6000" dirty="0" err="1">
                <a:solidFill>
                  <a:schemeClr val="bg1"/>
                </a:solidFill>
                <a:latin typeface="+mj-lt"/>
              </a:rPr>
              <a:t>ợc</a:t>
            </a:r>
            <a:r>
              <a:rPr lang="en-US" sz="6000" dirty="0">
                <a:solidFill>
                  <a:schemeClr val="bg1"/>
                </a:solidFill>
                <a:latin typeface="+mj-lt"/>
              </a:rPr>
              <a:t> h</a:t>
            </a:r>
            <a:r>
              <a:rPr lang="vi-VN" sz="6000" dirty="0">
                <a:solidFill>
                  <a:schemeClr val="bg1"/>
                </a:solidFill>
                <a:latin typeface="+mj-lt"/>
              </a:rPr>
              <a:t>ư</a:t>
            </a:r>
            <a:r>
              <a:rPr lang="en-US" sz="6000" dirty="0" err="1">
                <a:solidFill>
                  <a:schemeClr val="bg1"/>
                </a:solidFill>
                <a:latin typeface="+mj-lt"/>
              </a:rPr>
              <a:t>ởng</a:t>
            </a:r>
            <a:r>
              <a:rPr lang="en-US" sz="6000" dirty="0">
                <a:solidFill>
                  <a:schemeClr val="bg1"/>
                </a:solidFill>
                <a:latin typeface="+mj-lt"/>
              </a:rPr>
              <a:t> </a:t>
            </a:r>
            <a:r>
              <a:rPr lang="en-US" sz="6000" dirty="0" err="1">
                <a:solidFill>
                  <a:schemeClr val="bg1"/>
                </a:solidFill>
                <a:latin typeface="+mj-lt"/>
              </a:rPr>
              <a:t>nếm</a:t>
            </a:r>
            <a:r>
              <a:rPr lang="en-US" sz="6000" dirty="0">
                <a:solidFill>
                  <a:schemeClr val="bg1"/>
                </a:solidFill>
                <a:latin typeface="+mj-lt"/>
              </a:rPr>
              <a:t> h</a:t>
            </a:r>
            <a:r>
              <a:rPr lang="vi-VN" sz="6000" dirty="0">
                <a:solidFill>
                  <a:schemeClr val="bg1"/>
                </a:solidFill>
                <a:latin typeface="+mj-lt"/>
              </a:rPr>
              <a:t>ư</a:t>
            </a:r>
            <a:r>
              <a:rPr lang="en-US" sz="6000" dirty="0" err="1">
                <a:solidFill>
                  <a:schemeClr val="bg1"/>
                </a:solidFill>
                <a:latin typeface="+mj-lt"/>
              </a:rPr>
              <a:t>ơng</a:t>
            </a:r>
            <a:r>
              <a:rPr lang="en-US" sz="6000" dirty="0">
                <a:solidFill>
                  <a:schemeClr val="bg1"/>
                </a:solidFill>
                <a:latin typeface="+mj-lt"/>
              </a:rPr>
              <a:t> </a:t>
            </a:r>
            <a:r>
              <a:rPr lang="en-US" sz="6000" dirty="0" err="1">
                <a:solidFill>
                  <a:schemeClr val="bg1"/>
                </a:solidFill>
                <a:latin typeface="+mj-lt"/>
              </a:rPr>
              <a:t>hoa</a:t>
            </a:r>
            <a:r>
              <a:rPr lang="en-US" sz="6000" dirty="0">
                <a:solidFill>
                  <a:schemeClr val="bg1"/>
                </a:solidFill>
                <a:latin typeface="+mj-lt"/>
              </a:rPr>
              <a:t> </a:t>
            </a:r>
            <a:r>
              <a:rPr lang="en-US" sz="6000" dirty="0" err="1">
                <a:solidFill>
                  <a:schemeClr val="bg1"/>
                </a:solidFill>
                <a:latin typeface="+mj-lt"/>
              </a:rPr>
              <a:t>tình</a:t>
            </a:r>
            <a:r>
              <a:rPr lang="en-US" sz="6000" dirty="0">
                <a:solidFill>
                  <a:schemeClr val="bg1"/>
                </a:solidFill>
                <a:latin typeface="+mj-lt"/>
              </a:rPr>
              <a:t> </a:t>
            </a:r>
            <a:r>
              <a:rPr lang="en-US" sz="6000" dirty="0" err="1">
                <a:solidFill>
                  <a:schemeClr val="bg1"/>
                </a:solidFill>
                <a:latin typeface="+mj-lt"/>
              </a:rPr>
              <a:t>ái</a:t>
            </a:r>
            <a:r>
              <a:rPr lang="en-US" sz="6000" dirty="0">
                <a:solidFill>
                  <a:schemeClr val="bg1"/>
                </a:solidFill>
                <a:latin typeface="+mj-lt"/>
              </a:rPr>
              <a:t>. </a:t>
            </a:r>
            <a:endParaRPr lang="vi-VN" sz="6000" dirty="0">
              <a:solidFill>
                <a:schemeClr val="bg1"/>
              </a:solidFill>
              <a:latin typeface="+mj-lt"/>
            </a:endParaRPr>
          </a:p>
        </p:txBody>
      </p:sp>
    </p:spTree>
    <p:extLst>
      <p:ext uri="{BB962C8B-B14F-4D97-AF65-F5344CB8AC3E}">
        <p14:creationId xmlns:p14="http://schemas.microsoft.com/office/powerpoint/2010/main" val="9426866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a:solidFill>
                  <a:srgbClr val="FFFF00"/>
                </a:solidFill>
                <a:effectLst/>
                <a:latin typeface="+mj-lt"/>
              </a:rPr>
              <a:t>***</a:t>
            </a:r>
            <a:r>
              <a:rPr lang="vi-VN" sz="6400" b="0" u="sng" dirty="0">
                <a:solidFill>
                  <a:srgbClr val="FFFF00"/>
                </a:solidFill>
                <a:effectLst/>
                <a:latin typeface="+mj-lt"/>
              </a:rPr>
              <a:t>:</a:t>
            </a:r>
            <a:r>
              <a:rPr lang="vi-VN" sz="6400" b="0" dirty="0">
                <a:solidFill>
                  <a:schemeClr val="bg1"/>
                </a:solidFill>
                <a:effectLst/>
                <a:latin typeface="+mj-lt"/>
              </a:rPr>
              <a:t> </a:t>
            </a:r>
            <a:r>
              <a:rPr lang="en-US" sz="6400" dirty="0">
                <a:solidFill>
                  <a:schemeClr val="bg1"/>
                </a:solidFill>
                <a:latin typeface="+mj-lt"/>
              </a:rPr>
              <a:t>Nay </a:t>
            </a:r>
            <a:r>
              <a:rPr lang="en-US" sz="6400" dirty="0" err="1">
                <a:solidFill>
                  <a:schemeClr val="bg1"/>
                </a:solidFill>
                <a:latin typeface="+mj-lt"/>
              </a:rPr>
              <a:t>Thịt</a:t>
            </a:r>
            <a:r>
              <a:rPr lang="en-US" sz="6400" dirty="0">
                <a:solidFill>
                  <a:schemeClr val="bg1"/>
                </a:solidFill>
                <a:latin typeface="+mj-lt"/>
              </a:rPr>
              <a:t> </a:t>
            </a:r>
            <a:r>
              <a:rPr lang="en-US" sz="6400" dirty="0" err="1">
                <a:solidFill>
                  <a:schemeClr val="bg1"/>
                </a:solidFill>
                <a:latin typeface="+mj-lt"/>
              </a:rPr>
              <a:t>và</a:t>
            </a:r>
            <a:r>
              <a:rPr lang="en-US" sz="6400" dirty="0">
                <a:solidFill>
                  <a:schemeClr val="bg1"/>
                </a:solidFill>
                <a:latin typeface="+mj-lt"/>
              </a:rPr>
              <a:t> </a:t>
            </a:r>
            <a:r>
              <a:rPr lang="en-US" sz="6400" dirty="0" err="1">
                <a:solidFill>
                  <a:schemeClr val="bg1"/>
                </a:solidFill>
                <a:latin typeface="+mj-lt"/>
              </a:rPr>
              <a:t>Máu</a:t>
            </a:r>
            <a:r>
              <a:rPr lang="en-US" sz="6400" dirty="0">
                <a:solidFill>
                  <a:schemeClr val="bg1"/>
                </a:solidFill>
                <a:latin typeface="+mj-lt"/>
              </a:rPr>
              <a:t> </a:t>
            </a:r>
            <a:r>
              <a:rPr lang="en-US" sz="6400" dirty="0" err="1">
                <a:solidFill>
                  <a:schemeClr val="bg1"/>
                </a:solidFill>
                <a:latin typeface="+mj-lt"/>
              </a:rPr>
              <a:t>Chúa</a:t>
            </a:r>
            <a:r>
              <a:rPr lang="en-US" sz="6400" dirty="0">
                <a:solidFill>
                  <a:schemeClr val="bg1"/>
                </a:solidFill>
                <a:latin typeface="+mj-lt"/>
              </a:rPr>
              <a:t> </a:t>
            </a:r>
            <a:r>
              <a:rPr lang="en-US" sz="6400" dirty="0" err="1">
                <a:solidFill>
                  <a:schemeClr val="bg1"/>
                </a:solidFill>
                <a:latin typeface="+mj-lt"/>
              </a:rPr>
              <a:t>nên</a:t>
            </a:r>
            <a:r>
              <a:rPr lang="en-US" sz="6400" dirty="0">
                <a:solidFill>
                  <a:schemeClr val="bg1"/>
                </a:solidFill>
                <a:latin typeface="+mj-lt"/>
              </a:rPr>
              <a:t> l</a:t>
            </a:r>
            <a:r>
              <a:rPr lang="vi-VN" sz="6400" dirty="0">
                <a:solidFill>
                  <a:schemeClr val="bg1"/>
                </a:solidFill>
                <a:latin typeface="+mj-lt"/>
              </a:rPr>
              <a:t>ư</a:t>
            </a:r>
            <a:r>
              <a:rPr lang="en-US" sz="6400" dirty="0" err="1">
                <a:solidFill>
                  <a:schemeClr val="bg1"/>
                </a:solidFill>
                <a:latin typeface="+mj-lt"/>
              </a:rPr>
              <a:t>ơng</a:t>
            </a:r>
            <a:r>
              <a:rPr lang="en-US" sz="6400" dirty="0">
                <a:solidFill>
                  <a:schemeClr val="bg1"/>
                </a:solidFill>
                <a:latin typeface="+mj-lt"/>
              </a:rPr>
              <a:t> </a:t>
            </a:r>
            <a:r>
              <a:rPr lang="en-US" sz="6400" dirty="0" err="1">
                <a:solidFill>
                  <a:schemeClr val="bg1"/>
                </a:solidFill>
                <a:latin typeface="+mj-lt"/>
              </a:rPr>
              <a:t>thần</a:t>
            </a:r>
            <a:r>
              <a:rPr lang="en-US" sz="6400" dirty="0">
                <a:solidFill>
                  <a:schemeClr val="bg1"/>
                </a:solidFill>
                <a:latin typeface="+mj-lt"/>
              </a:rPr>
              <a:t> </a:t>
            </a:r>
            <a:r>
              <a:rPr lang="en-US" sz="6400" dirty="0" err="1">
                <a:solidFill>
                  <a:schemeClr val="bg1"/>
                </a:solidFill>
                <a:latin typeface="+mj-lt"/>
              </a:rPr>
              <a:t>nuôi</a:t>
            </a:r>
            <a:r>
              <a:rPr lang="en-US" sz="6400" dirty="0">
                <a:solidFill>
                  <a:schemeClr val="bg1"/>
                </a:solidFill>
                <a:latin typeface="+mj-lt"/>
              </a:rPr>
              <a:t> con </a:t>
            </a:r>
            <a:r>
              <a:rPr lang="en-US" sz="6400" dirty="0" err="1">
                <a:solidFill>
                  <a:schemeClr val="bg1"/>
                </a:solidFill>
                <a:latin typeface="+mj-lt"/>
              </a:rPr>
              <a:t>cái</a:t>
            </a:r>
            <a:r>
              <a:rPr lang="en-US" sz="6400" dirty="0">
                <a:solidFill>
                  <a:schemeClr val="bg1"/>
                </a:solidFill>
                <a:latin typeface="+mj-lt"/>
              </a:rPr>
              <a:t>, </a:t>
            </a:r>
            <a:r>
              <a:rPr lang="en-US" sz="6400" dirty="0" err="1">
                <a:solidFill>
                  <a:schemeClr val="bg1"/>
                </a:solidFill>
                <a:latin typeface="+mj-lt"/>
              </a:rPr>
              <a:t>dự</a:t>
            </a:r>
            <a:r>
              <a:rPr lang="en-US" sz="6400" dirty="0">
                <a:solidFill>
                  <a:schemeClr val="bg1"/>
                </a:solidFill>
                <a:latin typeface="+mj-lt"/>
              </a:rPr>
              <a:t> </a:t>
            </a:r>
            <a:r>
              <a:rPr lang="en-US" sz="6400" dirty="0" err="1">
                <a:solidFill>
                  <a:schemeClr val="bg1"/>
                </a:solidFill>
                <a:latin typeface="+mj-lt"/>
              </a:rPr>
              <a:t>Tiệc</a:t>
            </a:r>
            <a:r>
              <a:rPr lang="en-US" sz="6400" dirty="0">
                <a:solidFill>
                  <a:schemeClr val="bg1"/>
                </a:solidFill>
                <a:latin typeface="+mj-lt"/>
              </a:rPr>
              <a:t> </a:t>
            </a:r>
            <a:r>
              <a:rPr lang="en-US" sz="6400" dirty="0" err="1">
                <a:solidFill>
                  <a:schemeClr val="bg1"/>
                </a:solidFill>
                <a:latin typeface="+mj-lt"/>
              </a:rPr>
              <a:t>Thánh</a:t>
            </a:r>
            <a:r>
              <a:rPr lang="en-US" sz="6400" dirty="0">
                <a:solidFill>
                  <a:schemeClr val="bg1"/>
                </a:solidFill>
                <a:latin typeface="+mj-lt"/>
              </a:rPr>
              <a:t> no say </a:t>
            </a:r>
            <a:r>
              <a:rPr lang="en-US" sz="6400" dirty="0" err="1">
                <a:solidFill>
                  <a:schemeClr val="bg1"/>
                </a:solidFill>
                <a:latin typeface="+mj-lt"/>
              </a:rPr>
              <a:t>tràn</a:t>
            </a:r>
            <a:r>
              <a:rPr lang="en-US" sz="6400" dirty="0">
                <a:solidFill>
                  <a:schemeClr val="bg1"/>
                </a:solidFill>
                <a:latin typeface="+mj-lt"/>
              </a:rPr>
              <a:t> </a:t>
            </a:r>
            <a:r>
              <a:rPr lang="en-US" sz="6400" dirty="0" err="1">
                <a:solidFill>
                  <a:schemeClr val="bg1"/>
                </a:solidFill>
                <a:latin typeface="+mj-lt"/>
              </a:rPr>
              <a:t>đầy</a:t>
            </a:r>
            <a:r>
              <a:rPr lang="en-US" sz="6400" dirty="0">
                <a:solidFill>
                  <a:schemeClr val="bg1"/>
                </a:solidFill>
                <a:latin typeface="+mj-lt"/>
              </a:rPr>
              <a:t> long con s</a:t>
            </a:r>
            <a:r>
              <a:rPr lang="vi-VN" sz="6400" dirty="0">
                <a:solidFill>
                  <a:schemeClr val="bg1"/>
                </a:solidFill>
                <a:latin typeface="+mj-lt"/>
              </a:rPr>
              <a:t>ư</a:t>
            </a:r>
            <a:r>
              <a:rPr lang="en-US" sz="6400" dirty="0" err="1">
                <a:solidFill>
                  <a:schemeClr val="bg1"/>
                </a:solidFill>
                <a:latin typeface="+mj-lt"/>
              </a:rPr>
              <a:t>ớng</a:t>
            </a:r>
            <a:r>
              <a:rPr lang="en-US" sz="6400" dirty="0">
                <a:solidFill>
                  <a:schemeClr val="bg1"/>
                </a:solidFill>
                <a:latin typeface="+mj-lt"/>
              </a:rPr>
              <a:t> </a:t>
            </a:r>
            <a:r>
              <a:rPr lang="en-US" sz="6400" dirty="0" err="1">
                <a:solidFill>
                  <a:schemeClr val="bg1"/>
                </a:solidFill>
                <a:latin typeface="+mj-lt"/>
              </a:rPr>
              <a:t>vui</a:t>
            </a:r>
            <a:r>
              <a:rPr lang="en-US" sz="6400" dirty="0">
                <a:solidFill>
                  <a:schemeClr val="bg1"/>
                </a:solidFill>
                <a:latin typeface="+mj-lt"/>
              </a:rPr>
              <a:t> </a:t>
            </a:r>
            <a:r>
              <a:rPr lang="en-US" sz="6400" dirty="0" err="1">
                <a:solidFill>
                  <a:schemeClr val="bg1"/>
                </a:solidFill>
                <a:latin typeface="+mj-lt"/>
              </a:rPr>
              <a:t>luôn</a:t>
            </a:r>
            <a:r>
              <a:rPr lang="en-US" sz="6400" dirty="0">
                <a:solidFill>
                  <a:schemeClr val="bg1"/>
                </a:solidFill>
                <a:latin typeface="+mj-lt"/>
              </a:rPr>
              <a:t> </a:t>
            </a:r>
            <a:r>
              <a:rPr lang="en-US" sz="6400" dirty="0" err="1">
                <a:solidFill>
                  <a:schemeClr val="bg1"/>
                </a:solidFill>
                <a:latin typeface="+mj-lt"/>
              </a:rPr>
              <a:t>từ</a:t>
            </a:r>
            <a:r>
              <a:rPr lang="en-US" sz="6400" dirty="0">
                <a:solidFill>
                  <a:schemeClr val="bg1"/>
                </a:solidFill>
                <a:latin typeface="+mj-lt"/>
              </a:rPr>
              <a:t> </a:t>
            </a:r>
            <a:r>
              <a:rPr lang="en-US" sz="6400" dirty="0" err="1">
                <a:solidFill>
                  <a:schemeClr val="bg1"/>
                </a:solidFill>
                <a:latin typeface="+mj-lt"/>
              </a:rPr>
              <a:t>đây</a:t>
            </a:r>
            <a:r>
              <a:rPr lang="en-US" sz="6400" dirty="0">
                <a:solidFill>
                  <a:schemeClr val="bg1"/>
                </a:solidFill>
                <a:latin typeface="+mj-lt"/>
              </a:rPr>
              <a:t>. </a:t>
            </a:r>
            <a:endParaRPr lang="vi-VN" sz="6400" dirty="0">
              <a:solidFill>
                <a:schemeClr val="bg1"/>
              </a:solidFill>
              <a:latin typeface="+mj-lt"/>
            </a:endParaRPr>
          </a:p>
        </p:txBody>
      </p:sp>
    </p:spTree>
    <p:extLst>
      <p:ext uri="{BB962C8B-B14F-4D97-AF65-F5344CB8AC3E}">
        <p14:creationId xmlns:p14="http://schemas.microsoft.com/office/powerpoint/2010/main" val="21625858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err="1">
                <a:solidFill>
                  <a:srgbClr val="FFFF00"/>
                </a:solidFill>
                <a:latin typeface="+mj-lt"/>
              </a:rPr>
              <a:t>Đ</a:t>
            </a:r>
            <a:r>
              <a:rPr lang="en-US" sz="4800" b="0" u="sng" dirty="0" err="1">
                <a:solidFill>
                  <a:srgbClr val="FFFF00"/>
                </a:solidFill>
                <a:effectLst/>
                <a:latin typeface="+mj-lt"/>
              </a:rPr>
              <a:t>k</a:t>
            </a:r>
            <a:r>
              <a:rPr lang="vi-VN" sz="4800" b="0" u="sng" dirty="0">
                <a:solidFill>
                  <a:srgbClr val="FFFF00"/>
                </a:solidFill>
                <a:effectLst/>
                <a:latin typeface="+mj-lt"/>
              </a:rPr>
              <a:t>:</a:t>
            </a:r>
            <a:r>
              <a:rPr lang="en-US" sz="4800" dirty="0">
                <a:solidFill>
                  <a:schemeClr val="bg1"/>
                </a:solidFill>
                <a:latin typeface="+mj-lt"/>
              </a:rPr>
              <a:t> </a:t>
            </a:r>
            <a:r>
              <a:rPr lang="en-US" sz="4800" dirty="0" err="1">
                <a:solidFill>
                  <a:schemeClr val="bg1"/>
                </a:solidFill>
              </a:rPr>
              <a:t>Chúa</a:t>
            </a:r>
            <a:r>
              <a:rPr lang="en-US" sz="4800" dirty="0">
                <a:solidFill>
                  <a:schemeClr val="bg1"/>
                </a:solidFill>
              </a:rPr>
              <a:t> </a:t>
            </a:r>
            <a:r>
              <a:rPr lang="en-US" sz="4800" dirty="0" err="1">
                <a:solidFill>
                  <a:schemeClr val="bg1"/>
                </a:solidFill>
              </a:rPr>
              <a:t>mời</a:t>
            </a:r>
            <a:r>
              <a:rPr lang="en-US" sz="4800" dirty="0">
                <a:solidFill>
                  <a:schemeClr val="bg1"/>
                </a:solidFill>
              </a:rPr>
              <a:t> </a:t>
            </a:r>
            <a:r>
              <a:rPr lang="en-US" sz="4800" dirty="0" err="1">
                <a:solidFill>
                  <a:schemeClr val="bg1"/>
                </a:solidFill>
              </a:rPr>
              <a:t>gọi</a:t>
            </a:r>
            <a:r>
              <a:rPr lang="en-US" sz="4800" dirty="0">
                <a:solidFill>
                  <a:schemeClr val="bg1"/>
                </a:solidFill>
              </a:rPr>
              <a:t> con </a:t>
            </a:r>
            <a:r>
              <a:rPr lang="en-US" sz="4800" dirty="0" err="1">
                <a:solidFill>
                  <a:schemeClr val="bg1"/>
                </a:solidFill>
              </a:rPr>
              <a:t>đến</a:t>
            </a:r>
            <a:r>
              <a:rPr lang="en-US" sz="4800" dirty="0">
                <a:solidFill>
                  <a:schemeClr val="bg1"/>
                </a:solidFill>
              </a:rPr>
              <a:t> </a:t>
            </a:r>
            <a:r>
              <a:rPr lang="en-US" sz="4800" dirty="0" err="1">
                <a:solidFill>
                  <a:schemeClr val="bg1"/>
                </a:solidFill>
              </a:rPr>
              <a:t>dự</a:t>
            </a:r>
            <a:r>
              <a:rPr lang="en-US" sz="4800" dirty="0">
                <a:solidFill>
                  <a:schemeClr val="bg1"/>
                </a:solidFill>
              </a:rPr>
              <a:t> </a:t>
            </a:r>
            <a:r>
              <a:rPr lang="en-US" sz="4800" dirty="0" err="1">
                <a:solidFill>
                  <a:schemeClr val="bg1"/>
                </a:solidFill>
              </a:rPr>
              <a:t>Tiệc</a:t>
            </a:r>
            <a:r>
              <a:rPr lang="en-US" sz="4800" dirty="0">
                <a:solidFill>
                  <a:schemeClr val="bg1"/>
                </a:solidFill>
              </a:rPr>
              <a:t> </a:t>
            </a:r>
            <a:r>
              <a:rPr lang="en-US" sz="4800" dirty="0" err="1">
                <a:solidFill>
                  <a:schemeClr val="bg1"/>
                </a:solidFill>
              </a:rPr>
              <a:t>Thánh</a:t>
            </a:r>
            <a:r>
              <a:rPr lang="en-US" sz="4800" dirty="0">
                <a:solidFill>
                  <a:schemeClr val="bg1"/>
                </a:solidFill>
              </a:rPr>
              <a:t>, con </a:t>
            </a:r>
            <a:r>
              <a:rPr lang="en-US" sz="4800" dirty="0" err="1">
                <a:solidFill>
                  <a:schemeClr val="bg1"/>
                </a:solidFill>
              </a:rPr>
              <a:t>hân</a:t>
            </a:r>
            <a:r>
              <a:rPr lang="en-US" sz="4800" dirty="0">
                <a:solidFill>
                  <a:schemeClr val="bg1"/>
                </a:solidFill>
              </a:rPr>
              <a:t> </a:t>
            </a:r>
            <a:r>
              <a:rPr lang="en-US" sz="4800" dirty="0" err="1">
                <a:solidFill>
                  <a:schemeClr val="bg1"/>
                </a:solidFill>
              </a:rPr>
              <a:t>hoan</a:t>
            </a:r>
            <a:r>
              <a:rPr lang="en-US" sz="4800" dirty="0">
                <a:solidFill>
                  <a:schemeClr val="bg1"/>
                </a:solidFill>
              </a:rPr>
              <a:t> </a:t>
            </a:r>
            <a:r>
              <a:rPr lang="en-US" sz="4800" dirty="0" err="1">
                <a:solidFill>
                  <a:schemeClr val="bg1"/>
                </a:solidFill>
              </a:rPr>
              <a:t>vui</a:t>
            </a:r>
            <a:r>
              <a:rPr lang="en-US" sz="4800" dirty="0">
                <a:solidFill>
                  <a:schemeClr val="bg1"/>
                </a:solidFill>
              </a:rPr>
              <a:t> </a:t>
            </a:r>
            <a:r>
              <a:rPr lang="en-US" sz="4800" dirty="0" err="1">
                <a:solidFill>
                  <a:schemeClr val="bg1"/>
                </a:solidFill>
              </a:rPr>
              <a:t>mừng</a:t>
            </a:r>
            <a:r>
              <a:rPr lang="en-US" sz="4800" dirty="0">
                <a:solidFill>
                  <a:schemeClr val="bg1"/>
                </a:solidFill>
              </a:rPr>
              <a:t> con </a:t>
            </a:r>
            <a:r>
              <a:rPr lang="en-US" sz="4800" dirty="0" err="1">
                <a:solidFill>
                  <a:schemeClr val="bg1"/>
                </a:solidFill>
              </a:rPr>
              <a:t>hân</a:t>
            </a:r>
            <a:r>
              <a:rPr lang="en-US" sz="4800" dirty="0">
                <a:solidFill>
                  <a:schemeClr val="bg1"/>
                </a:solidFill>
              </a:rPr>
              <a:t> </a:t>
            </a:r>
            <a:r>
              <a:rPr lang="en-US" sz="4800" dirty="0" err="1">
                <a:solidFill>
                  <a:schemeClr val="bg1"/>
                </a:solidFill>
              </a:rPr>
              <a:t>hoan</a:t>
            </a:r>
            <a:r>
              <a:rPr lang="en-US" sz="4800" dirty="0">
                <a:solidFill>
                  <a:schemeClr val="bg1"/>
                </a:solidFill>
              </a:rPr>
              <a:t> </a:t>
            </a:r>
            <a:r>
              <a:rPr lang="en-US" sz="4800" dirty="0" err="1">
                <a:solidFill>
                  <a:schemeClr val="bg1"/>
                </a:solidFill>
              </a:rPr>
              <a:t>vui</a:t>
            </a:r>
            <a:r>
              <a:rPr lang="en-US" sz="4800" dirty="0">
                <a:solidFill>
                  <a:schemeClr val="bg1"/>
                </a:solidFill>
              </a:rPr>
              <a:t> </a:t>
            </a:r>
            <a:r>
              <a:rPr lang="en-US" sz="4800" dirty="0" err="1">
                <a:solidFill>
                  <a:schemeClr val="bg1"/>
                </a:solidFill>
              </a:rPr>
              <a:t>mừng</a:t>
            </a:r>
            <a:r>
              <a:rPr lang="en-US" sz="4800" dirty="0">
                <a:solidFill>
                  <a:schemeClr val="bg1"/>
                </a:solidFill>
              </a:rPr>
              <a:t> </a:t>
            </a:r>
            <a:r>
              <a:rPr lang="en-US" sz="4800" dirty="0" err="1">
                <a:solidFill>
                  <a:schemeClr val="bg1"/>
                </a:solidFill>
              </a:rPr>
              <a:t>tạ</a:t>
            </a:r>
            <a:r>
              <a:rPr lang="en-US" sz="4800" dirty="0">
                <a:solidFill>
                  <a:schemeClr val="bg1"/>
                </a:solidFill>
              </a:rPr>
              <a:t> </a:t>
            </a:r>
            <a:r>
              <a:rPr lang="vi-VN" sz="4800" dirty="0">
                <a:solidFill>
                  <a:schemeClr val="bg1"/>
                </a:solidFill>
              </a:rPr>
              <a:t>ơ</a:t>
            </a:r>
            <a:r>
              <a:rPr lang="en-US" sz="4800" dirty="0">
                <a:solidFill>
                  <a:schemeClr val="bg1"/>
                </a:solidFill>
              </a:rPr>
              <a:t>n </a:t>
            </a:r>
            <a:r>
              <a:rPr lang="en-US" sz="4800" dirty="0" err="1">
                <a:solidFill>
                  <a:schemeClr val="bg1"/>
                </a:solidFill>
              </a:rPr>
              <a:t>Chúa</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vi-VN" sz="4800" dirty="0">
                <a:solidFill>
                  <a:schemeClr val="bg1"/>
                </a:solidFill>
              </a:rPr>
              <a:t>ơ</a:t>
            </a:r>
            <a:r>
              <a:rPr lang="en-US" sz="4800" dirty="0" err="1">
                <a:solidFill>
                  <a:schemeClr val="bg1"/>
                </a:solidFill>
              </a:rPr>
              <a:t>i</a:t>
            </a:r>
            <a:r>
              <a:rPr lang="en-US" sz="4800" dirty="0">
                <a:solidFill>
                  <a:schemeClr val="bg1"/>
                </a:solidFill>
              </a:rPr>
              <a:t>! </a:t>
            </a:r>
            <a:r>
              <a:rPr lang="en-US" sz="4800" dirty="0" err="1">
                <a:solidFill>
                  <a:schemeClr val="bg1"/>
                </a:solidFill>
              </a:rPr>
              <a:t>Vì</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là</a:t>
            </a:r>
            <a:r>
              <a:rPr lang="en-US" sz="4800" dirty="0">
                <a:solidFill>
                  <a:schemeClr val="bg1"/>
                </a:solidFill>
              </a:rPr>
              <a:t> </a:t>
            </a:r>
            <a:r>
              <a:rPr lang="en-US" sz="4800" dirty="0" err="1">
                <a:solidFill>
                  <a:schemeClr val="bg1"/>
                </a:solidFill>
              </a:rPr>
              <a:t>lẽ</a:t>
            </a:r>
            <a:r>
              <a:rPr lang="en-US" sz="4800" dirty="0">
                <a:solidFill>
                  <a:schemeClr val="bg1"/>
                </a:solidFill>
              </a:rPr>
              <a:t> </a:t>
            </a:r>
            <a:r>
              <a:rPr lang="en-US" sz="4800" dirty="0" err="1">
                <a:solidFill>
                  <a:schemeClr val="bg1"/>
                </a:solidFill>
              </a:rPr>
              <a:t>sống</a:t>
            </a:r>
            <a:r>
              <a:rPr lang="en-US" sz="4800" dirty="0">
                <a:solidFill>
                  <a:schemeClr val="bg1"/>
                </a:solidFill>
              </a:rPr>
              <a:t> </a:t>
            </a:r>
            <a:r>
              <a:rPr lang="en-US" sz="4800" dirty="0" err="1">
                <a:solidFill>
                  <a:schemeClr val="bg1"/>
                </a:solidFill>
              </a:rPr>
              <a:t>của</a:t>
            </a:r>
            <a:r>
              <a:rPr lang="en-US" sz="4800" dirty="0">
                <a:solidFill>
                  <a:schemeClr val="bg1"/>
                </a:solidFill>
              </a:rPr>
              <a:t> con </a:t>
            </a:r>
            <a:r>
              <a:rPr lang="en-US" sz="4800" dirty="0" err="1">
                <a:solidFill>
                  <a:schemeClr val="bg1"/>
                </a:solidFill>
              </a:rPr>
              <a:t>rồi</a:t>
            </a:r>
            <a:r>
              <a:rPr lang="en-US" sz="4800" dirty="0">
                <a:solidFill>
                  <a:schemeClr val="bg1"/>
                </a:solidFill>
              </a:rPr>
              <a:t>, </a:t>
            </a:r>
            <a:r>
              <a:rPr lang="en-US" sz="4800" dirty="0" err="1">
                <a:solidFill>
                  <a:schemeClr val="bg1"/>
                </a:solidFill>
              </a:rPr>
              <a:t>là</a:t>
            </a:r>
            <a:r>
              <a:rPr lang="en-US" sz="4800" dirty="0">
                <a:solidFill>
                  <a:schemeClr val="bg1"/>
                </a:solidFill>
              </a:rPr>
              <a:t> </a:t>
            </a:r>
            <a:r>
              <a:rPr lang="en-US" sz="4800" dirty="0" err="1">
                <a:solidFill>
                  <a:schemeClr val="bg1"/>
                </a:solidFill>
              </a:rPr>
              <a:t>hạnh</a:t>
            </a:r>
            <a:r>
              <a:rPr lang="en-US" sz="4800" dirty="0">
                <a:solidFill>
                  <a:schemeClr val="bg1"/>
                </a:solidFill>
              </a:rPr>
              <a:t> </a:t>
            </a:r>
            <a:r>
              <a:rPr lang="en-US" sz="4800" dirty="0" err="1">
                <a:solidFill>
                  <a:schemeClr val="bg1"/>
                </a:solidFill>
              </a:rPr>
              <a:t>phúc</a:t>
            </a:r>
            <a:r>
              <a:rPr lang="en-US" sz="4800" dirty="0">
                <a:solidFill>
                  <a:schemeClr val="bg1"/>
                </a:solidFill>
              </a:rPr>
              <a:t> </a:t>
            </a:r>
            <a:r>
              <a:rPr lang="en-US" sz="4800" dirty="0" err="1">
                <a:solidFill>
                  <a:schemeClr val="bg1"/>
                </a:solidFill>
              </a:rPr>
              <a:t>suốt</a:t>
            </a:r>
            <a:r>
              <a:rPr lang="en-US" sz="4800" dirty="0">
                <a:solidFill>
                  <a:schemeClr val="bg1"/>
                </a:solidFill>
              </a:rPr>
              <a:t> </a:t>
            </a:r>
            <a:r>
              <a:rPr lang="en-US" sz="4800" dirty="0" err="1">
                <a:solidFill>
                  <a:schemeClr val="bg1"/>
                </a:solidFill>
              </a:rPr>
              <a:t>cuộc</a:t>
            </a:r>
            <a:r>
              <a:rPr lang="en-US" sz="4800" dirty="0">
                <a:solidFill>
                  <a:schemeClr val="bg1"/>
                </a:solidFill>
              </a:rPr>
              <a:t> </a:t>
            </a:r>
            <a:r>
              <a:rPr lang="en-US" sz="4800" dirty="0" err="1">
                <a:solidFill>
                  <a:schemeClr val="bg1"/>
                </a:solidFill>
              </a:rPr>
              <a:t>đời</a:t>
            </a:r>
            <a:r>
              <a:rPr lang="en-US" sz="4800" dirty="0">
                <a:solidFill>
                  <a:schemeClr val="bg1"/>
                </a:solidFill>
              </a:rPr>
              <a:t>, </a:t>
            </a:r>
            <a:r>
              <a:rPr lang="en-US" sz="4800" dirty="0" err="1">
                <a:solidFill>
                  <a:schemeClr val="bg1"/>
                </a:solidFill>
              </a:rPr>
              <a:t>đến</a:t>
            </a:r>
            <a:r>
              <a:rPr lang="en-US" sz="4800" dirty="0">
                <a:solidFill>
                  <a:schemeClr val="bg1"/>
                </a:solidFill>
              </a:rPr>
              <a:t> </a:t>
            </a:r>
            <a:r>
              <a:rPr lang="en-US" sz="4800" dirty="0" err="1">
                <a:solidFill>
                  <a:schemeClr val="bg1"/>
                </a:solidFill>
              </a:rPr>
              <a:t>với</a:t>
            </a:r>
            <a:r>
              <a:rPr lang="en-US" sz="4800" dirty="0">
                <a:solidFill>
                  <a:schemeClr val="bg1"/>
                </a:solidFill>
              </a:rPr>
              <a:t> </a:t>
            </a:r>
            <a:r>
              <a:rPr lang="en-US" sz="4800" dirty="0" err="1">
                <a:solidFill>
                  <a:schemeClr val="bg1"/>
                </a:solidFill>
              </a:rPr>
              <a:t>Ngài</a:t>
            </a:r>
            <a:r>
              <a:rPr lang="en-US" sz="4800" dirty="0">
                <a:solidFill>
                  <a:schemeClr val="bg1"/>
                </a:solidFill>
              </a:rPr>
              <a:t> </a:t>
            </a:r>
            <a:r>
              <a:rPr lang="en-US" sz="4800" dirty="0" err="1">
                <a:solidFill>
                  <a:schemeClr val="bg1"/>
                </a:solidFill>
              </a:rPr>
              <a:t>nhận</a:t>
            </a:r>
            <a:r>
              <a:rPr lang="en-US" sz="4800" dirty="0">
                <a:solidFill>
                  <a:schemeClr val="bg1"/>
                </a:solidFill>
              </a:rPr>
              <a:t> </a:t>
            </a:r>
            <a:r>
              <a:rPr lang="en-US" sz="4800" dirty="0" err="1">
                <a:solidFill>
                  <a:schemeClr val="bg1"/>
                </a:solidFill>
              </a:rPr>
              <a:t>lãnh</a:t>
            </a:r>
            <a:r>
              <a:rPr lang="en-US" sz="4800" dirty="0">
                <a:solidFill>
                  <a:schemeClr val="bg1"/>
                </a:solidFill>
              </a:rPr>
              <a:t> N</a:t>
            </a:r>
            <a:r>
              <a:rPr lang="vi-VN" sz="4800" dirty="0">
                <a:solidFill>
                  <a:schemeClr val="bg1"/>
                </a:solidFill>
              </a:rPr>
              <a:t>ư</a:t>
            </a:r>
            <a:r>
              <a:rPr lang="en-US" sz="4800" dirty="0" err="1">
                <a:solidFill>
                  <a:schemeClr val="bg1"/>
                </a:solidFill>
              </a:rPr>
              <a:t>ớc</a:t>
            </a:r>
            <a:r>
              <a:rPr lang="en-US" sz="4800" dirty="0">
                <a:solidFill>
                  <a:schemeClr val="bg1"/>
                </a:solidFill>
              </a:rPr>
              <a:t> </a:t>
            </a:r>
            <a:r>
              <a:rPr lang="en-US" sz="4800" dirty="0" err="1">
                <a:solidFill>
                  <a:schemeClr val="bg1"/>
                </a:solidFill>
              </a:rPr>
              <a:t>Trời</a:t>
            </a:r>
            <a:r>
              <a:rPr lang="en-US" sz="4800" dirty="0">
                <a:solidFill>
                  <a:schemeClr val="bg1"/>
                </a:solidFill>
              </a:rPr>
              <a:t>. </a:t>
            </a:r>
            <a:endParaRPr lang="vi-VN" sz="4800" dirty="0">
              <a:solidFill>
                <a:schemeClr val="bg1"/>
              </a:solidFill>
              <a:latin typeface="+mj-lt"/>
            </a:endParaRPr>
          </a:p>
        </p:txBody>
      </p:sp>
    </p:spTree>
    <p:extLst>
      <p:ext uri="{BB962C8B-B14F-4D97-AF65-F5344CB8AC3E}">
        <p14:creationId xmlns:p14="http://schemas.microsoft.com/office/powerpoint/2010/main" val="294940270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040815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rgbClr val="FFFF00"/>
                </a:solidFill>
              </a:rPr>
              <a:t> </a:t>
            </a:r>
            <a:r>
              <a:rPr lang="en-US" sz="6600" dirty="0" err="1">
                <a:solidFill>
                  <a:schemeClr val="bg1"/>
                </a:solidFill>
              </a:rPr>
              <a:t>Tôi</a:t>
            </a:r>
            <a:r>
              <a:rPr lang="en-US" sz="6600" dirty="0">
                <a:solidFill>
                  <a:schemeClr val="bg1"/>
                </a:solidFill>
              </a:rPr>
              <a:t> ở </a:t>
            </a:r>
            <a:r>
              <a:rPr lang="en-US" sz="6600" dirty="0" err="1">
                <a:solidFill>
                  <a:schemeClr val="bg1"/>
                </a:solidFill>
              </a:rPr>
              <a:t>trong</a:t>
            </a:r>
            <a:r>
              <a:rPr lang="en-US" sz="6600" dirty="0">
                <a:solidFill>
                  <a:schemeClr val="bg1"/>
                </a:solidFill>
              </a:rPr>
              <a:t> </a:t>
            </a:r>
            <a:r>
              <a:rPr lang="en-US" sz="6600" dirty="0" err="1">
                <a:solidFill>
                  <a:schemeClr val="bg1"/>
                </a:solidFill>
              </a:rPr>
              <a:t>nhà</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những</a:t>
            </a:r>
            <a:r>
              <a:rPr lang="en-US" sz="6600" dirty="0">
                <a:solidFill>
                  <a:schemeClr val="bg1"/>
                </a:solidFill>
              </a:rPr>
              <a:t> </a:t>
            </a:r>
            <a:r>
              <a:rPr lang="en-US" sz="6600" dirty="0" err="1">
                <a:solidFill>
                  <a:schemeClr val="bg1"/>
                </a:solidFill>
              </a:rPr>
              <a:t>năm</a:t>
            </a:r>
            <a:r>
              <a:rPr lang="en-US" sz="6600" dirty="0">
                <a:solidFill>
                  <a:schemeClr val="bg1"/>
                </a:solidFill>
              </a:rPr>
              <a:t> </a:t>
            </a:r>
            <a:r>
              <a:rPr lang="en-US" sz="6600" dirty="0" err="1">
                <a:solidFill>
                  <a:schemeClr val="bg1"/>
                </a:solidFill>
              </a:rPr>
              <a:t>tháng</a:t>
            </a:r>
            <a:r>
              <a:rPr lang="en-US" sz="6600" dirty="0">
                <a:solidFill>
                  <a:schemeClr val="bg1"/>
                </a:solidFill>
              </a:rPr>
              <a:t> </a:t>
            </a:r>
            <a:r>
              <a:rPr lang="en-US" sz="6600" dirty="0" err="1">
                <a:solidFill>
                  <a:schemeClr val="bg1"/>
                </a:solidFill>
              </a:rPr>
              <a:t>dài</a:t>
            </a:r>
            <a:r>
              <a:rPr lang="en-US" sz="6600" dirty="0">
                <a:solidFill>
                  <a:schemeClr val="bg1"/>
                </a:solidFill>
              </a:rPr>
              <a:t> </a:t>
            </a:r>
            <a:r>
              <a:rPr lang="en-US" sz="6600" dirty="0" err="1">
                <a:solidFill>
                  <a:schemeClr val="bg1"/>
                </a:solidFill>
              </a:rPr>
              <a:t>triền</a:t>
            </a:r>
            <a:r>
              <a:rPr lang="en-US" sz="6600" dirty="0">
                <a:solidFill>
                  <a:schemeClr val="bg1"/>
                </a:solidFill>
              </a:rPr>
              <a:t> </a:t>
            </a:r>
            <a:r>
              <a:rPr lang="en-US" sz="6600" dirty="0" err="1">
                <a:solidFill>
                  <a:schemeClr val="bg1"/>
                </a:solidFill>
              </a:rPr>
              <a:t>miên</a:t>
            </a:r>
            <a:r>
              <a:rPr lang="en-US" sz="66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1366873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040815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ngôn sứ I-sai-a</a:t>
            </a:r>
          </a:p>
          <a:p>
            <a:r>
              <a:rPr lang="en-US" sz="3200" b="1" smtClean="0">
                <a:ln w="1905"/>
                <a:solidFill>
                  <a:srgbClr val="A50021"/>
                </a:solidFill>
                <a:effectLst>
                  <a:innerShdw blurRad="69850" dist="43180" dir="5400000">
                    <a:srgbClr val="000000">
                      <a:alpha val="65000"/>
                    </a:srgbClr>
                  </a:innerShdw>
                </a:effectLst>
              </a:rPr>
              <a:t>Đức Chúa sẽ đãi một bữa tiệc và sẽ lau khô dòng lệ trên khuôn mặt mọi người</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00539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a:solidFill>
                  <a:srgbClr val="FFFF00"/>
                </a:solidFill>
              </a:rPr>
              <a:t>Thánh</a:t>
            </a:r>
            <a:r>
              <a:rPr lang="en-US" dirty="0">
                <a:solidFill>
                  <a:srgbClr val="FFFF00"/>
                </a:solidFill>
              </a:rPr>
              <a:t> </a:t>
            </a:r>
            <a:r>
              <a:rPr lang="en-US" dirty="0" err="1">
                <a:solidFill>
                  <a:srgbClr val="FFFF00"/>
                </a:solidFill>
              </a:rPr>
              <a:t>Vịnh</a:t>
            </a:r>
            <a:r>
              <a:rPr lang="en-US" dirty="0">
                <a:solidFill>
                  <a:srgbClr val="FFFF00"/>
                </a:solidFill>
              </a:rPr>
              <a:t> 22</a:t>
            </a:r>
            <a:br>
              <a:rPr lang="en-US" dirty="0">
                <a:solidFill>
                  <a:srgbClr val="FFFF00"/>
                </a:solidFill>
              </a:rPr>
            </a:br>
            <a:r>
              <a:rPr lang="en-US" dirty="0" err="1">
                <a:solidFill>
                  <a:srgbClr val="FFFF00"/>
                </a:solidFill>
              </a:rPr>
              <a:t>Chúa</a:t>
            </a:r>
            <a:r>
              <a:rPr lang="en-US" dirty="0">
                <a:solidFill>
                  <a:srgbClr val="FFFF00"/>
                </a:solidFill>
              </a:rPr>
              <a:t> </a:t>
            </a:r>
            <a:r>
              <a:rPr lang="en-US" dirty="0" err="1">
                <a:solidFill>
                  <a:srgbClr val="FFFF00"/>
                </a:solidFill>
              </a:rPr>
              <a:t>Nhật</a:t>
            </a:r>
            <a:r>
              <a:rPr lang="en-US" dirty="0">
                <a:solidFill>
                  <a:srgbClr val="FFFF00"/>
                </a:solidFill>
              </a:rPr>
              <a:t> XXVIII </a:t>
            </a:r>
            <a:r>
              <a:rPr lang="en-US" dirty="0" err="1">
                <a:solidFill>
                  <a:srgbClr val="FFFF00"/>
                </a:solidFill>
              </a:rPr>
              <a:t>Thường</a:t>
            </a:r>
            <a:r>
              <a:rPr lang="en-US" dirty="0">
                <a:solidFill>
                  <a:srgbClr val="FFFF00"/>
                </a:solidFill>
              </a:rPr>
              <a:t> </a:t>
            </a:r>
            <a:r>
              <a:rPr lang="en-US" dirty="0" err="1">
                <a:solidFill>
                  <a:srgbClr val="FFFF00"/>
                </a:solidFill>
              </a:rPr>
              <a:t>Niên</a:t>
            </a:r>
            <a:r>
              <a:rPr lang="en-US" dirty="0">
                <a:solidFill>
                  <a:srgbClr val="FFFF00"/>
                </a:solidFill>
              </a:rPr>
              <a:t/>
            </a:r>
            <a:br>
              <a:rPr lang="en-US" dirty="0">
                <a:solidFill>
                  <a:srgbClr val="FFFF00"/>
                </a:solidFill>
              </a:rPr>
            </a:br>
            <a:r>
              <a:rPr lang="en-US" dirty="0" err="1">
                <a:solidFill>
                  <a:srgbClr val="FFFF00"/>
                </a:solidFill>
              </a:rPr>
              <a:t>Năm</a:t>
            </a:r>
            <a:r>
              <a:rPr lang="en-US" dirty="0">
                <a:solidFill>
                  <a:srgbClr val="FFFF00"/>
                </a:solidFill>
              </a:rPr>
              <a:t> A</a:t>
            </a:r>
          </a:p>
        </p:txBody>
      </p:sp>
    </p:spTree>
    <p:extLst>
      <p:ext uri="{BB962C8B-B14F-4D97-AF65-F5344CB8AC3E}">
        <p14:creationId xmlns:p14="http://schemas.microsoft.com/office/powerpoint/2010/main" val="3603338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rgbClr val="FFFF00"/>
                </a:solidFill>
              </a:rPr>
              <a:t> </a:t>
            </a:r>
            <a:r>
              <a:rPr lang="en-US" sz="6600" dirty="0" err="1">
                <a:solidFill>
                  <a:schemeClr val="bg1"/>
                </a:solidFill>
              </a:rPr>
              <a:t>Tôi</a:t>
            </a:r>
            <a:r>
              <a:rPr lang="en-US" sz="6600" dirty="0">
                <a:solidFill>
                  <a:schemeClr val="bg1"/>
                </a:solidFill>
              </a:rPr>
              <a:t> ở </a:t>
            </a:r>
            <a:r>
              <a:rPr lang="en-US" sz="6600" dirty="0" err="1">
                <a:solidFill>
                  <a:schemeClr val="bg1"/>
                </a:solidFill>
              </a:rPr>
              <a:t>trong</a:t>
            </a:r>
            <a:r>
              <a:rPr lang="en-US" sz="6600" dirty="0">
                <a:solidFill>
                  <a:schemeClr val="bg1"/>
                </a:solidFill>
              </a:rPr>
              <a:t> </a:t>
            </a:r>
            <a:r>
              <a:rPr lang="en-US" sz="6600" dirty="0" err="1">
                <a:solidFill>
                  <a:schemeClr val="bg1"/>
                </a:solidFill>
              </a:rPr>
              <a:t>nhà</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những</a:t>
            </a:r>
            <a:r>
              <a:rPr lang="en-US" sz="6600" dirty="0">
                <a:solidFill>
                  <a:schemeClr val="bg1"/>
                </a:solidFill>
              </a:rPr>
              <a:t> </a:t>
            </a:r>
            <a:r>
              <a:rPr lang="en-US" sz="6600" dirty="0" err="1">
                <a:solidFill>
                  <a:schemeClr val="bg1"/>
                </a:solidFill>
              </a:rPr>
              <a:t>năm</a:t>
            </a:r>
            <a:r>
              <a:rPr lang="en-US" sz="6600" dirty="0">
                <a:solidFill>
                  <a:schemeClr val="bg1"/>
                </a:solidFill>
              </a:rPr>
              <a:t> </a:t>
            </a:r>
            <a:r>
              <a:rPr lang="en-US" sz="6600" dirty="0" err="1">
                <a:solidFill>
                  <a:schemeClr val="bg1"/>
                </a:solidFill>
              </a:rPr>
              <a:t>tháng</a:t>
            </a:r>
            <a:r>
              <a:rPr lang="en-US" sz="6600" dirty="0">
                <a:solidFill>
                  <a:schemeClr val="bg1"/>
                </a:solidFill>
              </a:rPr>
              <a:t> </a:t>
            </a:r>
            <a:r>
              <a:rPr lang="en-US" sz="6600" dirty="0" err="1">
                <a:solidFill>
                  <a:schemeClr val="bg1"/>
                </a:solidFill>
              </a:rPr>
              <a:t>dài</a:t>
            </a:r>
            <a:r>
              <a:rPr lang="en-US" sz="6600" dirty="0">
                <a:solidFill>
                  <a:schemeClr val="bg1"/>
                </a:solidFill>
              </a:rPr>
              <a:t> </a:t>
            </a:r>
            <a:r>
              <a:rPr lang="en-US" sz="6600" dirty="0" err="1">
                <a:solidFill>
                  <a:schemeClr val="bg1"/>
                </a:solidFill>
              </a:rPr>
              <a:t>triền</a:t>
            </a:r>
            <a:r>
              <a:rPr lang="en-US" sz="6600" dirty="0">
                <a:solidFill>
                  <a:schemeClr val="bg1"/>
                </a:solidFill>
              </a:rPr>
              <a:t> </a:t>
            </a:r>
            <a:r>
              <a:rPr lang="en-US" sz="6600" dirty="0" err="1">
                <a:solidFill>
                  <a:schemeClr val="bg1"/>
                </a:solidFill>
              </a:rPr>
              <a:t>miên</a:t>
            </a:r>
            <a:r>
              <a:rPr lang="en-US" sz="66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3830968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sz="5400" dirty="0">
                <a:solidFill>
                  <a:schemeClr val="bg1"/>
                </a:solidFill>
              </a:rPr>
              <a:t>Có Chúa chăn dắt tôi nên tôi không còn thiếu gì. Trên đồng cỏ xanh tươi Ngài dẫn tôi vào nghỉ ngơi.</a:t>
            </a:r>
            <a:endParaRPr lang="en-US" sz="5400" dirty="0">
              <a:solidFill>
                <a:schemeClr val="bg1"/>
              </a:solidFill>
            </a:endParaRPr>
          </a:p>
        </p:txBody>
      </p:sp>
    </p:spTree>
    <p:extLst>
      <p:ext uri="{BB962C8B-B14F-4D97-AF65-F5344CB8AC3E}">
        <p14:creationId xmlns:p14="http://schemas.microsoft.com/office/powerpoint/2010/main" val="71472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rgbClr val="FFFF00"/>
                </a:solidFill>
              </a:rPr>
              <a:t> </a:t>
            </a:r>
            <a:r>
              <a:rPr lang="en-US" sz="6600" dirty="0" err="1">
                <a:solidFill>
                  <a:schemeClr val="bg1"/>
                </a:solidFill>
              </a:rPr>
              <a:t>Tôi</a:t>
            </a:r>
            <a:r>
              <a:rPr lang="en-US" sz="6600" dirty="0">
                <a:solidFill>
                  <a:schemeClr val="bg1"/>
                </a:solidFill>
              </a:rPr>
              <a:t> ở </a:t>
            </a:r>
            <a:r>
              <a:rPr lang="en-US" sz="6600" dirty="0" err="1">
                <a:solidFill>
                  <a:schemeClr val="bg1"/>
                </a:solidFill>
              </a:rPr>
              <a:t>trong</a:t>
            </a:r>
            <a:r>
              <a:rPr lang="en-US" sz="6600" dirty="0">
                <a:solidFill>
                  <a:schemeClr val="bg1"/>
                </a:solidFill>
              </a:rPr>
              <a:t> </a:t>
            </a:r>
            <a:r>
              <a:rPr lang="en-US" sz="6600" dirty="0" err="1">
                <a:solidFill>
                  <a:schemeClr val="bg1"/>
                </a:solidFill>
              </a:rPr>
              <a:t>nhà</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những</a:t>
            </a:r>
            <a:r>
              <a:rPr lang="en-US" sz="6600" dirty="0">
                <a:solidFill>
                  <a:schemeClr val="bg1"/>
                </a:solidFill>
              </a:rPr>
              <a:t> </a:t>
            </a:r>
            <a:r>
              <a:rPr lang="en-US" sz="6600" dirty="0" err="1">
                <a:solidFill>
                  <a:schemeClr val="bg1"/>
                </a:solidFill>
              </a:rPr>
              <a:t>năm</a:t>
            </a:r>
            <a:r>
              <a:rPr lang="en-US" sz="6600" dirty="0">
                <a:solidFill>
                  <a:schemeClr val="bg1"/>
                </a:solidFill>
              </a:rPr>
              <a:t> </a:t>
            </a:r>
            <a:r>
              <a:rPr lang="en-US" sz="6600" dirty="0" err="1">
                <a:solidFill>
                  <a:schemeClr val="bg1"/>
                </a:solidFill>
              </a:rPr>
              <a:t>tháng</a:t>
            </a:r>
            <a:r>
              <a:rPr lang="en-US" sz="6600" dirty="0">
                <a:solidFill>
                  <a:schemeClr val="bg1"/>
                </a:solidFill>
              </a:rPr>
              <a:t> </a:t>
            </a:r>
            <a:r>
              <a:rPr lang="en-US" sz="6600" dirty="0" err="1">
                <a:solidFill>
                  <a:schemeClr val="bg1"/>
                </a:solidFill>
              </a:rPr>
              <a:t>dài</a:t>
            </a:r>
            <a:r>
              <a:rPr lang="en-US" sz="6600" dirty="0">
                <a:solidFill>
                  <a:schemeClr val="bg1"/>
                </a:solidFill>
              </a:rPr>
              <a:t> </a:t>
            </a:r>
            <a:r>
              <a:rPr lang="en-US" sz="6600" dirty="0" err="1">
                <a:solidFill>
                  <a:schemeClr val="bg1"/>
                </a:solidFill>
              </a:rPr>
              <a:t>triền</a:t>
            </a:r>
            <a:r>
              <a:rPr lang="en-US" sz="6600" dirty="0">
                <a:solidFill>
                  <a:schemeClr val="bg1"/>
                </a:solidFill>
              </a:rPr>
              <a:t> </a:t>
            </a:r>
            <a:r>
              <a:rPr lang="en-US" sz="6600" dirty="0" err="1">
                <a:solidFill>
                  <a:schemeClr val="bg1"/>
                </a:solidFill>
              </a:rPr>
              <a:t>miên</a:t>
            </a:r>
            <a:r>
              <a:rPr lang="en-US" sz="66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1588416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fontAlgn="base"/>
            <a:r>
              <a:rPr lang="en-US" sz="5400" u="sng" dirty="0">
                <a:solidFill>
                  <a:srgbClr val="FFFF00"/>
                </a:solidFill>
              </a:rPr>
              <a:t>Tk2:</a:t>
            </a:r>
            <a:r>
              <a:rPr lang="en-US" sz="5400" dirty="0">
                <a:solidFill>
                  <a:schemeClr val="bg1"/>
                </a:solidFill>
              </a:rPr>
              <a:t> </a:t>
            </a:r>
            <a:r>
              <a:rPr lang="vi-VN" sz="6000" dirty="0">
                <a:solidFill>
                  <a:schemeClr val="bg1"/>
                </a:solidFill>
              </a:rPr>
              <a:t>Dẫn tới bên suối trong cho tôi đây bồi dưỡng lại. Theo đường nẻo công minh, Ngài dẫn tôi vì Uy Danh.</a:t>
            </a:r>
            <a:endParaRPr lang="en-US" sz="5400" dirty="0">
              <a:solidFill>
                <a:schemeClr val="bg1"/>
              </a:solidFill>
            </a:endParaRPr>
          </a:p>
        </p:txBody>
      </p:sp>
    </p:spTree>
    <p:extLst>
      <p:ext uri="{BB962C8B-B14F-4D97-AF65-F5344CB8AC3E}">
        <p14:creationId xmlns:p14="http://schemas.microsoft.com/office/powerpoint/2010/main" val="2435063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dirty="0">
                <a:solidFill>
                  <a:srgbClr val="FFFF00"/>
                </a:solidFill>
              </a:rPr>
              <a:t>Tk3:</a:t>
            </a:r>
            <a:r>
              <a:rPr lang="en-US" sz="6000" dirty="0">
                <a:solidFill>
                  <a:schemeClr val="bg1"/>
                </a:solidFill>
              </a:rPr>
              <a:t> </a:t>
            </a:r>
            <a:r>
              <a:rPr lang="vi-VN" sz="6600" dirty="0">
                <a:solidFill>
                  <a:schemeClr val="bg1"/>
                </a:solidFill>
              </a:rPr>
              <a:t>Dẫu lúc qua lũng sâu, con đâu lo sợ khốn cùng. Bởi Ngài ở bên con, cầm sẵn côn trượng chở che.</a:t>
            </a:r>
            <a:endParaRPr lang="vi-VN" sz="6000" dirty="0">
              <a:solidFill>
                <a:schemeClr val="bg1"/>
              </a:solidFill>
            </a:endParaRPr>
          </a:p>
        </p:txBody>
      </p:sp>
    </p:spTree>
    <p:extLst>
      <p:ext uri="{BB962C8B-B14F-4D97-AF65-F5344CB8AC3E}">
        <p14:creationId xmlns:p14="http://schemas.microsoft.com/office/powerpoint/2010/main" val="2667403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rgbClr val="FFFF00"/>
                </a:solidFill>
              </a:rPr>
              <a:t> </a:t>
            </a:r>
            <a:r>
              <a:rPr lang="en-US" sz="6600" dirty="0" err="1">
                <a:solidFill>
                  <a:schemeClr val="bg1"/>
                </a:solidFill>
              </a:rPr>
              <a:t>Tôi</a:t>
            </a:r>
            <a:r>
              <a:rPr lang="en-US" sz="6600" dirty="0">
                <a:solidFill>
                  <a:schemeClr val="bg1"/>
                </a:solidFill>
              </a:rPr>
              <a:t> ở </a:t>
            </a:r>
            <a:r>
              <a:rPr lang="en-US" sz="6600" dirty="0" err="1">
                <a:solidFill>
                  <a:schemeClr val="bg1"/>
                </a:solidFill>
              </a:rPr>
              <a:t>trong</a:t>
            </a:r>
            <a:r>
              <a:rPr lang="en-US" sz="6600" dirty="0">
                <a:solidFill>
                  <a:schemeClr val="bg1"/>
                </a:solidFill>
              </a:rPr>
              <a:t> </a:t>
            </a:r>
            <a:r>
              <a:rPr lang="en-US" sz="6600" dirty="0" err="1">
                <a:solidFill>
                  <a:schemeClr val="bg1"/>
                </a:solidFill>
              </a:rPr>
              <a:t>nhà</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những</a:t>
            </a:r>
            <a:r>
              <a:rPr lang="en-US" sz="6600" dirty="0">
                <a:solidFill>
                  <a:schemeClr val="bg1"/>
                </a:solidFill>
              </a:rPr>
              <a:t> </a:t>
            </a:r>
            <a:r>
              <a:rPr lang="en-US" sz="6600" dirty="0" err="1">
                <a:solidFill>
                  <a:schemeClr val="bg1"/>
                </a:solidFill>
              </a:rPr>
              <a:t>năm</a:t>
            </a:r>
            <a:r>
              <a:rPr lang="en-US" sz="6600" dirty="0">
                <a:solidFill>
                  <a:schemeClr val="bg1"/>
                </a:solidFill>
              </a:rPr>
              <a:t> </a:t>
            </a:r>
            <a:r>
              <a:rPr lang="en-US" sz="6600" dirty="0" err="1">
                <a:solidFill>
                  <a:schemeClr val="bg1"/>
                </a:solidFill>
              </a:rPr>
              <a:t>tháng</a:t>
            </a:r>
            <a:r>
              <a:rPr lang="en-US" sz="6600" dirty="0">
                <a:solidFill>
                  <a:schemeClr val="bg1"/>
                </a:solidFill>
              </a:rPr>
              <a:t> </a:t>
            </a:r>
            <a:r>
              <a:rPr lang="en-US" sz="6600" dirty="0" err="1">
                <a:solidFill>
                  <a:schemeClr val="bg1"/>
                </a:solidFill>
              </a:rPr>
              <a:t>dài</a:t>
            </a:r>
            <a:r>
              <a:rPr lang="en-US" sz="6600" dirty="0">
                <a:solidFill>
                  <a:schemeClr val="bg1"/>
                </a:solidFill>
              </a:rPr>
              <a:t> </a:t>
            </a:r>
            <a:r>
              <a:rPr lang="en-US" sz="6600" dirty="0" err="1">
                <a:solidFill>
                  <a:schemeClr val="bg1"/>
                </a:solidFill>
              </a:rPr>
              <a:t>triền</a:t>
            </a:r>
            <a:r>
              <a:rPr lang="en-US" sz="6600" dirty="0">
                <a:solidFill>
                  <a:schemeClr val="bg1"/>
                </a:solidFill>
              </a:rPr>
              <a:t> </a:t>
            </a:r>
            <a:r>
              <a:rPr lang="en-US" sz="6600" dirty="0" err="1">
                <a:solidFill>
                  <a:schemeClr val="bg1"/>
                </a:solidFill>
              </a:rPr>
              <a:t>miên</a:t>
            </a:r>
            <a:r>
              <a:rPr lang="en-US" sz="66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4108165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dirty="0">
                <a:solidFill>
                  <a:srgbClr val="FFFF00"/>
                </a:solidFill>
              </a:rPr>
              <a:t>Tk4:</a:t>
            </a:r>
            <a:r>
              <a:rPr lang="en-US" sz="7200" dirty="0">
                <a:solidFill>
                  <a:schemeClr val="bg1"/>
                </a:solidFill>
              </a:rPr>
              <a:t> </a:t>
            </a:r>
            <a:r>
              <a:rPr lang="vi-VN" sz="7300" dirty="0">
                <a:solidFill>
                  <a:schemeClr val="bg1"/>
                </a:solidFill>
              </a:rPr>
              <a:t>Chúa thiết con bữa ăn ngay khi quân thù đối mặt. Xức dầu tỏa hương thơm và cứ châm rượu đầy ly.</a:t>
            </a:r>
            <a:endParaRPr lang="vi-VN" sz="7200" dirty="0">
              <a:solidFill>
                <a:schemeClr val="bg1"/>
              </a:solidFill>
            </a:endParaRPr>
          </a:p>
        </p:txBody>
      </p:sp>
    </p:spTree>
    <p:extLst>
      <p:ext uri="{BB962C8B-B14F-4D97-AF65-F5344CB8AC3E}">
        <p14:creationId xmlns:p14="http://schemas.microsoft.com/office/powerpoint/2010/main" val="185386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sz="5400" dirty="0">
                <a:solidFill>
                  <a:schemeClr val="bg1"/>
                </a:solidFill>
              </a:rPr>
              <a:t>Có Chúa chăn dắt tôi nên tôi không còn thiếu gì. Trên đồng cỏ xanh tươi Ngài dẫn tôi vào nghỉ ngơi.</a:t>
            </a:r>
            <a:endParaRPr lang="en-US" sz="5400" dirty="0">
              <a:solidFill>
                <a:schemeClr val="bg1"/>
              </a:solidFill>
            </a:endParaRPr>
          </a:p>
        </p:txBody>
      </p:sp>
    </p:spTree>
    <p:extLst>
      <p:ext uri="{BB962C8B-B14F-4D97-AF65-F5344CB8AC3E}">
        <p14:creationId xmlns:p14="http://schemas.microsoft.com/office/powerpoint/2010/main" val="2573400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rgbClr val="FFFF00"/>
                </a:solidFill>
              </a:rPr>
              <a:t> </a:t>
            </a:r>
            <a:r>
              <a:rPr lang="en-US" sz="6600" dirty="0" err="1">
                <a:solidFill>
                  <a:schemeClr val="bg1"/>
                </a:solidFill>
              </a:rPr>
              <a:t>Tôi</a:t>
            </a:r>
            <a:r>
              <a:rPr lang="en-US" sz="6600" dirty="0">
                <a:solidFill>
                  <a:schemeClr val="bg1"/>
                </a:solidFill>
              </a:rPr>
              <a:t> ở </a:t>
            </a:r>
            <a:r>
              <a:rPr lang="en-US" sz="6600" dirty="0" err="1">
                <a:solidFill>
                  <a:schemeClr val="bg1"/>
                </a:solidFill>
              </a:rPr>
              <a:t>trong</a:t>
            </a:r>
            <a:r>
              <a:rPr lang="en-US" sz="6600" dirty="0">
                <a:solidFill>
                  <a:schemeClr val="bg1"/>
                </a:solidFill>
              </a:rPr>
              <a:t> </a:t>
            </a:r>
            <a:r>
              <a:rPr lang="en-US" sz="6600" dirty="0" err="1">
                <a:solidFill>
                  <a:schemeClr val="bg1"/>
                </a:solidFill>
              </a:rPr>
              <a:t>nhà</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những</a:t>
            </a:r>
            <a:r>
              <a:rPr lang="en-US" sz="6600" dirty="0">
                <a:solidFill>
                  <a:schemeClr val="bg1"/>
                </a:solidFill>
              </a:rPr>
              <a:t> </a:t>
            </a:r>
            <a:r>
              <a:rPr lang="en-US" sz="6600" dirty="0" err="1">
                <a:solidFill>
                  <a:schemeClr val="bg1"/>
                </a:solidFill>
              </a:rPr>
              <a:t>năm</a:t>
            </a:r>
            <a:r>
              <a:rPr lang="en-US" sz="6600" dirty="0">
                <a:solidFill>
                  <a:schemeClr val="bg1"/>
                </a:solidFill>
              </a:rPr>
              <a:t> </a:t>
            </a:r>
            <a:r>
              <a:rPr lang="en-US" sz="6600" dirty="0" err="1">
                <a:solidFill>
                  <a:schemeClr val="bg1"/>
                </a:solidFill>
              </a:rPr>
              <a:t>tháng</a:t>
            </a:r>
            <a:r>
              <a:rPr lang="en-US" sz="6600" dirty="0">
                <a:solidFill>
                  <a:schemeClr val="bg1"/>
                </a:solidFill>
              </a:rPr>
              <a:t> </a:t>
            </a:r>
            <a:r>
              <a:rPr lang="en-US" sz="6600" dirty="0" err="1">
                <a:solidFill>
                  <a:schemeClr val="bg1"/>
                </a:solidFill>
              </a:rPr>
              <a:t>dài</a:t>
            </a:r>
            <a:r>
              <a:rPr lang="en-US" sz="6600" dirty="0">
                <a:solidFill>
                  <a:schemeClr val="bg1"/>
                </a:solidFill>
              </a:rPr>
              <a:t> </a:t>
            </a:r>
            <a:r>
              <a:rPr lang="en-US" sz="6600" dirty="0" err="1">
                <a:solidFill>
                  <a:schemeClr val="bg1"/>
                </a:solidFill>
              </a:rPr>
              <a:t>triền</a:t>
            </a:r>
            <a:r>
              <a:rPr lang="en-US" sz="6600" dirty="0">
                <a:solidFill>
                  <a:schemeClr val="bg1"/>
                </a:solidFill>
              </a:rPr>
              <a:t> </a:t>
            </a:r>
            <a:r>
              <a:rPr lang="en-US" sz="6600" dirty="0" err="1">
                <a:solidFill>
                  <a:schemeClr val="bg1"/>
                </a:solidFill>
              </a:rPr>
              <a:t>miên</a:t>
            </a:r>
            <a:r>
              <a:rPr lang="en-US" sz="66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588487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a:solidFill>
                  <a:srgbClr val="FFFF00"/>
                </a:solidFill>
              </a:rPr>
              <a:t>Tk5:</a:t>
            </a:r>
            <a:r>
              <a:rPr lang="en-US" sz="7200" dirty="0">
                <a:solidFill>
                  <a:schemeClr val="bg1"/>
                </a:solidFill>
              </a:rPr>
              <a:t> </a:t>
            </a:r>
            <a:r>
              <a:rPr lang="vi-VN" sz="6000" dirty="0">
                <a:solidFill>
                  <a:schemeClr val="bg1"/>
                </a:solidFill>
              </a:rPr>
              <a:t>Chúa vẫn che chở con trong ân thiêng và nghĩa tình. Con được ở vương cung qua tháng năm dài triền miên.</a:t>
            </a:r>
            <a:endParaRPr lang="vi-VN" sz="7200" dirty="0">
              <a:solidFill>
                <a:schemeClr val="bg1"/>
              </a:solidFill>
            </a:endParaRPr>
          </a:p>
        </p:txBody>
      </p:sp>
    </p:spTree>
    <p:extLst>
      <p:ext uri="{BB962C8B-B14F-4D97-AF65-F5344CB8AC3E}">
        <p14:creationId xmlns:p14="http://schemas.microsoft.com/office/powerpoint/2010/main" val="2979328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rgbClr val="FFFF00"/>
                </a:solidFill>
              </a:rPr>
              <a:t> </a:t>
            </a:r>
            <a:r>
              <a:rPr lang="en-US" sz="6600" dirty="0" err="1">
                <a:solidFill>
                  <a:schemeClr val="bg1"/>
                </a:solidFill>
              </a:rPr>
              <a:t>Tôi</a:t>
            </a:r>
            <a:r>
              <a:rPr lang="en-US" sz="6600" dirty="0">
                <a:solidFill>
                  <a:schemeClr val="bg1"/>
                </a:solidFill>
              </a:rPr>
              <a:t> ở </a:t>
            </a:r>
            <a:r>
              <a:rPr lang="en-US" sz="6600" dirty="0" err="1">
                <a:solidFill>
                  <a:schemeClr val="bg1"/>
                </a:solidFill>
              </a:rPr>
              <a:t>trong</a:t>
            </a:r>
            <a:r>
              <a:rPr lang="en-US" sz="6600" dirty="0">
                <a:solidFill>
                  <a:schemeClr val="bg1"/>
                </a:solidFill>
              </a:rPr>
              <a:t> </a:t>
            </a:r>
            <a:r>
              <a:rPr lang="en-US" sz="6600" dirty="0" err="1">
                <a:solidFill>
                  <a:schemeClr val="bg1"/>
                </a:solidFill>
              </a:rPr>
              <a:t>nhà</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những</a:t>
            </a:r>
            <a:r>
              <a:rPr lang="en-US" sz="6600" dirty="0">
                <a:solidFill>
                  <a:schemeClr val="bg1"/>
                </a:solidFill>
              </a:rPr>
              <a:t> </a:t>
            </a:r>
            <a:r>
              <a:rPr lang="en-US" sz="6600" dirty="0" err="1">
                <a:solidFill>
                  <a:schemeClr val="bg1"/>
                </a:solidFill>
              </a:rPr>
              <a:t>năm</a:t>
            </a:r>
            <a:r>
              <a:rPr lang="en-US" sz="6600" dirty="0">
                <a:solidFill>
                  <a:schemeClr val="bg1"/>
                </a:solidFill>
              </a:rPr>
              <a:t> </a:t>
            </a:r>
            <a:r>
              <a:rPr lang="en-US" sz="6600" dirty="0" err="1">
                <a:solidFill>
                  <a:schemeClr val="bg1"/>
                </a:solidFill>
              </a:rPr>
              <a:t>tháng</a:t>
            </a:r>
            <a:r>
              <a:rPr lang="en-US" sz="6600" dirty="0">
                <a:solidFill>
                  <a:schemeClr val="bg1"/>
                </a:solidFill>
              </a:rPr>
              <a:t> </a:t>
            </a:r>
            <a:r>
              <a:rPr lang="en-US" sz="6600" dirty="0" err="1">
                <a:solidFill>
                  <a:schemeClr val="bg1"/>
                </a:solidFill>
              </a:rPr>
              <a:t>dài</a:t>
            </a:r>
            <a:r>
              <a:rPr lang="en-US" sz="6600" dirty="0">
                <a:solidFill>
                  <a:schemeClr val="bg1"/>
                </a:solidFill>
              </a:rPr>
              <a:t> </a:t>
            </a:r>
            <a:r>
              <a:rPr lang="en-US" sz="6600" dirty="0" err="1">
                <a:solidFill>
                  <a:schemeClr val="bg1"/>
                </a:solidFill>
              </a:rPr>
              <a:t>triền</a:t>
            </a:r>
            <a:r>
              <a:rPr lang="en-US" sz="6600" dirty="0">
                <a:solidFill>
                  <a:schemeClr val="bg1"/>
                </a:solidFill>
              </a:rPr>
              <a:t> </a:t>
            </a:r>
            <a:r>
              <a:rPr lang="en-US" sz="6600" dirty="0" err="1">
                <a:solidFill>
                  <a:schemeClr val="bg1"/>
                </a:solidFill>
              </a:rPr>
              <a:t>miên</a:t>
            </a:r>
            <a:r>
              <a:rPr lang="en-US" sz="66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2104679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của thánh Phaolo tôn đồ,</a:t>
            </a:r>
          </a:p>
          <a:p>
            <a:r>
              <a:rPr lang="en-US" sz="3600" smtClean="0">
                <a:solidFill>
                  <a:srgbClr val="A50021"/>
                </a:solidFill>
              </a:rPr>
              <a:t>Gửi tín hữu Phi-lip-phê.</a:t>
            </a:r>
            <a:endParaRPr lang="vi-VN" sz="3600">
              <a:solidFill>
                <a:srgbClr val="A50021"/>
              </a:solidFill>
            </a:endParaRPr>
          </a:p>
          <a:p>
            <a:r>
              <a:rPr lang="en-US" sz="3600" smtClean="0">
                <a:solidFill>
                  <a:srgbClr val="A50021"/>
                </a:solidFill>
              </a:rPr>
              <a:t>Với Đấng ban sức mạnh cho tôi, tôi chịu được hết</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520322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dirty="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57696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488177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rgbClr val="FFFF00"/>
                </a:solidFill>
              </a:rPr>
              <a:t> </a:t>
            </a:r>
            <a:r>
              <a:rPr lang="en-US" sz="6600" dirty="0" err="1">
                <a:solidFill>
                  <a:schemeClr val="bg1"/>
                </a:solidFill>
              </a:rPr>
              <a:t>Tôi</a:t>
            </a:r>
            <a:r>
              <a:rPr lang="en-US" sz="6600" dirty="0">
                <a:solidFill>
                  <a:schemeClr val="bg1"/>
                </a:solidFill>
              </a:rPr>
              <a:t> ở </a:t>
            </a:r>
            <a:r>
              <a:rPr lang="en-US" sz="6600" dirty="0" err="1">
                <a:solidFill>
                  <a:schemeClr val="bg1"/>
                </a:solidFill>
              </a:rPr>
              <a:t>trong</a:t>
            </a:r>
            <a:r>
              <a:rPr lang="en-US" sz="6600" dirty="0">
                <a:solidFill>
                  <a:schemeClr val="bg1"/>
                </a:solidFill>
              </a:rPr>
              <a:t> </a:t>
            </a:r>
            <a:r>
              <a:rPr lang="en-US" sz="6600" dirty="0" err="1">
                <a:solidFill>
                  <a:schemeClr val="bg1"/>
                </a:solidFill>
              </a:rPr>
              <a:t>nhà</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những</a:t>
            </a:r>
            <a:r>
              <a:rPr lang="en-US" sz="6600" dirty="0">
                <a:solidFill>
                  <a:schemeClr val="bg1"/>
                </a:solidFill>
              </a:rPr>
              <a:t> </a:t>
            </a:r>
            <a:r>
              <a:rPr lang="en-US" sz="6600" dirty="0" err="1">
                <a:solidFill>
                  <a:schemeClr val="bg1"/>
                </a:solidFill>
              </a:rPr>
              <a:t>năm</a:t>
            </a:r>
            <a:r>
              <a:rPr lang="en-US" sz="6600" dirty="0">
                <a:solidFill>
                  <a:schemeClr val="bg1"/>
                </a:solidFill>
              </a:rPr>
              <a:t> </a:t>
            </a:r>
            <a:r>
              <a:rPr lang="en-US" sz="6600" dirty="0" err="1">
                <a:solidFill>
                  <a:schemeClr val="bg1"/>
                </a:solidFill>
              </a:rPr>
              <a:t>tháng</a:t>
            </a:r>
            <a:r>
              <a:rPr lang="en-US" sz="6600" dirty="0">
                <a:solidFill>
                  <a:schemeClr val="bg1"/>
                </a:solidFill>
              </a:rPr>
              <a:t> </a:t>
            </a:r>
            <a:r>
              <a:rPr lang="en-US" sz="6600" dirty="0" err="1">
                <a:solidFill>
                  <a:schemeClr val="bg1"/>
                </a:solidFill>
              </a:rPr>
              <a:t>dài</a:t>
            </a:r>
            <a:r>
              <a:rPr lang="en-US" sz="6600" dirty="0">
                <a:solidFill>
                  <a:schemeClr val="bg1"/>
                </a:solidFill>
              </a:rPr>
              <a:t> </a:t>
            </a:r>
            <a:r>
              <a:rPr lang="en-US" sz="6600" dirty="0" err="1">
                <a:solidFill>
                  <a:schemeClr val="bg1"/>
                </a:solidFill>
              </a:rPr>
              <a:t>triền</a:t>
            </a:r>
            <a:r>
              <a:rPr lang="en-US" sz="6600" dirty="0">
                <a:solidFill>
                  <a:schemeClr val="bg1"/>
                </a:solidFill>
              </a:rPr>
              <a:t> </a:t>
            </a:r>
            <a:r>
              <a:rPr lang="en-US" sz="6600" dirty="0" err="1">
                <a:solidFill>
                  <a:schemeClr val="bg1"/>
                </a:solidFill>
              </a:rPr>
              <a:t>miên</a:t>
            </a:r>
            <a:r>
              <a:rPr lang="en-US" sz="66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2935571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dirty="0">
                <a:solidFill>
                  <a:schemeClr val="bg1"/>
                </a:solidFill>
              </a:rPr>
              <a:t>Xin Thiên Chúa là Thân Phụ Đức Giê-su Ki-tô, Chúa chúng ta, soi mắt tâm hồn chúng ta, cho chúng ta nhận rõ đâu là niềm hy vọng mà ơn Ngài kêu gọi mang lại cho chúng ta.</a:t>
            </a:r>
            <a:endParaRPr lang="en-US" sz="72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44764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048000" y="971550"/>
            <a:ext cx="5486400" cy="2554545"/>
          </a:xfrm>
          <a:prstGeom prst="rect">
            <a:avLst/>
          </a:prstGeom>
        </p:spPr>
        <p:txBody>
          <a:bodyPr wrap="square">
            <a:spAutoFit/>
          </a:bodyPr>
          <a:lstStyle/>
          <a:p>
            <a:pPr algn="just"/>
            <a:r>
              <a:rPr lang="vi-VN" sz="3200">
                <a:solidFill>
                  <a:prstClr val="black"/>
                </a:solidFill>
              </a:rPr>
              <a:t>Thiên Chúa yêu thương quan phòng đã dọn sẵn tiệc Nước Trời và mời gọi chúng ta vào dự tiệc. Trong tâm tình khát khao được dự tiệc Nước Trời,</a:t>
            </a:r>
            <a:endParaRPr lang="en-US" sz="3200">
              <a:solidFill>
                <a:prstClr val="black"/>
              </a:solidFill>
            </a:endParaRPr>
          </a:p>
        </p:txBody>
      </p:sp>
    </p:spTree>
    <p:extLst>
      <p:ext uri="{BB962C8B-B14F-4D97-AF65-F5344CB8AC3E}">
        <p14:creationId xmlns:p14="http://schemas.microsoft.com/office/powerpoint/2010/main" val="8664367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10150"/>
          </a:xfrm>
          <a:prstGeom prst="rect">
            <a:avLst/>
          </a:prstGeom>
        </p:spPr>
      </p:pic>
      <p:sp>
        <p:nvSpPr>
          <p:cNvPr id="4" name="Rectangle 3"/>
          <p:cNvSpPr/>
          <p:nvPr/>
        </p:nvSpPr>
        <p:spPr>
          <a:xfrm>
            <a:off x="2286000" y="2570911"/>
            <a:ext cx="6705600" cy="1538883"/>
          </a:xfrm>
          <a:prstGeom prst="rect">
            <a:avLst/>
          </a:prstGeom>
        </p:spPr>
        <p:txBody>
          <a:bodyPr wrap="square">
            <a:spAutoFit/>
          </a:bodyPr>
          <a:lstStyle/>
          <a:p>
            <a:pPr algn="ctr"/>
            <a:r>
              <a:rPr lang="en-US" sz="5400" b="1" dirty="0" err="1">
                <a:solidFill>
                  <a:srgbClr val="FFFF00"/>
                </a:solidFill>
              </a:rPr>
              <a:t>Tựa</a:t>
            </a:r>
            <a:r>
              <a:rPr lang="en-US" sz="5400" b="1" dirty="0">
                <a:solidFill>
                  <a:srgbClr val="FFFF00"/>
                </a:solidFill>
              </a:rPr>
              <a:t> </a:t>
            </a:r>
            <a:r>
              <a:rPr lang="en-US" sz="5400" b="1" dirty="0" err="1">
                <a:solidFill>
                  <a:srgbClr val="FFFF00"/>
                </a:solidFill>
              </a:rPr>
              <a:t>Làn</a:t>
            </a:r>
            <a:r>
              <a:rPr lang="en-US" sz="5400" b="1" dirty="0">
                <a:solidFill>
                  <a:srgbClr val="FFFF00"/>
                </a:solidFill>
              </a:rPr>
              <a:t> </a:t>
            </a:r>
            <a:r>
              <a:rPr lang="en-US" sz="5400" b="1" dirty="0" err="1">
                <a:solidFill>
                  <a:srgbClr val="FFFF00"/>
                </a:solidFill>
              </a:rPr>
              <a:t>Trầm</a:t>
            </a:r>
            <a:r>
              <a:rPr lang="en-US" sz="5400" b="1" dirty="0">
                <a:solidFill>
                  <a:srgbClr val="FFFF00"/>
                </a:solidFill>
              </a:rPr>
              <a:t> H</a:t>
            </a:r>
            <a:r>
              <a:rPr lang="vi-VN" sz="5400" b="1" dirty="0">
                <a:solidFill>
                  <a:srgbClr val="FFFF00"/>
                </a:solidFill>
              </a:rPr>
              <a:t>ư</a:t>
            </a:r>
            <a:r>
              <a:rPr lang="en-US" sz="5400" b="1" dirty="0" err="1">
                <a:solidFill>
                  <a:srgbClr val="FFFF00"/>
                </a:solidFill>
              </a:rPr>
              <a:t>ơng</a:t>
            </a:r>
            <a:endParaRPr lang="en-US" sz="5400" b="1" dirty="0">
              <a:solidFill>
                <a:srgbClr val="FFFF00"/>
              </a:solidFill>
            </a:endParaRPr>
          </a:p>
          <a:p>
            <a:pPr algn="ctr"/>
            <a:r>
              <a:rPr lang="en-US" sz="4000" b="1" i="1" dirty="0" err="1">
                <a:solidFill>
                  <a:schemeClr val="bg1"/>
                </a:solidFill>
              </a:rPr>
              <a:t>Đõ</a:t>
            </a:r>
            <a:r>
              <a:rPr lang="en-US" sz="4000" b="1" i="1" dirty="0">
                <a:solidFill>
                  <a:schemeClr val="bg1"/>
                </a:solidFill>
              </a:rPr>
              <a:t> </a:t>
            </a:r>
            <a:r>
              <a:rPr lang="en-US" sz="4000" b="1" i="1" dirty="0" err="1">
                <a:solidFill>
                  <a:schemeClr val="bg1"/>
                </a:solidFill>
              </a:rPr>
              <a:t>Vy</a:t>
            </a:r>
            <a:r>
              <a:rPr lang="en-US" sz="4000" b="1" i="1" dirty="0">
                <a:solidFill>
                  <a:schemeClr val="bg1"/>
                </a:solidFill>
              </a:rPr>
              <a:t> </a:t>
            </a:r>
            <a:r>
              <a:rPr lang="en-US" sz="4000" b="1" i="1" dirty="0" err="1">
                <a:solidFill>
                  <a:schemeClr val="bg1"/>
                </a:solidFill>
              </a:rPr>
              <a:t>Hạ</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k1:</a:t>
            </a:r>
            <a:r>
              <a:rPr lang="en-US" sz="4800" b="0" dirty="0">
                <a:solidFill>
                  <a:schemeClr val="bg1"/>
                </a:solidFill>
                <a:effectLst/>
              </a:rPr>
              <a:t> </a:t>
            </a:r>
            <a:r>
              <a:rPr lang="vi-VN" sz="4800" dirty="0">
                <a:solidFill>
                  <a:schemeClr val="bg1"/>
                </a:solidFill>
              </a:rPr>
              <a:t>Tựa làn trầm hương thơm bay về </a:t>
            </a:r>
            <a:r>
              <a:rPr lang="en-US" sz="4800" dirty="0">
                <a:solidFill>
                  <a:schemeClr val="bg1"/>
                </a:solidFill>
              </a:rPr>
              <a:t>T</a:t>
            </a:r>
            <a:r>
              <a:rPr lang="vi-VN" sz="4800" dirty="0">
                <a:solidFill>
                  <a:schemeClr val="bg1"/>
                </a:solidFill>
              </a:rPr>
              <a:t>hiên đường. Nguyện tình yêu Chúa thánh hóa cho lễ dâng. Đây bánh thơm nồng, đây chén rượu hồng. Làm thành lễ vật chân thành con tiến dâng.</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Chúc tụng Ngài là Chúa tể càn khôn. Đã rộng tình nuôi sống con từng ngày. Chúc tụng Ngài là Chúa khắp mọi nơi. Chúc tụng Ngài mãi đến muôn muôn đời.</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rgbClr val="FFFF00"/>
                </a:solidFill>
                <a:effectLst/>
              </a:rPr>
              <a:t> </a:t>
            </a:r>
            <a:r>
              <a:rPr lang="vi-VN" sz="4800" dirty="0">
                <a:solidFill>
                  <a:schemeClr val="bg1"/>
                </a:solidFill>
              </a:rPr>
              <a:t>Một niềm thành tâm xin dâng trọn xác hồn. Nguyện tình yêu Chúa thánh hóa cho lễ dâng. Bao ước mơ hồng, </a:t>
            </a:r>
            <a:r>
              <a:rPr lang="en-US" sz="4800" dirty="0" err="1">
                <a:solidFill>
                  <a:schemeClr val="bg1"/>
                </a:solidFill>
              </a:rPr>
              <a:t>đẹp</a:t>
            </a:r>
            <a:r>
              <a:rPr lang="en-US" sz="4800" dirty="0">
                <a:solidFill>
                  <a:schemeClr val="bg1"/>
                </a:solidFill>
              </a:rPr>
              <a:t> </a:t>
            </a:r>
            <a:r>
              <a:rPr lang="en-US" sz="4800" dirty="0" err="1">
                <a:solidFill>
                  <a:schemeClr val="bg1"/>
                </a:solidFill>
              </a:rPr>
              <a:t>lứa</a:t>
            </a:r>
            <a:r>
              <a:rPr lang="en-US" sz="4800" dirty="0">
                <a:solidFill>
                  <a:schemeClr val="bg1"/>
                </a:solidFill>
              </a:rPr>
              <a:t> </a:t>
            </a:r>
            <a:r>
              <a:rPr lang="en-US" sz="4800" dirty="0" err="1">
                <a:solidFill>
                  <a:schemeClr val="bg1"/>
                </a:solidFill>
              </a:rPr>
              <a:t>tuổi</a:t>
            </a:r>
            <a:r>
              <a:rPr lang="en-US" sz="4800" dirty="0">
                <a:solidFill>
                  <a:schemeClr val="bg1"/>
                </a:solidFill>
              </a:rPr>
              <a:t> </a:t>
            </a:r>
            <a:r>
              <a:rPr lang="en-US" sz="4800" dirty="0" err="1">
                <a:solidFill>
                  <a:schemeClr val="bg1"/>
                </a:solidFill>
              </a:rPr>
              <a:t>xuân</a:t>
            </a:r>
            <a:r>
              <a:rPr lang="vi-VN" sz="4800" dirty="0">
                <a:solidFill>
                  <a:schemeClr val="bg1"/>
                </a:solidFill>
              </a:rPr>
              <a:t>. Làm thành lễ vật chân thành con tiến dâng.</a:t>
            </a:r>
          </a:p>
        </p:txBody>
      </p:sp>
    </p:spTree>
    <p:extLst>
      <p:ext uri="{BB962C8B-B14F-4D97-AF65-F5344CB8AC3E}">
        <p14:creationId xmlns:p14="http://schemas.microsoft.com/office/powerpoint/2010/main" val="21997094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Chúc tụng Ngài là Chúa tể càn khôn. Đã rộng tình nuôi sống con từng ngày. Chúc tụng Ngài là Chúa khắp mọi nơi. Chúc tụng Ngài mãi đến muôn muôn đời.</a:t>
            </a:r>
            <a:endParaRPr lang="en-US" sz="5400" b="0" dirty="0">
              <a:solidFill>
                <a:schemeClr val="bg1"/>
              </a:solidFill>
              <a:effectLst/>
            </a:endParaRPr>
          </a:p>
        </p:txBody>
      </p:sp>
    </p:spTree>
    <p:extLst>
      <p:ext uri="{BB962C8B-B14F-4D97-AF65-F5344CB8AC3E}">
        <p14:creationId xmlns:p14="http://schemas.microsoft.com/office/powerpoint/2010/main" val="31922453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k3:</a:t>
            </a:r>
            <a:r>
              <a:rPr lang="en-US" sz="4800" b="0" dirty="0">
                <a:solidFill>
                  <a:schemeClr val="bg1"/>
                </a:solidFill>
                <a:effectLst/>
              </a:rPr>
              <a:t> </a:t>
            </a:r>
            <a:r>
              <a:rPr lang="vi-VN" sz="4800" dirty="0">
                <a:solidFill>
                  <a:schemeClr val="bg1"/>
                </a:solidFill>
              </a:rPr>
              <a:t>Hòa lời </a:t>
            </a:r>
            <a:r>
              <a:rPr lang="en-US" sz="4800" dirty="0" err="1">
                <a:solidFill>
                  <a:schemeClr val="bg1"/>
                </a:solidFill>
              </a:rPr>
              <a:t>trầm</a:t>
            </a:r>
            <a:r>
              <a:rPr lang="vi-VN" sz="4800" dirty="0">
                <a:solidFill>
                  <a:schemeClr val="bg1"/>
                </a:solidFill>
              </a:rPr>
              <a:t> ca cao bay về chín tầng. Nguyện tình yêu Chúa thánh hóa cho lễ dâng. Muôn tiếng tơ đàn, giọng hát nhịp nhàng. Làm thành lễ vật chân thành con tiến dâng.</a:t>
            </a:r>
            <a:endParaRPr lang="en-US" sz="4800" b="0" dirty="0">
              <a:solidFill>
                <a:schemeClr val="bg1"/>
              </a:solidFill>
              <a:effectLst/>
            </a:endParaRPr>
          </a:p>
        </p:txBody>
      </p:sp>
    </p:spTree>
    <p:extLst>
      <p:ext uri="{BB962C8B-B14F-4D97-AF65-F5344CB8AC3E}">
        <p14:creationId xmlns:p14="http://schemas.microsoft.com/office/powerpoint/2010/main" val="20694633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Chúc tụng Ngài là Chúa tể càn khôn. Đã rộng tình nuôi sống con từng ngày. Chúc tụng Ngài là Chúa khắp mọi nơi. Chúc tụng Ngài mãi đến muôn muôn đời.</a:t>
            </a:r>
            <a:endParaRPr lang="en-US" sz="5400" b="0" dirty="0">
              <a:solidFill>
                <a:schemeClr val="bg1"/>
              </a:solidFill>
              <a:effectLst/>
            </a:endParaRPr>
          </a:p>
        </p:txBody>
      </p:sp>
    </p:spTree>
    <p:extLst>
      <p:ext uri="{BB962C8B-B14F-4D97-AF65-F5344CB8AC3E}">
        <p14:creationId xmlns:p14="http://schemas.microsoft.com/office/powerpoint/2010/main" val="16746772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515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6"/>
            <a:ext cx="9144000" cy="5136347"/>
          </a:xfrm>
          <a:prstGeom prst="rect">
            <a:avLst/>
          </a:prstGeom>
        </p:spPr>
      </p:pic>
    </p:spTree>
    <p:extLst>
      <p:ext uri="{BB962C8B-B14F-4D97-AF65-F5344CB8AC3E}">
        <p14:creationId xmlns:p14="http://schemas.microsoft.com/office/powerpoint/2010/main" val="5358033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8800" dirty="0" err="1">
                <a:solidFill>
                  <a:srgbClr val="FFFF00"/>
                </a:solidFill>
              </a:rPr>
              <a:t>Chúa</a:t>
            </a:r>
            <a:r>
              <a:rPr lang="en-US" sz="8800" dirty="0">
                <a:solidFill>
                  <a:srgbClr val="FFFF00"/>
                </a:solidFill>
              </a:rPr>
              <a:t> </a:t>
            </a:r>
            <a:r>
              <a:rPr lang="en-US" sz="8800" dirty="0" err="1">
                <a:solidFill>
                  <a:srgbClr val="FFFF00"/>
                </a:solidFill>
              </a:rPr>
              <a:t>Đã</a:t>
            </a:r>
            <a:r>
              <a:rPr lang="en-US" sz="8800" dirty="0">
                <a:solidFill>
                  <a:srgbClr val="FFFF00"/>
                </a:solidFill>
              </a:rPr>
              <a:t> </a:t>
            </a:r>
            <a:r>
              <a:rPr lang="en-US" sz="8800" dirty="0" err="1">
                <a:solidFill>
                  <a:srgbClr val="FFFF00"/>
                </a:solidFill>
              </a:rPr>
              <a:t>Mời</a:t>
            </a:r>
            <a:r>
              <a:rPr lang="en-US" sz="8800" dirty="0">
                <a:solidFill>
                  <a:srgbClr val="FFFF00"/>
                </a:solidFill>
              </a:rPr>
              <a:t> </a:t>
            </a:r>
            <a:r>
              <a:rPr lang="en-US" sz="8800" dirty="0" err="1">
                <a:solidFill>
                  <a:srgbClr val="FFFF00"/>
                </a:solidFill>
              </a:rPr>
              <a:t>Gọi</a:t>
            </a:r>
            <a:r>
              <a:rPr lang="en-US" sz="6600" b="0" dirty="0">
                <a:solidFill>
                  <a:srgbClr val="FFFF00"/>
                </a:solidFill>
                <a:effectLst/>
                <a:latin typeface="+mj-lt"/>
              </a:rPr>
              <a:t/>
            </a:r>
            <a:br>
              <a:rPr lang="en-US" sz="6600" b="0" dirty="0">
                <a:solidFill>
                  <a:srgbClr val="FFFF00"/>
                </a:solidFill>
                <a:effectLst/>
                <a:latin typeface="+mj-lt"/>
              </a:rPr>
            </a:br>
            <a:r>
              <a:rPr lang="en-US" sz="6600" b="0" i="1" dirty="0" err="1">
                <a:solidFill>
                  <a:schemeClr val="bg1"/>
                </a:solidFill>
                <a:effectLst/>
                <a:latin typeface="+mj-lt"/>
              </a:rPr>
              <a:t>L.m</a:t>
            </a:r>
            <a:r>
              <a:rPr lang="en-US" sz="6600" b="0" i="1" dirty="0">
                <a:solidFill>
                  <a:schemeClr val="bg1"/>
                </a:solidFill>
                <a:effectLst/>
                <a:latin typeface="+mj-lt"/>
              </a:rPr>
              <a:t> </a:t>
            </a:r>
            <a:r>
              <a:rPr lang="en-US" sz="6000" i="1" dirty="0" err="1">
                <a:solidFill>
                  <a:schemeClr val="bg1"/>
                </a:solidFill>
              </a:rPr>
              <a:t>Thái</a:t>
            </a:r>
            <a:r>
              <a:rPr lang="en-US" sz="6000" i="1" dirty="0">
                <a:solidFill>
                  <a:schemeClr val="bg1"/>
                </a:solidFill>
              </a:rPr>
              <a:t> </a:t>
            </a:r>
            <a:r>
              <a:rPr lang="en-US" sz="6000" i="1" dirty="0" err="1">
                <a:solidFill>
                  <a:schemeClr val="bg1"/>
                </a:solidFill>
              </a:rPr>
              <a:t>Nguyên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dirty="0">
                <a:solidFill>
                  <a:schemeClr val="bg1"/>
                </a:solidFill>
              </a:rPr>
              <a:t>Có ai hiểu được ước mong của Chúa? Có ai hiểu được lòng Chúa khát khao? Vì Ngài chỉ muốn tình yêu, vì Ngài mong sống hiệp thông chia sẻ niềm vui. </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Tình yêu của Chúa tha thiết gọi mời niềm vui của Chúa vẫn luôn mong chờ sự sống của Chúa luôn muốn trao ban cho hết mọi người.</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Này đây Chúa đã mời gọi con đi tới dự tiệc muôn ơn phúc. Nhưng đã bao lần con đã lỡ hẹn chối từ tình yêu. Này cuộc đời con sao quá hững hờ, sao quá ngu ngơ, để cho tìm Chúa đợi chờ cho tình Ngài vẫn bơ vơ.</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dirty="0">
                <a:solidFill>
                  <a:srgbClr val="FFFF00"/>
                </a:solidFill>
                <a:effectLst/>
              </a:rPr>
              <a:t> </a:t>
            </a:r>
            <a:r>
              <a:rPr lang="vi-VN" sz="5400" dirty="0">
                <a:solidFill>
                  <a:schemeClr val="bg1"/>
                </a:solidFill>
              </a:rPr>
              <a:t>Có ai hiểu được nỗi đau của Chúa? Có ai hiểu được lòng Chúa bao dung? Vì Ngài mong muốn đời ta tìm được hạnh phúc bình an yêu mến hòa chan. </a:t>
            </a:r>
            <a:endParaRPr lang="vi-VN" b="0" dirty="0">
              <a:solidFill>
                <a:schemeClr val="bg1"/>
              </a:solidFill>
              <a:effectLst/>
            </a:endParaRPr>
          </a:p>
        </p:txBody>
      </p:sp>
    </p:spTree>
    <p:extLst>
      <p:ext uri="{BB962C8B-B14F-4D97-AF65-F5344CB8AC3E}">
        <p14:creationId xmlns:p14="http://schemas.microsoft.com/office/powerpoint/2010/main" val="30112193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Niềm đau của Chúa sâu lắng dường nào vì bao người đã đắm mê cuộc đời chạy theo phù phiếm nên đã sa chìm hư mất đời mình.</a:t>
            </a:r>
            <a:endParaRPr lang="en-US" sz="5400" b="0" dirty="0">
              <a:solidFill>
                <a:schemeClr val="bg1"/>
              </a:solidFill>
              <a:effectLst/>
            </a:endParaRPr>
          </a:p>
        </p:txBody>
      </p:sp>
    </p:spTree>
    <p:extLst>
      <p:ext uri="{BB962C8B-B14F-4D97-AF65-F5344CB8AC3E}">
        <p14:creationId xmlns:p14="http://schemas.microsoft.com/office/powerpoint/2010/main" val="3541827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Này đây Chúa đã mời gọi con đi tới dự tiệc muôn ơn phúc. Nhưng đã bao lần con đã lỡ hẹn chối từ tình yêu. Này cuộc đời con sao quá hững hờ, sao quá ngu ngơ, để cho tìm Chúa đợi chờ cho tình Ngài vẫn bơ vơ.</a:t>
            </a:r>
            <a:endParaRPr lang="en-US" sz="4600" b="0" dirty="0">
              <a:solidFill>
                <a:schemeClr val="bg1"/>
              </a:solidFill>
              <a:effectLst/>
            </a:endParaRPr>
          </a:p>
        </p:txBody>
      </p:sp>
    </p:spTree>
    <p:extLst>
      <p:ext uri="{BB962C8B-B14F-4D97-AF65-F5344CB8AC3E}">
        <p14:creationId xmlns:p14="http://schemas.microsoft.com/office/powerpoint/2010/main" val="26729976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Tk3:</a:t>
            </a:r>
            <a:r>
              <a:rPr lang="en-US" sz="5400" b="0" dirty="0">
                <a:solidFill>
                  <a:srgbClr val="FFFF00"/>
                </a:solidFill>
                <a:effectLst/>
              </a:rPr>
              <a:t> </a:t>
            </a:r>
            <a:r>
              <a:rPr lang="vi-VN" sz="5400" dirty="0">
                <a:solidFill>
                  <a:schemeClr val="bg1"/>
                </a:solidFill>
              </a:rPr>
              <a:t>Ước chi chúng con biết luôn chọn Chúa. Biết luôn sẵn sàng vượt thoát lo toan để dự tiệc thánh Ngài ban, để được nhận lãnh hồng ân vui sống tình thân. </a:t>
            </a:r>
            <a:endParaRPr lang="vi-VN" sz="5400" b="0" dirty="0">
              <a:solidFill>
                <a:schemeClr val="bg1"/>
              </a:solidFill>
              <a:effectLst/>
            </a:endParaRPr>
          </a:p>
        </p:txBody>
      </p:sp>
    </p:spTree>
    <p:extLst>
      <p:ext uri="{BB962C8B-B14F-4D97-AF65-F5344CB8AC3E}">
        <p14:creationId xmlns:p14="http://schemas.microsoft.com/office/powerpoint/2010/main" val="11212050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Này đây tiệc thánh cho hết mọi người mời con hãy biết biến đổi cuộc đời để con được sống trong Chúa rạng ngời cho đến ngàn đời. </a:t>
            </a:r>
            <a:endParaRPr lang="en-US" sz="5400" b="0" dirty="0">
              <a:solidFill>
                <a:schemeClr val="bg1"/>
              </a:solidFill>
              <a:effectLst/>
            </a:endParaRPr>
          </a:p>
        </p:txBody>
      </p:sp>
    </p:spTree>
    <p:extLst>
      <p:ext uri="{BB962C8B-B14F-4D97-AF65-F5344CB8AC3E}">
        <p14:creationId xmlns:p14="http://schemas.microsoft.com/office/powerpoint/2010/main" val="209920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Này đây Chúa đã mời gọi con đi tới dự tiệc muôn ơn phúc. Nhưng đã bao lần con đã lỡ hẹn chối từ tình yêu. Này cuộc đời con sao quá hững hờ, sao quá ngu ngơ, để cho tìm Chúa đợi chờ cho tình Ngài vẫn bơ vơ.</a:t>
            </a:r>
            <a:endParaRPr lang="en-US" sz="4600" b="0" dirty="0">
              <a:solidFill>
                <a:schemeClr val="bg1"/>
              </a:solidFill>
              <a:effectLst/>
            </a:endParaRPr>
          </a:p>
        </p:txBody>
      </p:sp>
    </p:spTree>
    <p:extLst>
      <p:ext uri="{BB962C8B-B14F-4D97-AF65-F5344CB8AC3E}">
        <p14:creationId xmlns:p14="http://schemas.microsoft.com/office/powerpoint/2010/main" val="28517839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5597129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a:solidFill>
                  <a:srgbClr val="FFFF00"/>
                </a:solidFill>
                <a:effectLst/>
                <a:latin typeface="+mj-lt"/>
              </a:rPr>
              <a:t>Hoa</a:t>
            </a:r>
            <a:r>
              <a:rPr lang="en-US" sz="6600" b="0" dirty="0">
                <a:solidFill>
                  <a:srgbClr val="FFFF00"/>
                </a:solidFill>
                <a:effectLst/>
                <a:latin typeface="+mj-lt"/>
              </a:rPr>
              <a:t> </a:t>
            </a:r>
            <a:r>
              <a:rPr lang="en-US" sz="6600" b="0" dirty="0" err="1">
                <a:solidFill>
                  <a:srgbClr val="FFFF00"/>
                </a:solidFill>
                <a:effectLst/>
                <a:latin typeface="+mj-lt"/>
              </a:rPr>
              <a:t>Mân</a:t>
            </a:r>
            <a:r>
              <a:rPr lang="en-US" sz="6600" b="0" dirty="0">
                <a:solidFill>
                  <a:srgbClr val="FFFF00"/>
                </a:solidFill>
                <a:effectLst/>
                <a:latin typeface="+mj-lt"/>
              </a:rPr>
              <a:t> </a:t>
            </a:r>
            <a:r>
              <a:rPr lang="en-US" sz="6600" b="0" dirty="0" err="1">
                <a:solidFill>
                  <a:srgbClr val="FFFF00"/>
                </a:solidFill>
                <a:effectLst/>
                <a:latin typeface="+mj-lt"/>
              </a:rPr>
              <a:t>Côi</a:t>
            </a:r>
            <a:r>
              <a:rPr lang="en-US" sz="6600" b="0" dirty="0">
                <a:solidFill>
                  <a:srgbClr val="FFFF00"/>
                </a:solidFill>
                <a:effectLst/>
                <a:latin typeface="+mj-lt"/>
              </a:rPr>
              <a:t/>
            </a:r>
            <a:br>
              <a:rPr lang="en-US" sz="6600" b="0" dirty="0">
                <a:solidFill>
                  <a:srgbClr val="FFFF00"/>
                </a:solidFill>
                <a:effectLst/>
                <a:latin typeface="+mj-lt"/>
              </a:rPr>
            </a:br>
            <a:r>
              <a:rPr lang="en-US" sz="5400" i="1" dirty="0" err="1">
                <a:solidFill>
                  <a:schemeClr val="bg1"/>
                </a:solidFill>
              </a:rPr>
              <a:t>L.m</a:t>
            </a:r>
            <a:r>
              <a:rPr lang="en-US" sz="5400" i="1" dirty="0">
                <a:solidFill>
                  <a:schemeClr val="bg1"/>
                </a:solidFill>
              </a:rPr>
              <a:t> 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u="sng" dirty="0" err="1">
                <a:solidFill>
                  <a:srgbClr val="FFFF00"/>
                </a:solidFill>
              </a:rPr>
              <a:t>Đ</a:t>
            </a:r>
            <a:r>
              <a:rPr lang="en-US" sz="6600" b="0" u="sng" dirty="0" err="1">
                <a:solidFill>
                  <a:srgbClr val="FFFF00"/>
                </a:solidFill>
                <a:effectLst/>
              </a:rPr>
              <a:t>k</a:t>
            </a:r>
            <a:r>
              <a:rPr lang="en-US" sz="6600" b="0" u="sng" dirty="0">
                <a:solidFill>
                  <a:srgbClr val="FFFF00"/>
                </a:solidFill>
                <a:effectLst/>
              </a:rPr>
              <a:t>:</a:t>
            </a:r>
            <a:r>
              <a:rPr lang="en-US" sz="6600" b="0" dirty="0">
                <a:solidFill>
                  <a:schemeClr val="bg1"/>
                </a:solidFill>
                <a:effectLst/>
              </a:rPr>
              <a:t> </a:t>
            </a:r>
            <a:r>
              <a:rPr lang="vi-VN" dirty="0"/>
              <a:t> </a:t>
            </a:r>
            <a:r>
              <a:rPr lang="vi-VN" sz="6000" dirty="0">
                <a:solidFill>
                  <a:schemeClr val="bg1"/>
                </a:solidFill>
              </a:rPr>
              <a:t>Một tràng hoa Mân Côi hương thơm ngào ngạt thắm ân tình. Từng lời kinh sốt mến xin dâng về Nữ Vương hiển vinh.</a:t>
            </a:r>
            <a:endParaRPr lang="vi-VN" sz="6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Tk1</a:t>
            </a:r>
            <a:r>
              <a:rPr lang="en-US" sz="6000" b="0" u="sng" dirty="0">
                <a:solidFill>
                  <a:srgbClr val="FFFF00"/>
                </a:solidFill>
                <a:effectLst/>
              </a:rPr>
              <a:t>:</a:t>
            </a:r>
            <a:r>
              <a:rPr lang="en-US" sz="6000" b="0" dirty="0">
                <a:solidFill>
                  <a:schemeClr val="bg1"/>
                </a:solidFill>
                <a:effectLst/>
              </a:rPr>
              <a:t> </a:t>
            </a:r>
            <a:r>
              <a:rPr lang="vi-VN" sz="5400" dirty="0">
                <a:solidFill>
                  <a:schemeClr val="bg1"/>
                </a:solidFill>
              </a:rPr>
              <a:t>Khi an vui thái hòa như ngày Thiên sứ truyền tin. Như trong đêm Ngôi Lời giáng trần. Như khi Mẹ gặp </a:t>
            </a:r>
            <a:r>
              <a:rPr lang="en-US" sz="5400" dirty="0" err="1">
                <a:solidFill>
                  <a:schemeClr val="bg1"/>
                </a:solidFill>
              </a:rPr>
              <a:t>lại</a:t>
            </a:r>
            <a:r>
              <a:rPr lang="en-US" sz="5400" dirty="0">
                <a:solidFill>
                  <a:schemeClr val="bg1"/>
                </a:solidFill>
              </a:rPr>
              <a:t> </a:t>
            </a:r>
            <a:r>
              <a:rPr lang="vi-VN" sz="5400" dirty="0">
                <a:solidFill>
                  <a:schemeClr val="bg1"/>
                </a:solidFill>
              </a:rPr>
              <a:t>Con Chúa kết hoa kinh để dâng </a:t>
            </a:r>
            <a:r>
              <a:rPr lang="vi-VN" sz="5400">
                <a:solidFill>
                  <a:schemeClr val="bg1"/>
                </a:solidFill>
              </a:rPr>
              <a:t>Mẹ</a:t>
            </a:r>
            <a:r>
              <a:rPr lang="vi-VN" sz="54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dirty="0" err="1">
                <a:solidFill>
                  <a:srgbClr val="FFFF00"/>
                </a:solidFill>
              </a:rPr>
              <a:t>Đ</a:t>
            </a:r>
            <a:r>
              <a:rPr lang="en-US" sz="5400" b="0" u="sng" dirty="0" err="1">
                <a:solidFill>
                  <a:srgbClr val="FFFF00"/>
                </a:solidFill>
                <a:effectLst/>
              </a:rPr>
              <a:t>k</a:t>
            </a:r>
            <a:r>
              <a:rPr lang="en-US" sz="5400" b="0" u="sng">
                <a:solidFill>
                  <a:srgbClr val="FFFF00"/>
                </a:solidFill>
                <a:effectLst/>
              </a:rPr>
              <a:t>:</a:t>
            </a:r>
            <a:r>
              <a:rPr lang="en-US" sz="5400" b="0">
                <a:solidFill>
                  <a:schemeClr val="bg1"/>
                </a:solidFill>
                <a:effectLst/>
              </a:rPr>
              <a:t> </a:t>
            </a:r>
            <a:r>
              <a:rPr lang="vi-VN" sz="5400" smtClean="0">
                <a:solidFill>
                  <a:schemeClr val="bg1"/>
                </a:solidFill>
              </a:rPr>
              <a:t>Một </a:t>
            </a:r>
            <a:r>
              <a:rPr lang="vi-VN" sz="5400" dirty="0">
                <a:solidFill>
                  <a:schemeClr val="bg1"/>
                </a:solidFill>
              </a:rPr>
              <a:t>tràng hoa Mân Côi hương thơm ngào ngạt thắm ân tình. Từng lời kinh sốt mến xin dâng về Nữ Vương hiển vinh.</a:t>
            </a:r>
            <a:endParaRPr lang="vi-VN" sz="5400" b="0" dirty="0">
              <a:solidFill>
                <a:schemeClr val="bg1"/>
              </a:solidFill>
              <a:effectLst/>
            </a:endParaRPr>
          </a:p>
        </p:txBody>
      </p:sp>
    </p:spTree>
    <p:extLst>
      <p:ext uri="{BB962C8B-B14F-4D97-AF65-F5344CB8AC3E}">
        <p14:creationId xmlns:p14="http://schemas.microsoft.com/office/powerpoint/2010/main" val="42851199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15531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1939</Words>
  <Application>Microsoft Office PowerPoint</Application>
  <PresentationFormat>On-screen Show (16:9)</PresentationFormat>
  <Paragraphs>101</Paragraphs>
  <Slides>87</Slides>
  <Notes>0</Notes>
  <HiddenSlides>0</HiddenSlides>
  <MMClips>0</MMClips>
  <ScaleCrop>false</ScaleCrop>
  <HeadingPairs>
    <vt:vector size="4" baseType="variant">
      <vt:variant>
        <vt:lpstr>Theme</vt:lpstr>
      </vt:variant>
      <vt:variant>
        <vt:i4>12</vt:i4>
      </vt:variant>
      <vt:variant>
        <vt:lpstr>Slide Titles</vt:lpstr>
      </vt:variant>
      <vt:variant>
        <vt:i4>87</vt:i4>
      </vt:variant>
    </vt:vector>
  </HeadingPairs>
  <TitlesOfParts>
    <vt:vector size="99" baseType="lpstr">
      <vt:lpstr>Office Theme</vt:lpstr>
      <vt:lpstr>12_Office Theme</vt:lpstr>
      <vt:lpstr>36_Default Design</vt:lpstr>
      <vt:lpstr>10_Office Theme</vt:lpstr>
      <vt:lpstr>37_Default Design</vt:lpstr>
      <vt:lpstr>7_Office Theme</vt:lpstr>
      <vt:lpstr>4_Office Theme</vt:lpstr>
      <vt:lpstr>3_Office Theme</vt:lpstr>
      <vt:lpstr>1_Office Theme</vt:lpstr>
      <vt:lpstr>5_Office Theme</vt:lpstr>
      <vt:lpstr>6_Office Theme</vt:lpstr>
      <vt:lpstr>2_Office Theme</vt:lpstr>
      <vt:lpstr>PowerPoint Presentation</vt:lpstr>
      <vt:lpstr>TẬP HÁT CỘNG ĐOÀN</vt:lpstr>
      <vt:lpstr>Đk: Tôi ở trong nhà Chúa những năm tháng dài triền miên.</vt:lpstr>
      <vt:lpstr>Tk1: Có Chúa chăn dắt tôi nên tôi không còn thiếu gì. Trên đồng cỏ xanh tươi Ngài dẫn tôi vào nghỉ ngơi.</vt:lpstr>
      <vt:lpstr>Đk: Tôi ở trong nhà Chúa những năm tháng dài triền miên.</vt:lpstr>
      <vt:lpstr>Xin Thiên Chúa là Thân Phụ Đức Giê-su Ki-tô, Chúa chúng ta, soi mắt tâm hồn chúng ta, cho chúng ta nhận rõ đâu là niềm hy vọng mà ơn Ngài kêu gọi mang lại cho chúng ta.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Đến Dự Tiệc Thánh Lm. Nguyễn Duy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22 Chúa Nhật XXVIII Thường Niên Năm A</vt:lpstr>
      <vt:lpstr>Đk: Tôi ở trong nhà Chúa những năm tháng dài triền miên.</vt:lpstr>
      <vt:lpstr>Tk1: Có Chúa chăn dắt tôi nên tôi không còn thiếu gì. Trên đồng cỏ xanh tươi Ngài dẫn tôi vào nghỉ ngơi.</vt:lpstr>
      <vt:lpstr>Đk: Tôi ở trong nhà Chúa những năm tháng dài triền miên.</vt:lpstr>
      <vt:lpstr>Tk2: Dẫn tới bên suối trong cho tôi đây bồi dưỡng lại. Theo đường nẻo công minh, Ngài dẫn tôi vì Uy Danh.</vt:lpstr>
      <vt:lpstr>Tk3: Dẫu lúc qua lũng sâu, con đâu lo sợ khốn cùng. Bởi Ngài ở bên con, cầm sẵn côn trượng chở che.</vt:lpstr>
      <vt:lpstr>Đk: Tôi ở trong nhà Chúa những năm tháng dài triền miên.</vt:lpstr>
      <vt:lpstr>Tk4: Chúa thiết con bữa ăn ngay khi quân thù đối mặt. Xức dầu tỏa hương thơm và cứ châm rượu đầy ly.</vt:lpstr>
      <vt:lpstr>Đk: Tôi ở trong nhà Chúa những năm tháng dài triền miên.</vt:lpstr>
      <vt:lpstr>Tk5: Chúa vẫn che chở con trong ân thiêng và nghĩa tình. Con được ở vương cung qua tháng năm dài triền miên.</vt:lpstr>
      <vt:lpstr>Đk: Tôi ở trong nhà Chúa những năm tháng dài triền miên.</vt:lpstr>
      <vt:lpstr>PowerPoint Presentation</vt:lpstr>
      <vt:lpstr>Xin Thiên Chúa là Thân Phụ Đức Giê-su Ki-tô, Chúa chúng ta, soi mắt tâm hồn chúng ta, cho chúng ta nhận rõ đâu là niềm hy vọng mà ơn Ngài kêu gọi mang lại cho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Tựa làn trầm hương thơm bay về Thiên đường. Nguyện tình yêu Chúa thánh hóa cho lễ dâng. Đây bánh thơm nồng, đây chén rượu hồng. Làm thành lễ vật chân thành con tiến dâng.</vt:lpstr>
      <vt:lpstr>Đk: Chúc tụng Ngài là Chúa tể càn khôn. Đã rộng tình nuôi sống con từng ngày. Chúc tụng Ngài là Chúa khắp mọi nơi. Chúc tụng Ngài mãi đến muôn muôn đời.</vt:lpstr>
      <vt:lpstr>Tk2: Một niềm thành tâm xin dâng trọn xác hồn. Nguyện tình yêu Chúa thánh hóa cho lễ dâng. Bao ước mơ hồng, đẹp lứa tuổi xuân. Làm thành lễ vật chân thành con tiến dâng.</vt:lpstr>
      <vt:lpstr>Đk: Chúc tụng Ngài là Chúa tể càn khôn. Đã rộng tình nuôi sống con từng ngày. Chúc tụng Ngài là Chúa khắp mọi nơi. Chúc tụng Ngài mãi đến muôn muôn đời.</vt:lpstr>
      <vt:lpstr>Tk3: Hòa lời trầm ca cao bay về chín tầng. Nguyện tình yêu Chúa thánh hóa cho lễ dâng. Muôn tiếng tơ đàn, giọng hát nhịp nhàng. Làm thành lễ vật chân thành con tiến dâng.</vt:lpstr>
      <vt:lpstr>Đk: Chúc tụng Ngài là Chúa tể càn khôn. Đã rộng tình nuôi sống con từng ngày. Chúc tụng Ngài là Chúa khắp mọi nơi. Chúc tụng Ngài mãi đến muôn muôn đời.</vt:lpstr>
      <vt:lpstr>PowerPoint Presentation</vt:lpstr>
      <vt:lpstr>PowerPoint Presentation</vt:lpstr>
      <vt:lpstr>PowerPoint Presentation</vt:lpstr>
      <vt:lpstr>Ca Nguyện Hiệp Lễ Chúa Đã Mời Gọi L.m Thái Nguyên</vt:lpstr>
      <vt:lpstr>Tk1: Có ai hiểu được ước mong của Chúa? Có ai hiểu được lòng Chúa khát khao? Vì Ngài chỉ muốn tình yêu, vì Ngài mong sống hiệp thông chia sẻ niềm vui. </vt:lpstr>
      <vt:lpstr>***: Tình yêu của Chúa tha thiết gọi mời niềm vui của Chúa vẫn luôn mong chờ sự sống của Chúa luôn muốn trao ban cho hết mọi người.</vt:lpstr>
      <vt:lpstr>Đk: Này đây Chúa đã mời gọi con đi tới dự tiệc muôn ơn phúc. Nhưng đã bao lần con đã lỡ hẹn chối từ tình yêu. Này cuộc đời con sao quá hững hờ, sao quá ngu ngơ, để cho tìm Chúa đợi chờ cho tình Ngài vẫn bơ vơ.</vt:lpstr>
      <vt:lpstr>Tk2: Có ai hiểu được nỗi đau của Chúa? Có ai hiểu được lòng Chúa bao dung? Vì Ngài mong muốn đời ta tìm được hạnh phúc bình an yêu mến hòa chan. </vt:lpstr>
      <vt:lpstr>***: Niềm đau của Chúa sâu lắng dường nào vì bao người đã đắm mê cuộc đời chạy theo phù phiếm nên đã sa chìm hư mất đời mình.</vt:lpstr>
      <vt:lpstr>Đk: Này đây Chúa đã mời gọi con đi tới dự tiệc muôn ơn phúc. Nhưng đã bao lần con đã lỡ hẹn chối từ tình yêu. Này cuộc đời con sao quá hững hờ, sao quá ngu ngơ, để cho tìm Chúa đợi chờ cho tình Ngài vẫn bơ vơ.</vt:lpstr>
      <vt:lpstr>Tk3: Ước chi chúng con biết luôn chọn Chúa. Biết luôn sẵn sàng vượt thoát lo toan để dự tiệc thánh Ngài ban, để được nhận lãnh hồng ân vui sống tình thân. </vt:lpstr>
      <vt:lpstr>***: Này đây tiệc thánh cho hết mọi người mời con hãy biết biến đổi cuộc đời để con được sống trong Chúa rạng ngời cho đến ngàn đời. </vt:lpstr>
      <vt:lpstr>Đk: Này đây Chúa đã mời gọi con đi tới dự tiệc muôn ơn phúc. Nhưng đã bao lần con đã lỡ hẹn chối từ tình yêu. Này cuộc đời con sao quá hững hờ, sao quá ngu ngơ, để cho tìm Chúa đợi chờ cho tình Ngài vẫn bơ vơ.</vt:lpstr>
      <vt:lpstr>PowerPoint Presentation</vt:lpstr>
      <vt:lpstr>PowerPoint Presentation</vt:lpstr>
      <vt:lpstr>Ca Kết Lễ Hoa Mân Côi L.m Kim Long</vt:lpstr>
      <vt:lpstr>Đk:  Một tràng hoa Mân Côi hương thơm ngào ngạt thắm ân tình. Từng lời kinh sốt mến xin dâng về Nữ Vương hiển vinh.</vt:lpstr>
      <vt:lpstr>Tk1: Khi an vui thái hòa như ngày Thiên sứ truyền tin. Như trong đêm Ngôi Lời giáng trần. Như khi Mẹ gặp lại Con Chúa kết hoa kinh để dâng Mẹ.</vt:lpstr>
      <vt:lpstr>Đk: Một tràng hoa Mân Côi hương thơm ngào ngạt thắm ân tình. Từng lời kinh sốt mến xin dâng về Nữ Vương hiển vinh.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150</cp:revision>
  <dcterms:created xsi:type="dcterms:W3CDTF">2023-05-21T07:25:42Z</dcterms:created>
  <dcterms:modified xsi:type="dcterms:W3CDTF">2023-10-11T12:02:27Z</dcterms:modified>
</cp:coreProperties>
</file>