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192" r:id="rId8"/>
    <p:sldMasterId id="2147484228" r:id="rId9"/>
  </p:sldMasterIdLst>
  <p:notesMasterIdLst>
    <p:notesMasterId r:id="rId82"/>
  </p:notesMasterIdLst>
  <p:sldIdLst>
    <p:sldId id="507" r:id="rId10"/>
    <p:sldId id="376" r:id="rId11"/>
    <p:sldId id="780" r:id="rId12"/>
    <p:sldId id="781" r:id="rId13"/>
    <p:sldId id="782" r:id="rId14"/>
    <p:sldId id="788" r:id="rId15"/>
    <p:sldId id="725" r:id="rId16"/>
    <p:sldId id="553" r:id="rId17"/>
    <p:sldId id="585" r:id="rId18"/>
    <p:sldId id="443" r:id="rId19"/>
    <p:sldId id="746" r:id="rId20"/>
    <p:sldId id="767" r:id="rId21"/>
    <p:sldId id="789" r:id="rId22"/>
    <p:sldId id="392" r:id="rId23"/>
    <p:sldId id="393" r:id="rId24"/>
    <p:sldId id="394" r:id="rId25"/>
    <p:sldId id="395" r:id="rId26"/>
    <p:sldId id="396" r:id="rId27"/>
    <p:sldId id="397" r:id="rId28"/>
    <p:sldId id="398" r:id="rId29"/>
    <p:sldId id="399" r:id="rId30"/>
    <p:sldId id="790" r:id="rId31"/>
    <p:sldId id="649" r:id="rId32"/>
    <p:sldId id="731" r:id="rId33"/>
    <p:sldId id="732" r:id="rId34"/>
    <p:sldId id="733" r:id="rId35"/>
    <p:sldId id="768" r:id="rId36"/>
    <p:sldId id="734" r:id="rId37"/>
    <p:sldId id="769" r:id="rId38"/>
    <p:sldId id="735" r:id="rId39"/>
    <p:sldId id="770" r:id="rId40"/>
    <p:sldId id="653" r:id="rId41"/>
    <p:sldId id="736" r:id="rId42"/>
    <p:sldId id="791" r:id="rId43"/>
    <p:sldId id="54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550" r:id="rId58"/>
    <p:sldId id="558" r:id="rId59"/>
    <p:sldId id="559" r:id="rId60"/>
    <p:sldId id="561" r:id="rId61"/>
    <p:sldId id="614" r:id="rId62"/>
    <p:sldId id="771" r:id="rId63"/>
    <p:sldId id="792" r:id="rId64"/>
    <p:sldId id="277" r:id="rId65"/>
    <p:sldId id="278" r:id="rId66"/>
    <p:sldId id="772" r:id="rId67"/>
    <p:sldId id="279" r:id="rId68"/>
    <p:sldId id="773" r:id="rId69"/>
    <p:sldId id="774" r:id="rId70"/>
    <p:sldId id="775" r:id="rId71"/>
    <p:sldId id="776" r:id="rId72"/>
    <p:sldId id="777" r:id="rId73"/>
    <p:sldId id="778" r:id="rId74"/>
    <p:sldId id="292" r:id="rId75"/>
    <p:sldId id="793" r:id="rId76"/>
    <p:sldId id="293" r:id="rId77"/>
    <p:sldId id="563" r:id="rId78"/>
    <p:sldId id="564" r:id="rId79"/>
    <p:sldId id="779" r:id="rId80"/>
    <p:sldId id="794"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EGASB8rp8pCLBWnZsmBfA==" hashData="c0ZJ/viCJLjDDHPXg9w9CnACMp0="/>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notesMaster" Target="notesMasters/notesMaster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err="1">
                <a:solidFill>
                  <a:srgbClr val="FFFF00"/>
                </a:solidFill>
                <a:latin typeface="+mj-lt"/>
              </a:rPr>
              <a:t>Đ</a:t>
            </a:r>
            <a:r>
              <a:rPr lang="en-US" sz="6000" b="0" u="sng" dirty="0" err="1">
                <a:solidFill>
                  <a:srgbClr val="FFFF00"/>
                </a:solidFill>
                <a:effectLst/>
                <a:latin typeface="+mj-lt"/>
              </a:rPr>
              <a:t>k</a:t>
            </a:r>
            <a:r>
              <a:rPr lang="vi-VN" sz="6000" b="0" u="sng" dirty="0">
                <a:solidFill>
                  <a:srgbClr val="FFFF00"/>
                </a:solidFill>
                <a:effectLst/>
                <a:latin typeface="+mj-lt"/>
              </a:rPr>
              <a:t>:</a:t>
            </a:r>
            <a:r>
              <a:rPr lang="en-US" sz="6000" dirty="0">
                <a:solidFill>
                  <a:schemeClr val="bg1"/>
                </a:solidFill>
                <a:latin typeface="+mj-lt"/>
              </a:rPr>
              <a:t> </a:t>
            </a:r>
            <a:r>
              <a:rPr lang="en-US" sz="7200" dirty="0">
                <a:solidFill>
                  <a:schemeClr val="bg1"/>
                </a:solidFill>
                <a:latin typeface="+mj-lt"/>
              </a:rPr>
              <a:t>Xin </a:t>
            </a:r>
            <a:r>
              <a:rPr lang="en-US" sz="7200" dirty="0" err="1">
                <a:solidFill>
                  <a:schemeClr val="bg1"/>
                </a:solidFill>
                <a:latin typeface="+mj-lt"/>
              </a:rPr>
              <a:t>tạ</a:t>
            </a:r>
            <a:r>
              <a:rPr lang="en-US" sz="7200" dirty="0">
                <a:solidFill>
                  <a:schemeClr val="bg1"/>
                </a:solidFill>
                <a:latin typeface="+mj-lt"/>
              </a:rPr>
              <a:t> </a:t>
            </a:r>
            <a:r>
              <a:rPr lang="vi-VN" sz="7200" dirty="0">
                <a:solidFill>
                  <a:schemeClr val="bg1"/>
                </a:solidFill>
                <a:latin typeface="+mj-lt"/>
              </a:rPr>
              <a:t>ơ</a:t>
            </a:r>
            <a:r>
              <a:rPr lang="en-US" sz="7200" dirty="0">
                <a:solidFill>
                  <a:schemeClr val="bg1"/>
                </a:solidFill>
                <a:latin typeface="+mj-lt"/>
              </a:rPr>
              <a:t>n </a:t>
            </a:r>
            <a:r>
              <a:rPr lang="en-US" sz="7200" dirty="0" err="1">
                <a:solidFill>
                  <a:schemeClr val="bg1"/>
                </a:solidFill>
                <a:latin typeface="+mj-lt"/>
              </a:rPr>
              <a:t>xin</a:t>
            </a:r>
            <a:r>
              <a:rPr lang="en-US" sz="7200" dirty="0">
                <a:solidFill>
                  <a:schemeClr val="bg1"/>
                </a:solidFill>
                <a:latin typeface="+mj-lt"/>
              </a:rPr>
              <a:t> </a:t>
            </a:r>
            <a:r>
              <a:rPr lang="en-US" sz="7200" dirty="0" err="1">
                <a:solidFill>
                  <a:schemeClr val="bg1"/>
                </a:solidFill>
                <a:latin typeface="+mj-lt"/>
              </a:rPr>
              <a:t>tạ</a:t>
            </a:r>
            <a:r>
              <a:rPr lang="en-US" sz="7200" dirty="0">
                <a:solidFill>
                  <a:schemeClr val="bg1"/>
                </a:solidFill>
                <a:latin typeface="+mj-lt"/>
              </a:rPr>
              <a:t> </a:t>
            </a:r>
            <a:r>
              <a:rPr lang="vi-VN" sz="7200" dirty="0">
                <a:solidFill>
                  <a:schemeClr val="bg1"/>
                </a:solidFill>
                <a:latin typeface="+mj-lt"/>
              </a:rPr>
              <a:t>ơ</a:t>
            </a:r>
            <a:r>
              <a:rPr lang="en-US" sz="7200" dirty="0">
                <a:solidFill>
                  <a:schemeClr val="bg1"/>
                </a:solidFill>
                <a:latin typeface="+mj-lt"/>
              </a:rPr>
              <a:t>n </a:t>
            </a:r>
            <a:r>
              <a:rPr lang="en-US" sz="7200" dirty="0" err="1">
                <a:solidFill>
                  <a:schemeClr val="bg1"/>
                </a:solidFill>
                <a:latin typeface="+mj-lt"/>
              </a:rPr>
              <a:t>Chúa</a:t>
            </a:r>
            <a:r>
              <a:rPr lang="en-US" sz="7200" dirty="0">
                <a:solidFill>
                  <a:schemeClr val="bg1"/>
                </a:solidFill>
                <a:latin typeface="+mj-lt"/>
              </a:rPr>
              <a:t>, </a:t>
            </a:r>
            <a:r>
              <a:rPr lang="en-US" sz="7200" dirty="0" err="1">
                <a:solidFill>
                  <a:schemeClr val="bg1"/>
                </a:solidFill>
                <a:latin typeface="+mj-lt"/>
              </a:rPr>
              <a:t>xin</a:t>
            </a:r>
            <a:r>
              <a:rPr lang="en-US" sz="7200" dirty="0">
                <a:solidFill>
                  <a:schemeClr val="bg1"/>
                </a:solidFill>
                <a:latin typeface="+mj-lt"/>
              </a:rPr>
              <a:t> </a:t>
            </a:r>
            <a:r>
              <a:rPr lang="en-US" sz="7200" dirty="0" err="1">
                <a:solidFill>
                  <a:schemeClr val="bg1"/>
                </a:solidFill>
                <a:latin typeface="+mj-lt"/>
              </a:rPr>
              <a:t>tụng</a:t>
            </a:r>
            <a:r>
              <a:rPr lang="en-US" sz="7200" dirty="0">
                <a:solidFill>
                  <a:schemeClr val="bg1"/>
                </a:solidFill>
                <a:latin typeface="+mj-lt"/>
              </a:rPr>
              <a:t> ca </a:t>
            </a:r>
            <a:r>
              <a:rPr lang="en-US" sz="7200" dirty="0" err="1">
                <a:solidFill>
                  <a:schemeClr val="bg1"/>
                </a:solidFill>
                <a:latin typeface="+mj-lt"/>
              </a:rPr>
              <a:t>xin</a:t>
            </a:r>
            <a:r>
              <a:rPr lang="en-US" sz="7200" dirty="0">
                <a:solidFill>
                  <a:schemeClr val="bg1"/>
                </a:solidFill>
                <a:latin typeface="+mj-lt"/>
              </a:rPr>
              <a:t> </a:t>
            </a:r>
            <a:r>
              <a:rPr lang="en-US" sz="7200" dirty="0" err="1">
                <a:solidFill>
                  <a:schemeClr val="bg1"/>
                </a:solidFill>
                <a:latin typeface="+mj-lt"/>
              </a:rPr>
              <a:t>tụng</a:t>
            </a:r>
            <a:r>
              <a:rPr lang="en-US" sz="7200" dirty="0">
                <a:solidFill>
                  <a:schemeClr val="bg1"/>
                </a:solidFill>
                <a:latin typeface="+mj-lt"/>
              </a:rPr>
              <a:t> ca </a:t>
            </a:r>
            <a:r>
              <a:rPr lang="en-US" sz="7200" dirty="0" err="1">
                <a:solidFill>
                  <a:schemeClr val="bg1"/>
                </a:solidFill>
                <a:latin typeface="+mj-lt"/>
              </a:rPr>
              <a:t>danh</a:t>
            </a:r>
            <a:r>
              <a:rPr lang="en-US" sz="7200" dirty="0">
                <a:solidFill>
                  <a:schemeClr val="bg1"/>
                </a:solidFill>
                <a:latin typeface="+mj-lt"/>
              </a:rPr>
              <a:t> </a:t>
            </a:r>
            <a:r>
              <a:rPr lang="en-US" sz="7200" dirty="0" err="1">
                <a:solidFill>
                  <a:schemeClr val="bg1"/>
                </a:solidFill>
                <a:latin typeface="+mj-lt"/>
              </a:rPr>
              <a:t>Chúa</a:t>
            </a:r>
            <a:r>
              <a:rPr lang="en-US" sz="7200" dirty="0">
                <a:solidFill>
                  <a:schemeClr val="bg1"/>
                </a:solidFill>
                <a:latin typeface="+mj-lt"/>
              </a:rPr>
              <a:t> </a:t>
            </a:r>
            <a:r>
              <a:rPr lang="en-US" sz="7200" dirty="0" err="1">
                <a:solidFill>
                  <a:schemeClr val="bg1"/>
                </a:solidFill>
                <a:latin typeface="+mj-lt"/>
              </a:rPr>
              <a:t>muôn</a:t>
            </a:r>
            <a:r>
              <a:rPr lang="en-US" sz="7200" dirty="0">
                <a:solidFill>
                  <a:schemeClr val="bg1"/>
                </a:solidFill>
                <a:latin typeface="+mj-lt"/>
              </a:rPr>
              <a:t> </a:t>
            </a:r>
            <a:r>
              <a:rPr lang="en-US" sz="7200" dirty="0" err="1">
                <a:solidFill>
                  <a:schemeClr val="bg1"/>
                </a:solidFill>
                <a:latin typeface="+mj-lt"/>
              </a:rPr>
              <a:t>đời</a:t>
            </a:r>
            <a:r>
              <a:rPr lang="en-US" sz="7200" dirty="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dirty="0">
                <a:solidFill>
                  <a:srgbClr val="FFFF00"/>
                </a:solidFill>
                <a:latin typeface="+mj-lt"/>
              </a:rPr>
              <a:t>T</a:t>
            </a:r>
            <a:r>
              <a:rPr lang="en-US" sz="5200" b="0" u="sng" dirty="0">
                <a:solidFill>
                  <a:srgbClr val="FFFF00"/>
                </a:solidFill>
                <a:effectLst/>
                <a:latin typeface="+mj-lt"/>
              </a:rPr>
              <a:t>k2</a:t>
            </a:r>
            <a:r>
              <a:rPr lang="vi-VN" sz="5200" b="0" u="sng" dirty="0">
                <a:solidFill>
                  <a:srgbClr val="FFFF00"/>
                </a:solidFill>
                <a:effectLst/>
                <a:latin typeface="+mj-lt"/>
              </a:rPr>
              <a:t>:</a:t>
            </a:r>
            <a:r>
              <a:rPr lang="vi-VN" sz="5200" b="0" dirty="0">
                <a:solidFill>
                  <a:schemeClr val="bg1"/>
                </a:solidFill>
                <a:effectLst/>
                <a:latin typeface="+mj-lt"/>
              </a:rPr>
              <a:t> </a:t>
            </a:r>
            <a:r>
              <a:rPr lang="en-US" sz="5200" dirty="0" err="1">
                <a:solidFill>
                  <a:schemeClr val="bg1"/>
                </a:solidFill>
              </a:rPr>
              <a:t>Hết</a:t>
            </a:r>
            <a:r>
              <a:rPr lang="en-US" sz="5200" dirty="0">
                <a:solidFill>
                  <a:schemeClr val="bg1"/>
                </a:solidFill>
              </a:rPr>
              <a:t> </a:t>
            </a:r>
            <a:r>
              <a:rPr lang="en-US" sz="5200" dirty="0" err="1">
                <a:solidFill>
                  <a:schemeClr val="bg1"/>
                </a:solidFill>
              </a:rPr>
              <a:t>muôn</a:t>
            </a:r>
            <a:r>
              <a:rPr lang="en-US" sz="5200" dirty="0">
                <a:solidFill>
                  <a:schemeClr val="bg1"/>
                </a:solidFill>
              </a:rPr>
              <a:t> </a:t>
            </a:r>
            <a:r>
              <a:rPr lang="en-US" sz="5200" dirty="0" err="1">
                <a:solidFill>
                  <a:schemeClr val="bg1"/>
                </a:solidFill>
              </a:rPr>
              <a:t>lòng</a:t>
            </a:r>
            <a:r>
              <a:rPr lang="en-US" sz="5200" dirty="0">
                <a:solidFill>
                  <a:schemeClr val="bg1"/>
                </a:solidFill>
              </a:rPr>
              <a:t> </a:t>
            </a:r>
            <a:r>
              <a:rPr lang="en-US" sz="5200" dirty="0" err="1">
                <a:solidFill>
                  <a:schemeClr val="bg1"/>
                </a:solidFill>
              </a:rPr>
              <a:t>gần</a:t>
            </a:r>
            <a:r>
              <a:rPr lang="en-US" sz="5200" dirty="0">
                <a:solidFill>
                  <a:schemeClr val="bg1"/>
                </a:solidFill>
              </a:rPr>
              <a:t> </a:t>
            </a:r>
            <a:r>
              <a:rPr lang="en-US" sz="5200" dirty="0" err="1">
                <a:solidFill>
                  <a:schemeClr val="bg1"/>
                </a:solidFill>
              </a:rPr>
              <a:t>xa</a:t>
            </a:r>
            <a:r>
              <a:rPr lang="en-US" sz="5200" dirty="0">
                <a:solidFill>
                  <a:schemeClr val="bg1"/>
                </a:solidFill>
              </a:rPr>
              <a:t> </a:t>
            </a:r>
            <a:r>
              <a:rPr lang="en-US" sz="5200" dirty="0" err="1">
                <a:solidFill>
                  <a:schemeClr val="bg1"/>
                </a:solidFill>
              </a:rPr>
              <a:t>cùng</a:t>
            </a:r>
            <a:r>
              <a:rPr lang="en-US" sz="5200" dirty="0">
                <a:solidFill>
                  <a:schemeClr val="bg1"/>
                </a:solidFill>
              </a:rPr>
              <a:t> </a:t>
            </a:r>
            <a:r>
              <a:rPr lang="en-US" sz="5200" dirty="0" err="1">
                <a:solidFill>
                  <a:schemeClr val="bg1"/>
                </a:solidFill>
              </a:rPr>
              <a:t>chung</a:t>
            </a:r>
            <a:r>
              <a:rPr lang="en-US" sz="5200" dirty="0">
                <a:solidFill>
                  <a:schemeClr val="bg1"/>
                </a:solidFill>
              </a:rPr>
              <a:t> </a:t>
            </a:r>
            <a:r>
              <a:rPr lang="en-US" sz="5200" dirty="0" err="1">
                <a:solidFill>
                  <a:schemeClr val="bg1"/>
                </a:solidFill>
              </a:rPr>
              <a:t>câu</a:t>
            </a:r>
            <a:r>
              <a:rPr lang="en-US" sz="5200" dirty="0">
                <a:solidFill>
                  <a:schemeClr val="bg1"/>
                </a:solidFill>
              </a:rPr>
              <a:t> </a:t>
            </a:r>
            <a:r>
              <a:rPr lang="en-US" sz="5200" dirty="0" err="1">
                <a:solidFill>
                  <a:schemeClr val="bg1"/>
                </a:solidFill>
              </a:rPr>
              <a:t>hát</a:t>
            </a:r>
            <a:r>
              <a:rPr lang="en-US" sz="5200" dirty="0">
                <a:solidFill>
                  <a:schemeClr val="bg1"/>
                </a:solidFill>
              </a:rPr>
              <a:t>, </a:t>
            </a:r>
            <a:r>
              <a:rPr lang="en-US" sz="5200" dirty="0" err="1">
                <a:solidFill>
                  <a:schemeClr val="bg1"/>
                </a:solidFill>
              </a:rPr>
              <a:t>khúc</a:t>
            </a:r>
            <a:r>
              <a:rPr lang="en-US" sz="5200" dirty="0">
                <a:solidFill>
                  <a:schemeClr val="bg1"/>
                </a:solidFill>
              </a:rPr>
              <a:t> ca </a:t>
            </a:r>
            <a:r>
              <a:rPr lang="en-US" sz="5200" dirty="0" err="1">
                <a:solidFill>
                  <a:schemeClr val="bg1"/>
                </a:solidFill>
              </a:rPr>
              <a:t>lời</a:t>
            </a:r>
            <a:r>
              <a:rPr lang="en-US" sz="5200" dirty="0">
                <a:solidFill>
                  <a:schemeClr val="bg1"/>
                </a:solidFill>
              </a:rPr>
              <a:t> </a:t>
            </a:r>
            <a:r>
              <a:rPr lang="en-US" sz="5200" dirty="0" err="1">
                <a:solidFill>
                  <a:schemeClr val="bg1"/>
                </a:solidFill>
              </a:rPr>
              <a:t>tạ</a:t>
            </a:r>
            <a:r>
              <a:rPr lang="en-US" sz="5200" dirty="0">
                <a:solidFill>
                  <a:schemeClr val="bg1"/>
                </a:solidFill>
              </a:rPr>
              <a:t> </a:t>
            </a:r>
            <a:r>
              <a:rPr lang="vi-VN" sz="5200" dirty="0">
                <a:solidFill>
                  <a:schemeClr val="bg1"/>
                </a:solidFill>
              </a:rPr>
              <a:t>ơ</a:t>
            </a:r>
            <a:r>
              <a:rPr lang="en-US" sz="5200" dirty="0">
                <a:solidFill>
                  <a:schemeClr val="bg1"/>
                </a:solidFill>
              </a:rPr>
              <a:t>n </a:t>
            </a:r>
            <a:r>
              <a:rPr lang="en-US" sz="5200" dirty="0" err="1">
                <a:solidFill>
                  <a:schemeClr val="bg1"/>
                </a:solidFill>
              </a:rPr>
              <a:t>cảm</a:t>
            </a:r>
            <a:r>
              <a:rPr lang="en-US" sz="5200" dirty="0">
                <a:solidFill>
                  <a:schemeClr val="bg1"/>
                </a:solidFill>
              </a:rPr>
              <a:t> </a:t>
            </a:r>
            <a:r>
              <a:rPr lang="en-US" sz="5200" dirty="0" err="1">
                <a:solidFill>
                  <a:schemeClr val="bg1"/>
                </a:solidFill>
              </a:rPr>
              <a:t>mến</a:t>
            </a:r>
            <a:r>
              <a:rPr lang="en-US" sz="5200" dirty="0">
                <a:solidFill>
                  <a:schemeClr val="bg1"/>
                </a:solidFill>
              </a:rPr>
              <a:t> Cha </a:t>
            </a:r>
            <a:r>
              <a:rPr lang="en-US" sz="5200" dirty="0" err="1">
                <a:solidFill>
                  <a:schemeClr val="bg1"/>
                </a:solidFill>
              </a:rPr>
              <a:t>trên</a:t>
            </a:r>
            <a:r>
              <a:rPr lang="en-US" sz="5200" dirty="0">
                <a:solidFill>
                  <a:schemeClr val="bg1"/>
                </a:solidFill>
              </a:rPr>
              <a:t> </a:t>
            </a:r>
            <a:r>
              <a:rPr lang="en-US" sz="5200" dirty="0" err="1">
                <a:solidFill>
                  <a:schemeClr val="bg1"/>
                </a:solidFill>
              </a:rPr>
              <a:t>trời</a:t>
            </a:r>
            <a:r>
              <a:rPr lang="en-US" sz="5200" dirty="0">
                <a:solidFill>
                  <a:schemeClr val="bg1"/>
                </a:solidFill>
              </a:rPr>
              <a:t>. </a:t>
            </a:r>
            <a:r>
              <a:rPr lang="en-US" sz="5200" dirty="0" err="1">
                <a:solidFill>
                  <a:schemeClr val="bg1"/>
                </a:solidFill>
              </a:rPr>
              <a:t>Suối</a:t>
            </a:r>
            <a:r>
              <a:rPr lang="en-US" sz="5200" dirty="0">
                <a:solidFill>
                  <a:schemeClr val="bg1"/>
                </a:solidFill>
              </a:rPr>
              <a:t> </a:t>
            </a:r>
            <a:r>
              <a:rPr lang="vi-VN" sz="5200" dirty="0">
                <a:solidFill>
                  <a:schemeClr val="bg1"/>
                </a:solidFill>
              </a:rPr>
              <a:t>ơ</a:t>
            </a:r>
            <a:r>
              <a:rPr lang="en-US" sz="5200" dirty="0">
                <a:solidFill>
                  <a:schemeClr val="bg1"/>
                </a:solidFill>
              </a:rPr>
              <a:t>n </a:t>
            </a:r>
            <a:r>
              <a:rPr lang="en-US" sz="5200" dirty="0" err="1">
                <a:solidFill>
                  <a:schemeClr val="bg1"/>
                </a:solidFill>
              </a:rPr>
              <a:t>từ</a:t>
            </a:r>
            <a:r>
              <a:rPr lang="en-US" sz="5200" dirty="0">
                <a:solidFill>
                  <a:schemeClr val="bg1"/>
                </a:solidFill>
              </a:rPr>
              <a:t> </a:t>
            </a:r>
            <a:r>
              <a:rPr lang="en-US" sz="5200" dirty="0" err="1">
                <a:solidFill>
                  <a:schemeClr val="bg1"/>
                </a:solidFill>
              </a:rPr>
              <a:t>trời</a:t>
            </a:r>
            <a:r>
              <a:rPr lang="en-US" sz="5200" dirty="0">
                <a:solidFill>
                  <a:schemeClr val="bg1"/>
                </a:solidFill>
              </a:rPr>
              <a:t> </a:t>
            </a:r>
            <a:r>
              <a:rPr lang="en-US" sz="5200" dirty="0" err="1">
                <a:solidFill>
                  <a:schemeClr val="bg1"/>
                </a:solidFill>
              </a:rPr>
              <a:t>cao</a:t>
            </a:r>
            <a:r>
              <a:rPr lang="en-US" sz="5200" dirty="0">
                <a:solidFill>
                  <a:schemeClr val="bg1"/>
                </a:solidFill>
              </a:rPr>
              <a:t> </a:t>
            </a:r>
            <a:r>
              <a:rPr lang="en-US" sz="5200" dirty="0" err="1">
                <a:solidFill>
                  <a:schemeClr val="bg1"/>
                </a:solidFill>
              </a:rPr>
              <a:t>ngày</a:t>
            </a:r>
            <a:r>
              <a:rPr lang="en-US" sz="5200" dirty="0">
                <a:solidFill>
                  <a:schemeClr val="bg1"/>
                </a:solidFill>
              </a:rPr>
              <a:t> </a:t>
            </a:r>
            <a:r>
              <a:rPr lang="en-US" sz="5200" dirty="0" err="1">
                <a:solidFill>
                  <a:schemeClr val="bg1"/>
                </a:solidFill>
              </a:rPr>
              <a:t>đêm</a:t>
            </a:r>
            <a:r>
              <a:rPr lang="en-US" sz="5200" dirty="0">
                <a:solidFill>
                  <a:schemeClr val="bg1"/>
                </a:solidFill>
              </a:rPr>
              <a:t> </a:t>
            </a:r>
            <a:r>
              <a:rPr lang="en-US" sz="5200" dirty="0" err="1">
                <a:solidFill>
                  <a:schemeClr val="bg1"/>
                </a:solidFill>
              </a:rPr>
              <a:t>mãi</a:t>
            </a:r>
            <a:r>
              <a:rPr lang="en-US" sz="5200" dirty="0">
                <a:solidFill>
                  <a:schemeClr val="bg1"/>
                </a:solidFill>
              </a:rPr>
              <a:t> </a:t>
            </a:r>
            <a:r>
              <a:rPr lang="en-US" sz="5200" dirty="0" err="1">
                <a:solidFill>
                  <a:schemeClr val="bg1"/>
                </a:solidFill>
              </a:rPr>
              <a:t>tuôn</a:t>
            </a:r>
            <a:r>
              <a:rPr lang="en-US" sz="5200" dirty="0">
                <a:solidFill>
                  <a:schemeClr val="bg1"/>
                </a:solidFill>
              </a:rPr>
              <a:t> </a:t>
            </a:r>
            <a:r>
              <a:rPr lang="en-US" sz="5200" dirty="0" err="1">
                <a:solidFill>
                  <a:schemeClr val="bg1"/>
                </a:solidFill>
              </a:rPr>
              <a:t>trào</a:t>
            </a:r>
            <a:r>
              <a:rPr lang="en-US" sz="5200" dirty="0">
                <a:solidFill>
                  <a:schemeClr val="bg1"/>
                </a:solidFill>
              </a:rPr>
              <a:t>, </a:t>
            </a:r>
            <a:r>
              <a:rPr lang="en-US" sz="5200" dirty="0" err="1">
                <a:solidFill>
                  <a:schemeClr val="bg1"/>
                </a:solidFill>
              </a:rPr>
              <a:t>cho</a:t>
            </a:r>
            <a:r>
              <a:rPr lang="en-US" sz="5200" dirty="0">
                <a:solidFill>
                  <a:schemeClr val="bg1"/>
                </a:solidFill>
              </a:rPr>
              <a:t> con </a:t>
            </a:r>
            <a:r>
              <a:rPr lang="en-US" sz="5200" dirty="0" err="1">
                <a:solidFill>
                  <a:schemeClr val="bg1"/>
                </a:solidFill>
              </a:rPr>
              <a:t>cái</a:t>
            </a:r>
            <a:r>
              <a:rPr lang="en-US" sz="5200" dirty="0">
                <a:solidFill>
                  <a:schemeClr val="bg1"/>
                </a:solidFill>
              </a:rPr>
              <a:t> </a:t>
            </a:r>
            <a:r>
              <a:rPr lang="en-US" sz="5200" dirty="0" err="1">
                <a:solidFill>
                  <a:schemeClr val="bg1"/>
                </a:solidFill>
              </a:rPr>
              <a:t>trên</a:t>
            </a:r>
            <a:r>
              <a:rPr lang="en-US" sz="5200" dirty="0">
                <a:solidFill>
                  <a:schemeClr val="bg1"/>
                </a:solidFill>
              </a:rPr>
              <a:t> </a:t>
            </a:r>
            <a:r>
              <a:rPr lang="en-US" sz="5200" dirty="0" err="1">
                <a:solidFill>
                  <a:schemeClr val="bg1"/>
                </a:solidFill>
              </a:rPr>
              <a:t>đời</a:t>
            </a:r>
            <a:r>
              <a:rPr lang="en-US" sz="5200" dirty="0">
                <a:solidFill>
                  <a:schemeClr val="bg1"/>
                </a:solidFill>
              </a:rPr>
              <a:t> </a:t>
            </a:r>
            <a:r>
              <a:rPr lang="en-US" sz="5200" dirty="0" err="1">
                <a:solidFill>
                  <a:schemeClr val="bg1"/>
                </a:solidFill>
              </a:rPr>
              <a:t>luôn</a:t>
            </a:r>
            <a:r>
              <a:rPr lang="en-US" sz="5200" dirty="0">
                <a:solidFill>
                  <a:schemeClr val="bg1"/>
                </a:solidFill>
              </a:rPr>
              <a:t> </a:t>
            </a:r>
            <a:r>
              <a:rPr lang="en-US" sz="5200" dirty="0" err="1">
                <a:solidFill>
                  <a:schemeClr val="bg1"/>
                </a:solidFill>
              </a:rPr>
              <a:t>vui</a:t>
            </a:r>
            <a:r>
              <a:rPr lang="en-US" sz="5200" dirty="0">
                <a:solidFill>
                  <a:schemeClr val="bg1"/>
                </a:solidFill>
              </a:rPr>
              <a:t> </a:t>
            </a:r>
            <a:r>
              <a:rPr lang="en-US" sz="5200" dirty="0" err="1">
                <a:solidFill>
                  <a:schemeClr val="bg1"/>
                </a:solidFill>
              </a:rPr>
              <a:t>sống</a:t>
            </a:r>
            <a:r>
              <a:rPr lang="en-US" sz="5200" dirty="0">
                <a:solidFill>
                  <a:schemeClr val="bg1"/>
                </a:solidFill>
              </a:rPr>
              <a:t> </a:t>
            </a:r>
            <a:r>
              <a:rPr lang="en-US" sz="5200" dirty="0" err="1">
                <a:solidFill>
                  <a:schemeClr val="bg1"/>
                </a:solidFill>
              </a:rPr>
              <a:t>tình</a:t>
            </a:r>
            <a:r>
              <a:rPr lang="en-US" sz="5200" dirty="0">
                <a:solidFill>
                  <a:schemeClr val="bg1"/>
                </a:solidFill>
              </a:rPr>
              <a:t> </a:t>
            </a:r>
            <a:r>
              <a:rPr lang="en-US" sz="5200" dirty="0" err="1">
                <a:solidFill>
                  <a:schemeClr val="bg1"/>
                </a:solidFill>
              </a:rPr>
              <a:t>thân</a:t>
            </a:r>
            <a:r>
              <a:rPr lang="en-US" sz="5200" dirty="0">
                <a:solidFill>
                  <a:schemeClr val="bg1"/>
                </a:solidFill>
              </a:rPr>
              <a:t>.  </a:t>
            </a:r>
            <a:endParaRPr lang="vi-VN" sz="5200" dirty="0">
              <a:solidFill>
                <a:schemeClr val="bg1"/>
              </a:solidFill>
              <a:latin typeface="+mj-lt"/>
            </a:endParaRPr>
          </a:p>
        </p:txBody>
      </p:sp>
    </p:spTree>
    <p:extLst>
      <p:ext uri="{BB962C8B-B14F-4D97-AF65-F5344CB8AC3E}">
        <p14:creationId xmlns:p14="http://schemas.microsoft.com/office/powerpoint/2010/main" val="12429878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err="1">
                <a:solidFill>
                  <a:srgbClr val="FFFF00"/>
                </a:solidFill>
                <a:latin typeface="+mj-lt"/>
              </a:rPr>
              <a:t>Đ</a:t>
            </a:r>
            <a:r>
              <a:rPr lang="en-US" sz="6000" b="0" u="sng" dirty="0" err="1">
                <a:solidFill>
                  <a:srgbClr val="FFFF00"/>
                </a:solidFill>
                <a:effectLst/>
                <a:latin typeface="+mj-lt"/>
              </a:rPr>
              <a:t>k</a:t>
            </a:r>
            <a:r>
              <a:rPr lang="vi-VN" sz="6000" b="0" u="sng" dirty="0">
                <a:solidFill>
                  <a:srgbClr val="FFFF00"/>
                </a:solidFill>
                <a:effectLst/>
                <a:latin typeface="+mj-lt"/>
              </a:rPr>
              <a:t>:</a:t>
            </a:r>
            <a:r>
              <a:rPr lang="en-US" sz="6000" dirty="0">
                <a:solidFill>
                  <a:schemeClr val="bg1"/>
                </a:solidFill>
                <a:latin typeface="+mj-lt"/>
              </a:rPr>
              <a:t> </a:t>
            </a:r>
            <a:r>
              <a:rPr lang="en-US" sz="7200" dirty="0">
                <a:solidFill>
                  <a:schemeClr val="bg1"/>
                </a:solidFill>
                <a:latin typeface="+mj-lt"/>
              </a:rPr>
              <a:t>Xin </a:t>
            </a:r>
            <a:r>
              <a:rPr lang="en-US" sz="7200" dirty="0" err="1">
                <a:solidFill>
                  <a:schemeClr val="bg1"/>
                </a:solidFill>
                <a:latin typeface="+mj-lt"/>
              </a:rPr>
              <a:t>tạ</a:t>
            </a:r>
            <a:r>
              <a:rPr lang="en-US" sz="7200" dirty="0">
                <a:solidFill>
                  <a:schemeClr val="bg1"/>
                </a:solidFill>
                <a:latin typeface="+mj-lt"/>
              </a:rPr>
              <a:t> </a:t>
            </a:r>
            <a:r>
              <a:rPr lang="vi-VN" sz="7200" dirty="0">
                <a:solidFill>
                  <a:schemeClr val="bg1"/>
                </a:solidFill>
                <a:latin typeface="+mj-lt"/>
              </a:rPr>
              <a:t>ơ</a:t>
            </a:r>
            <a:r>
              <a:rPr lang="en-US" sz="7200" dirty="0">
                <a:solidFill>
                  <a:schemeClr val="bg1"/>
                </a:solidFill>
                <a:latin typeface="+mj-lt"/>
              </a:rPr>
              <a:t>n </a:t>
            </a:r>
            <a:r>
              <a:rPr lang="en-US" sz="7200" dirty="0" err="1">
                <a:solidFill>
                  <a:schemeClr val="bg1"/>
                </a:solidFill>
                <a:latin typeface="+mj-lt"/>
              </a:rPr>
              <a:t>xin</a:t>
            </a:r>
            <a:r>
              <a:rPr lang="en-US" sz="7200" dirty="0">
                <a:solidFill>
                  <a:schemeClr val="bg1"/>
                </a:solidFill>
                <a:latin typeface="+mj-lt"/>
              </a:rPr>
              <a:t> </a:t>
            </a:r>
            <a:r>
              <a:rPr lang="en-US" sz="7200" dirty="0" err="1">
                <a:solidFill>
                  <a:schemeClr val="bg1"/>
                </a:solidFill>
                <a:latin typeface="+mj-lt"/>
              </a:rPr>
              <a:t>tạ</a:t>
            </a:r>
            <a:r>
              <a:rPr lang="en-US" sz="7200" dirty="0">
                <a:solidFill>
                  <a:schemeClr val="bg1"/>
                </a:solidFill>
                <a:latin typeface="+mj-lt"/>
              </a:rPr>
              <a:t> </a:t>
            </a:r>
            <a:r>
              <a:rPr lang="vi-VN" sz="7200" dirty="0">
                <a:solidFill>
                  <a:schemeClr val="bg1"/>
                </a:solidFill>
                <a:latin typeface="+mj-lt"/>
              </a:rPr>
              <a:t>ơ</a:t>
            </a:r>
            <a:r>
              <a:rPr lang="en-US" sz="7200" dirty="0">
                <a:solidFill>
                  <a:schemeClr val="bg1"/>
                </a:solidFill>
                <a:latin typeface="+mj-lt"/>
              </a:rPr>
              <a:t>n </a:t>
            </a:r>
            <a:r>
              <a:rPr lang="en-US" sz="7200" dirty="0" err="1">
                <a:solidFill>
                  <a:schemeClr val="bg1"/>
                </a:solidFill>
                <a:latin typeface="+mj-lt"/>
              </a:rPr>
              <a:t>Chúa</a:t>
            </a:r>
            <a:r>
              <a:rPr lang="en-US" sz="7200" dirty="0">
                <a:solidFill>
                  <a:schemeClr val="bg1"/>
                </a:solidFill>
                <a:latin typeface="+mj-lt"/>
              </a:rPr>
              <a:t>, </a:t>
            </a:r>
            <a:r>
              <a:rPr lang="en-US" sz="7200" dirty="0" err="1">
                <a:solidFill>
                  <a:schemeClr val="bg1"/>
                </a:solidFill>
                <a:latin typeface="+mj-lt"/>
              </a:rPr>
              <a:t>xin</a:t>
            </a:r>
            <a:r>
              <a:rPr lang="en-US" sz="7200" dirty="0">
                <a:solidFill>
                  <a:schemeClr val="bg1"/>
                </a:solidFill>
                <a:latin typeface="+mj-lt"/>
              </a:rPr>
              <a:t> </a:t>
            </a:r>
            <a:r>
              <a:rPr lang="en-US" sz="7200" dirty="0" err="1">
                <a:solidFill>
                  <a:schemeClr val="bg1"/>
                </a:solidFill>
                <a:latin typeface="+mj-lt"/>
              </a:rPr>
              <a:t>tụng</a:t>
            </a:r>
            <a:r>
              <a:rPr lang="en-US" sz="7200" dirty="0">
                <a:solidFill>
                  <a:schemeClr val="bg1"/>
                </a:solidFill>
                <a:latin typeface="+mj-lt"/>
              </a:rPr>
              <a:t> ca </a:t>
            </a:r>
            <a:r>
              <a:rPr lang="en-US" sz="7200" dirty="0" err="1">
                <a:solidFill>
                  <a:schemeClr val="bg1"/>
                </a:solidFill>
                <a:latin typeface="+mj-lt"/>
              </a:rPr>
              <a:t>xin</a:t>
            </a:r>
            <a:r>
              <a:rPr lang="en-US" sz="7200" dirty="0">
                <a:solidFill>
                  <a:schemeClr val="bg1"/>
                </a:solidFill>
                <a:latin typeface="+mj-lt"/>
              </a:rPr>
              <a:t> </a:t>
            </a:r>
            <a:r>
              <a:rPr lang="en-US" sz="7200" dirty="0" err="1">
                <a:solidFill>
                  <a:schemeClr val="bg1"/>
                </a:solidFill>
                <a:latin typeface="+mj-lt"/>
              </a:rPr>
              <a:t>tụng</a:t>
            </a:r>
            <a:r>
              <a:rPr lang="en-US" sz="7200" dirty="0">
                <a:solidFill>
                  <a:schemeClr val="bg1"/>
                </a:solidFill>
                <a:latin typeface="+mj-lt"/>
              </a:rPr>
              <a:t> ca </a:t>
            </a:r>
            <a:r>
              <a:rPr lang="en-US" sz="7200" dirty="0" err="1">
                <a:solidFill>
                  <a:schemeClr val="bg1"/>
                </a:solidFill>
                <a:latin typeface="+mj-lt"/>
              </a:rPr>
              <a:t>danh</a:t>
            </a:r>
            <a:r>
              <a:rPr lang="en-US" sz="7200" dirty="0">
                <a:solidFill>
                  <a:schemeClr val="bg1"/>
                </a:solidFill>
                <a:latin typeface="+mj-lt"/>
              </a:rPr>
              <a:t> </a:t>
            </a:r>
            <a:r>
              <a:rPr lang="en-US" sz="7200" dirty="0" err="1">
                <a:solidFill>
                  <a:schemeClr val="bg1"/>
                </a:solidFill>
                <a:latin typeface="+mj-lt"/>
              </a:rPr>
              <a:t>Chúa</a:t>
            </a:r>
            <a:r>
              <a:rPr lang="en-US" sz="7200" dirty="0">
                <a:solidFill>
                  <a:schemeClr val="bg1"/>
                </a:solidFill>
                <a:latin typeface="+mj-lt"/>
              </a:rPr>
              <a:t> </a:t>
            </a:r>
            <a:r>
              <a:rPr lang="en-US" sz="7200" dirty="0" err="1">
                <a:solidFill>
                  <a:schemeClr val="bg1"/>
                </a:solidFill>
                <a:latin typeface="+mj-lt"/>
              </a:rPr>
              <a:t>muôn</a:t>
            </a:r>
            <a:r>
              <a:rPr lang="en-US" sz="7200" dirty="0">
                <a:solidFill>
                  <a:schemeClr val="bg1"/>
                </a:solidFill>
                <a:latin typeface="+mj-lt"/>
              </a:rPr>
              <a:t> </a:t>
            </a:r>
            <a:r>
              <a:rPr lang="en-US" sz="7200" dirty="0" err="1">
                <a:solidFill>
                  <a:schemeClr val="bg1"/>
                </a:solidFill>
                <a:latin typeface="+mj-lt"/>
              </a:rPr>
              <a:t>đời</a:t>
            </a:r>
            <a:r>
              <a:rPr lang="en-US" sz="7200" dirty="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42159520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186780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186780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20650" y="209550"/>
            <a:ext cx="8458200" cy="2062103"/>
          </a:xfrm>
          <a:prstGeom prst="rect">
            <a:avLst/>
          </a:prstGeom>
        </p:spPr>
        <p:txBody>
          <a:bodyPr wrap="square">
            <a:spAutoFit/>
          </a:bodyPr>
          <a:lstStyle/>
          <a:p>
            <a:r>
              <a:rPr lang="vi-VN" sz="3200">
                <a:solidFill>
                  <a:srgbClr val="A50021"/>
                </a:solidFill>
              </a:rPr>
              <a:t>Bài đọc </a:t>
            </a:r>
            <a:r>
              <a:rPr lang="vi-VN" sz="3200" smtClean="0">
                <a:solidFill>
                  <a:srgbClr val="A50021"/>
                </a:solidFill>
              </a:rPr>
              <a:t>1</a:t>
            </a:r>
            <a:endParaRPr lang="vi-VN" sz="3200">
              <a:solidFill>
                <a:srgbClr val="A50021"/>
              </a:solidFill>
            </a:endParaRPr>
          </a:p>
          <a:p>
            <a:r>
              <a:rPr lang="en-US" sz="3200" smtClean="0">
                <a:solidFill>
                  <a:srgbClr val="A50021"/>
                </a:solidFill>
              </a:rPr>
              <a:t>   </a:t>
            </a:r>
            <a:r>
              <a:rPr lang="vi-VN" sz="3200" smtClean="0">
                <a:solidFill>
                  <a:srgbClr val="A50021"/>
                </a:solidFill>
              </a:rPr>
              <a:t>Các </a:t>
            </a:r>
            <a:r>
              <a:rPr lang="vi-VN" sz="3200">
                <a:solidFill>
                  <a:srgbClr val="A50021"/>
                </a:solidFill>
              </a:rPr>
              <a:t>ngươi đã đi trệch đường và làm cho nhiều người lảo đảo</a:t>
            </a:r>
            <a:r>
              <a:rPr lang="vi-VN" sz="3200" smtClean="0">
                <a:solidFill>
                  <a:srgbClr val="A50021"/>
                </a:solidFill>
              </a:rPr>
              <a:t>.</a:t>
            </a:r>
            <a:endParaRPr lang="vi-VN" sz="3200">
              <a:solidFill>
                <a:srgbClr val="A50021"/>
              </a:solidFill>
            </a:endParaRPr>
          </a:p>
          <a:p>
            <a:r>
              <a:rPr lang="en-US" sz="3200" smtClean="0">
                <a:solidFill>
                  <a:srgbClr val="002060"/>
                </a:solidFill>
              </a:rPr>
              <a:t>   </a:t>
            </a:r>
            <a:r>
              <a:rPr lang="vi-VN" sz="3200" smtClean="0">
                <a:solidFill>
                  <a:srgbClr val="002060"/>
                </a:solidFill>
              </a:rPr>
              <a:t>Bài </a:t>
            </a:r>
            <a:r>
              <a:rPr lang="vi-VN" sz="3200">
                <a:solidFill>
                  <a:srgbClr val="002060"/>
                </a:solidFill>
              </a:rPr>
              <a:t>trích sách ngôn sứ Ma-la-khi.</a:t>
            </a:r>
          </a:p>
        </p:txBody>
      </p:sp>
    </p:spTree>
    <p:extLst>
      <p:ext uri="{BB962C8B-B14F-4D97-AF65-F5344CB8AC3E}">
        <p14:creationId xmlns:p14="http://schemas.microsoft.com/office/powerpoint/2010/main" val="345010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FFFF00"/>
                </a:solidFill>
              </a:rPr>
              <a:t>Thánh</a:t>
            </a:r>
            <a:r>
              <a:rPr lang="en-US" dirty="0">
                <a:solidFill>
                  <a:srgbClr val="FFFF00"/>
                </a:solidFill>
              </a:rPr>
              <a:t> </a:t>
            </a:r>
            <a:r>
              <a:rPr lang="en-US" dirty="0" err="1">
                <a:solidFill>
                  <a:srgbClr val="FFFF00"/>
                </a:solidFill>
              </a:rPr>
              <a:t>Vịnh</a:t>
            </a:r>
            <a:r>
              <a:rPr lang="en-US" dirty="0">
                <a:solidFill>
                  <a:srgbClr val="FFFF00"/>
                </a:solidFill>
              </a:rPr>
              <a:t> 130</a:t>
            </a:r>
            <a:br>
              <a:rPr lang="en-US" dirty="0">
                <a:solidFill>
                  <a:srgbClr val="FFFF00"/>
                </a:solidFill>
              </a:rPr>
            </a:br>
            <a:r>
              <a:rPr lang="en-US" dirty="0" err="1">
                <a:solidFill>
                  <a:srgbClr val="FFFF00"/>
                </a:solidFill>
              </a:rPr>
              <a:t>Chúa</a:t>
            </a:r>
            <a:r>
              <a:rPr lang="en-US" dirty="0">
                <a:solidFill>
                  <a:srgbClr val="FFFF00"/>
                </a:solidFill>
              </a:rPr>
              <a:t> </a:t>
            </a:r>
            <a:r>
              <a:rPr lang="en-US" dirty="0" err="1">
                <a:solidFill>
                  <a:srgbClr val="FFFF00"/>
                </a:solidFill>
              </a:rPr>
              <a:t>Nhật</a:t>
            </a:r>
            <a:r>
              <a:rPr lang="en-US" dirty="0">
                <a:solidFill>
                  <a:srgbClr val="FFFF00"/>
                </a:solidFill>
              </a:rPr>
              <a:t> XXXI </a:t>
            </a:r>
            <a:r>
              <a:rPr lang="en-US" dirty="0" err="1">
                <a:solidFill>
                  <a:srgbClr val="FFFF00"/>
                </a:solidFill>
              </a:rPr>
              <a:t>Thường</a:t>
            </a:r>
            <a:r>
              <a:rPr lang="en-US" dirty="0">
                <a:solidFill>
                  <a:srgbClr val="FFFF00"/>
                </a:solidFill>
              </a:rPr>
              <a:t> </a:t>
            </a:r>
            <a:r>
              <a:rPr lang="en-US" dirty="0" err="1">
                <a:solidFill>
                  <a:srgbClr val="FFFF00"/>
                </a:solidFill>
              </a:rPr>
              <a:t>Niên</a:t>
            </a:r>
            <a:r>
              <a:rPr lang="en-US" dirty="0">
                <a:solidFill>
                  <a:srgbClr val="FFFF00"/>
                </a:solidFill>
              </a:rPr>
              <a:t/>
            </a:r>
            <a:br>
              <a:rPr lang="en-US" dirty="0">
                <a:solidFill>
                  <a:srgbClr val="FFFF00"/>
                </a:solidFill>
              </a:rPr>
            </a:br>
            <a:r>
              <a:rPr lang="en-US" dirty="0" err="1">
                <a:solidFill>
                  <a:srgbClr val="FFFF00"/>
                </a:solidFill>
              </a:rPr>
              <a:t>Năm</a:t>
            </a:r>
            <a:r>
              <a:rPr lang="en-US" dirty="0">
                <a:solidFill>
                  <a:srgbClr val="FFFF00"/>
                </a:solidFill>
              </a:rPr>
              <a:t> A</a:t>
            </a:r>
          </a:p>
        </p:txBody>
      </p:sp>
    </p:spTree>
    <p:extLst>
      <p:ext uri="{BB962C8B-B14F-4D97-AF65-F5344CB8AC3E}">
        <p14:creationId xmlns:p14="http://schemas.microsoft.com/office/powerpoint/2010/main" val="360333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en-US" sz="8000" dirty="0" err="1">
                <a:solidFill>
                  <a:schemeClr val="bg1"/>
                </a:solidFill>
              </a:rPr>
              <a:t>Lạy</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xin</a:t>
            </a:r>
            <a:r>
              <a:rPr lang="en-US" sz="8000" dirty="0">
                <a:solidFill>
                  <a:schemeClr val="bg1"/>
                </a:solidFill>
              </a:rPr>
              <a:t> </a:t>
            </a:r>
            <a:r>
              <a:rPr lang="en-US" sz="8000" dirty="0" err="1">
                <a:solidFill>
                  <a:schemeClr val="bg1"/>
                </a:solidFill>
              </a:rPr>
              <a:t>gìn</a:t>
            </a:r>
            <a:r>
              <a:rPr lang="en-US" sz="8000" dirty="0">
                <a:solidFill>
                  <a:schemeClr val="bg1"/>
                </a:solidFill>
              </a:rPr>
              <a:t> </a:t>
            </a:r>
            <a:r>
              <a:rPr lang="en-US" sz="8000" dirty="0" err="1">
                <a:solidFill>
                  <a:schemeClr val="bg1"/>
                </a:solidFill>
              </a:rPr>
              <a:t>giữ</a:t>
            </a:r>
            <a:r>
              <a:rPr lang="en-US" sz="8000" dirty="0">
                <a:solidFill>
                  <a:schemeClr val="bg1"/>
                </a:solidFill>
              </a:rPr>
              <a:t> </a:t>
            </a:r>
            <a:r>
              <a:rPr lang="en-US" sz="8000" dirty="0" err="1">
                <a:solidFill>
                  <a:schemeClr val="bg1"/>
                </a:solidFill>
              </a:rPr>
              <a:t>linh</a:t>
            </a:r>
            <a:r>
              <a:rPr lang="en-US" sz="8000" dirty="0">
                <a:solidFill>
                  <a:schemeClr val="bg1"/>
                </a:solidFill>
              </a:rPr>
              <a:t> </a:t>
            </a:r>
            <a:r>
              <a:rPr lang="en-US" sz="8000" dirty="0" err="1">
                <a:solidFill>
                  <a:schemeClr val="bg1"/>
                </a:solidFill>
              </a:rPr>
              <a:t>hồn</a:t>
            </a:r>
            <a:r>
              <a:rPr lang="en-US" sz="8000" dirty="0">
                <a:solidFill>
                  <a:schemeClr val="bg1"/>
                </a:solidFill>
              </a:rPr>
              <a:t> con </a:t>
            </a:r>
            <a:r>
              <a:rPr lang="en-US" sz="8000" dirty="0" err="1">
                <a:solidFill>
                  <a:schemeClr val="bg1"/>
                </a:solidFill>
              </a:rPr>
              <a:t>trong</a:t>
            </a:r>
            <a:r>
              <a:rPr lang="en-US" sz="8000" dirty="0">
                <a:solidFill>
                  <a:schemeClr val="bg1"/>
                </a:solidFill>
              </a:rPr>
              <a:t> </a:t>
            </a:r>
            <a:r>
              <a:rPr lang="en-US" sz="8000" dirty="0" err="1">
                <a:solidFill>
                  <a:schemeClr val="bg1"/>
                </a:solidFill>
              </a:rPr>
              <a:t>bình</a:t>
            </a:r>
            <a:r>
              <a:rPr lang="en-US" sz="8000" dirty="0">
                <a:solidFill>
                  <a:schemeClr val="bg1"/>
                </a:solidFill>
              </a:rPr>
              <a:t> an </a:t>
            </a:r>
            <a:r>
              <a:rPr lang="en-US" sz="8000" dirty="0" err="1">
                <a:solidFill>
                  <a:schemeClr val="bg1"/>
                </a:solidFill>
              </a:rPr>
              <a:t>của</a:t>
            </a:r>
            <a:r>
              <a:rPr lang="en-US" sz="8000" dirty="0">
                <a:solidFill>
                  <a:schemeClr val="bg1"/>
                </a:solidFill>
              </a:rPr>
              <a:t> </a:t>
            </a:r>
            <a:r>
              <a:rPr lang="en-US" sz="8000" dirty="0" err="1">
                <a:solidFill>
                  <a:schemeClr val="bg1"/>
                </a:solidFill>
              </a:rPr>
              <a:t>Ngài</a:t>
            </a:r>
            <a:r>
              <a:rPr lang="en-US" sz="80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383096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Lòng con không dám tự hào, mắt này nguyện chẳng nhắm cao.  Đường danh vọng con không đặt bước, việc phi thường nào dám mưu cầu</a:t>
            </a:r>
            <a:r>
              <a:rPr lang="en-US" sz="5400" dirty="0">
                <a:solidFill>
                  <a:schemeClr val="bg1"/>
                </a:solidFill>
              </a:rPr>
              <a:t>.</a:t>
            </a:r>
          </a:p>
        </p:txBody>
      </p:sp>
    </p:spTree>
    <p:extLst>
      <p:ext uri="{BB962C8B-B14F-4D97-AF65-F5344CB8AC3E}">
        <p14:creationId xmlns:p14="http://schemas.microsoft.com/office/powerpoint/2010/main" val="7147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en-US" sz="8000" dirty="0" err="1">
                <a:solidFill>
                  <a:schemeClr val="bg1"/>
                </a:solidFill>
              </a:rPr>
              <a:t>Lạy</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xin</a:t>
            </a:r>
            <a:r>
              <a:rPr lang="en-US" sz="8000" dirty="0">
                <a:solidFill>
                  <a:schemeClr val="bg1"/>
                </a:solidFill>
              </a:rPr>
              <a:t> </a:t>
            </a:r>
            <a:r>
              <a:rPr lang="en-US" sz="8000" dirty="0" err="1">
                <a:solidFill>
                  <a:schemeClr val="bg1"/>
                </a:solidFill>
              </a:rPr>
              <a:t>gìn</a:t>
            </a:r>
            <a:r>
              <a:rPr lang="en-US" sz="8000" dirty="0">
                <a:solidFill>
                  <a:schemeClr val="bg1"/>
                </a:solidFill>
              </a:rPr>
              <a:t> </a:t>
            </a:r>
            <a:r>
              <a:rPr lang="en-US" sz="8000" dirty="0" err="1">
                <a:solidFill>
                  <a:schemeClr val="bg1"/>
                </a:solidFill>
              </a:rPr>
              <a:t>giữ</a:t>
            </a:r>
            <a:r>
              <a:rPr lang="en-US" sz="8000" dirty="0">
                <a:solidFill>
                  <a:schemeClr val="bg1"/>
                </a:solidFill>
              </a:rPr>
              <a:t> </a:t>
            </a:r>
            <a:r>
              <a:rPr lang="en-US" sz="8000" dirty="0" err="1">
                <a:solidFill>
                  <a:schemeClr val="bg1"/>
                </a:solidFill>
              </a:rPr>
              <a:t>linh</a:t>
            </a:r>
            <a:r>
              <a:rPr lang="en-US" sz="8000" dirty="0">
                <a:solidFill>
                  <a:schemeClr val="bg1"/>
                </a:solidFill>
              </a:rPr>
              <a:t> </a:t>
            </a:r>
            <a:r>
              <a:rPr lang="en-US" sz="8000" dirty="0" err="1">
                <a:solidFill>
                  <a:schemeClr val="bg1"/>
                </a:solidFill>
              </a:rPr>
              <a:t>hồn</a:t>
            </a:r>
            <a:r>
              <a:rPr lang="en-US" sz="8000" dirty="0">
                <a:solidFill>
                  <a:schemeClr val="bg1"/>
                </a:solidFill>
              </a:rPr>
              <a:t> con </a:t>
            </a:r>
            <a:r>
              <a:rPr lang="en-US" sz="8000" dirty="0" err="1">
                <a:solidFill>
                  <a:schemeClr val="bg1"/>
                </a:solidFill>
              </a:rPr>
              <a:t>trong</a:t>
            </a:r>
            <a:r>
              <a:rPr lang="en-US" sz="8000" dirty="0">
                <a:solidFill>
                  <a:schemeClr val="bg1"/>
                </a:solidFill>
              </a:rPr>
              <a:t> </a:t>
            </a:r>
            <a:r>
              <a:rPr lang="en-US" sz="8000" dirty="0" err="1">
                <a:solidFill>
                  <a:schemeClr val="bg1"/>
                </a:solidFill>
              </a:rPr>
              <a:t>bình</a:t>
            </a:r>
            <a:r>
              <a:rPr lang="en-US" sz="8000" dirty="0">
                <a:solidFill>
                  <a:schemeClr val="bg1"/>
                </a:solidFill>
              </a:rPr>
              <a:t> an </a:t>
            </a:r>
            <a:r>
              <a:rPr lang="en-US" sz="8000" dirty="0" err="1">
                <a:solidFill>
                  <a:schemeClr val="bg1"/>
                </a:solidFill>
              </a:rPr>
              <a:t>của</a:t>
            </a:r>
            <a:r>
              <a:rPr lang="en-US" sz="8000" dirty="0">
                <a:solidFill>
                  <a:schemeClr val="bg1"/>
                </a:solidFill>
              </a:rPr>
              <a:t> </a:t>
            </a:r>
            <a:r>
              <a:rPr lang="en-US" sz="8000" dirty="0" err="1">
                <a:solidFill>
                  <a:schemeClr val="bg1"/>
                </a:solidFill>
              </a:rPr>
              <a:t>Ngài</a:t>
            </a:r>
            <a:r>
              <a:rPr lang="en-US" sz="80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1269557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a:solidFill>
                  <a:srgbClr val="FFFF00"/>
                </a:solidFill>
              </a:rPr>
              <a:t>Tk2:</a:t>
            </a:r>
            <a:r>
              <a:rPr lang="en-US" sz="5400" dirty="0">
                <a:solidFill>
                  <a:schemeClr val="bg1"/>
                </a:solidFill>
              </a:rPr>
              <a:t> </a:t>
            </a:r>
            <a:r>
              <a:rPr lang="vi-VN" sz="6000" dirty="0">
                <a:solidFill>
                  <a:schemeClr val="bg1"/>
                </a:solidFill>
              </a:rPr>
              <a:t>Hồn con, con giữ thinh lặng, chẳng hề một khi xốn xang.  Như bé ngủ trong tay hiền mẫu, hồn con rầy lặng lẽ an vui.  </a:t>
            </a:r>
            <a:endParaRPr lang="en-US" sz="5400" dirty="0">
              <a:solidFill>
                <a:schemeClr val="bg1"/>
              </a:solidFill>
            </a:endParaRPr>
          </a:p>
        </p:txBody>
      </p:sp>
    </p:spTree>
    <p:extLst>
      <p:ext uri="{BB962C8B-B14F-4D97-AF65-F5344CB8AC3E}">
        <p14:creationId xmlns:p14="http://schemas.microsoft.com/office/powerpoint/2010/main" val="2435063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en-US" sz="8000" dirty="0" err="1">
                <a:solidFill>
                  <a:schemeClr val="bg1"/>
                </a:solidFill>
              </a:rPr>
              <a:t>Lạy</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xin</a:t>
            </a:r>
            <a:r>
              <a:rPr lang="en-US" sz="8000" dirty="0">
                <a:solidFill>
                  <a:schemeClr val="bg1"/>
                </a:solidFill>
              </a:rPr>
              <a:t> </a:t>
            </a:r>
            <a:r>
              <a:rPr lang="en-US" sz="8000" dirty="0" err="1">
                <a:solidFill>
                  <a:schemeClr val="bg1"/>
                </a:solidFill>
              </a:rPr>
              <a:t>gìn</a:t>
            </a:r>
            <a:r>
              <a:rPr lang="en-US" sz="8000" dirty="0">
                <a:solidFill>
                  <a:schemeClr val="bg1"/>
                </a:solidFill>
              </a:rPr>
              <a:t> </a:t>
            </a:r>
            <a:r>
              <a:rPr lang="en-US" sz="8000" dirty="0" err="1">
                <a:solidFill>
                  <a:schemeClr val="bg1"/>
                </a:solidFill>
              </a:rPr>
              <a:t>giữ</a:t>
            </a:r>
            <a:r>
              <a:rPr lang="en-US" sz="8000" dirty="0">
                <a:solidFill>
                  <a:schemeClr val="bg1"/>
                </a:solidFill>
              </a:rPr>
              <a:t> </a:t>
            </a:r>
            <a:r>
              <a:rPr lang="en-US" sz="8000" dirty="0" err="1">
                <a:solidFill>
                  <a:schemeClr val="bg1"/>
                </a:solidFill>
              </a:rPr>
              <a:t>linh</a:t>
            </a:r>
            <a:r>
              <a:rPr lang="en-US" sz="8000" dirty="0">
                <a:solidFill>
                  <a:schemeClr val="bg1"/>
                </a:solidFill>
              </a:rPr>
              <a:t> </a:t>
            </a:r>
            <a:r>
              <a:rPr lang="en-US" sz="8000" dirty="0" err="1">
                <a:solidFill>
                  <a:schemeClr val="bg1"/>
                </a:solidFill>
              </a:rPr>
              <a:t>hồn</a:t>
            </a:r>
            <a:r>
              <a:rPr lang="en-US" sz="8000" dirty="0">
                <a:solidFill>
                  <a:schemeClr val="bg1"/>
                </a:solidFill>
              </a:rPr>
              <a:t> con </a:t>
            </a:r>
            <a:r>
              <a:rPr lang="en-US" sz="8000" dirty="0" err="1">
                <a:solidFill>
                  <a:schemeClr val="bg1"/>
                </a:solidFill>
              </a:rPr>
              <a:t>trong</a:t>
            </a:r>
            <a:r>
              <a:rPr lang="en-US" sz="8000" dirty="0">
                <a:solidFill>
                  <a:schemeClr val="bg1"/>
                </a:solidFill>
              </a:rPr>
              <a:t> </a:t>
            </a:r>
            <a:r>
              <a:rPr lang="en-US" sz="8000" dirty="0" err="1">
                <a:solidFill>
                  <a:schemeClr val="bg1"/>
                </a:solidFill>
              </a:rPr>
              <a:t>bình</a:t>
            </a:r>
            <a:r>
              <a:rPr lang="en-US" sz="8000" dirty="0">
                <a:solidFill>
                  <a:schemeClr val="bg1"/>
                </a:solidFill>
              </a:rPr>
              <a:t> an </a:t>
            </a:r>
            <a:r>
              <a:rPr lang="en-US" sz="8000" dirty="0" err="1">
                <a:solidFill>
                  <a:schemeClr val="bg1"/>
                </a:solidFill>
              </a:rPr>
              <a:t>của</a:t>
            </a:r>
            <a:r>
              <a:rPr lang="en-US" sz="8000" dirty="0">
                <a:solidFill>
                  <a:schemeClr val="bg1"/>
                </a:solidFill>
              </a:rPr>
              <a:t> </a:t>
            </a:r>
            <a:r>
              <a:rPr lang="en-US" sz="8000" dirty="0" err="1">
                <a:solidFill>
                  <a:schemeClr val="bg1"/>
                </a:solidFill>
              </a:rPr>
              <a:t>Ngài</a:t>
            </a:r>
            <a:r>
              <a:rPr lang="en-US" sz="80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304173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en-US" sz="8000" dirty="0" err="1">
                <a:solidFill>
                  <a:schemeClr val="bg1"/>
                </a:solidFill>
              </a:rPr>
              <a:t>Lạy</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xin</a:t>
            </a:r>
            <a:r>
              <a:rPr lang="en-US" sz="8000" dirty="0">
                <a:solidFill>
                  <a:schemeClr val="bg1"/>
                </a:solidFill>
              </a:rPr>
              <a:t> </a:t>
            </a:r>
            <a:r>
              <a:rPr lang="en-US" sz="8000" dirty="0" err="1">
                <a:solidFill>
                  <a:schemeClr val="bg1"/>
                </a:solidFill>
              </a:rPr>
              <a:t>gìn</a:t>
            </a:r>
            <a:r>
              <a:rPr lang="en-US" sz="8000" dirty="0">
                <a:solidFill>
                  <a:schemeClr val="bg1"/>
                </a:solidFill>
              </a:rPr>
              <a:t> </a:t>
            </a:r>
            <a:r>
              <a:rPr lang="en-US" sz="8000" dirty="0" err="1">
                <a:solidFill>
                  <a:schemeClr val="bg1"/>
                </a:solidFill>
              </a:rPr>
              <a:t>giữ</a:t>
            </a:r>
            <a:r>
              <a:rPr lang="en-US" sz="8000" dirty="0">
                <a:solidFill>
                  <a:schemeClr val="bg1"/>
                </a:solidFill>
              </a:rPr>
              <a:t> </a:t>
            </a:r>
            <a:r>
              <a:rPr lang="en-US" sz="8000" dirty="0" err="1">
                <a:solidFill>
                  <a:schemeClr val="bg1"/>
                </a:solidFill>
              </a:rPr>
              <a:t>linh</a:t>
            </a:r>
            <a:r>
              <a:rPr lang="en-US" sz="8000" dirty="0">
                <a:solidFill>
                  <a:schemeClr val="bg1"/>
                </a:solidFill>
              </a:rPr>
              <a:t> </a:t>
            </a:r>
            <a:r>
              <a:rPr lang="en-US" sz="8000" dirty="0" err="1">
                <a:solidFill>
                  <a:schemeClr val="bg1"/>
                </a:solidFill>
              </a:rPr>
              <a:t>hồn</a:t>
            </a:r>
            <a:r>
              <a:rPr lang="en-US" sz="8000" dirty="0">
                <a:solidFill>
                  <a:schemeClr val="bg1"/>
                </a:solidFill>
              </a:rPr>
              <a:t> con </a:t>
            </a:r>
            <a:r>
              <a:rPr lang="en-US" sz="8000" dirty="0" err="1">
                <a:solidFill>
                  <a:schemeClr val="bg1"/>
                </a:solidFill>
              </a:rPr>
              <a:t>trong</a:t>
            </a:r>
            <a:r>
              <a:rPr lang="en-US" sz="8000" dirty="0">
                <a:solidFill>
                  <a:schemeClr val="bg1"/>
                </a:solidFill>
              </a:rPr>
              <a:t> </a:t>
            </a:r>
            <a:r>
              <a:rPr lang="en-US" sz="8000" dirty="0" err="1">
                <a:solidFill>
                  <a:schemeClr val="bg1"/>
                </a:solidFill>
              </a:rPr>
              <a:t>bình</a:t>
            </a:r>
            <a:r>
              <a:rPr lang="en-US" sz="8000" dirty="0">
                <a:solidFill>
                  <a:schemeClr val="bg1"/>
                </a:solidFill>
              </a:rPr>
              <a:t> an </a:t>
            </a:r>
            <a:r>
              <a:rPr lang="en-US" sz="8000" dirty="0" err="1">
                <a:solidFill>
                  <a:schemeClr val="bg1"/>
                </a:solidFill>
              </a:rPr>
              <a:t>của</a:t>
            </a:r>
            <a:r>
              <a:rPr lang="en-US" sz="8000" dirty="0">
                <a:solidFill>
                  <a:schemeClr val="bg1"/>
                </a:solidFill>
              </a:rPr>
              <a:t> </a:t>
            </a:r>
            <a:r>
              <a:rPr lang="en-US" sz="8000" dirty="0" err="1">
                <a:solidFill>
                  <a:schemeClr val="bg1"/>
                </a:solidFill>
              </a:rPr>
              <a:t>Ngài</a:t>
            </a:r>
            <a:r>
              <a:rPr lang="en-US" sz="80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1083168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dirty="0">
                <a:solidFill>
                  <a:srgbClr val="FFFF00"/>
                </a:solidFill>
              </a:rPr>
              <a:t>Tk3</a:t>
            </a:r>
            <a:r>
              <a:rPr lang="en-US" sz="6600" u="sng" dirty="0">
                <a:solidFill>
                  <a:srgbClr val="FFFF00"/>
                </a:solidFill>
              </a:rPr>
              <a:t>:</a:t>
            </a:r>
            <a:r>
              <a:rPr lang="en-US" sz="6600" dirty="0">
                <a:solidFill>
                  <a:schemeClr val="bg1"/>
                </a:solidFill>
              </a:rPr>
              <a:t> </a:t>
            </a:r>
            <a:r>
              <a:rPr lang="vi-VN" sz="6600" dirty="0">
                <a:solidFill>
                  <a:schemeClr val="bg1"/>
                </a:solidFill>
              </a:rPr>
              <a:t>Giờ đây cho đến muôn đời, vững lòng, nào hỡi </a:t>
            </a:r>
            <a:r>
              <a:rPr lang="en-US" sz="6600" dirty="0">
                <a:solidFill>
                  <a:schemeClr val="bg1"/>
                </a:solidFill>
              </a:rPr>
              <a:t>Í</a:t>
            </a:r>
            <a:r>
              <a:rPr lang="vi-VN" sz="6600" dirty="0">
                <a:solidFill>
                  <a:schemeClr val="bg1"/>
                </a:solidFill>
              </a:rPr>
              <a:t>ch-diên, mà trông cậy kiên trung vào Chúa, vì chính Ngài là Chúa ta thờ</a:t>
            </a:r>
            <a:r>
              <a:rPr lang="en-US" sz="6600" dirty="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266740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en-US" sz="8000" dirty="0" err="1">
                <a:solidFill>
                  <a:schemeClr val="bg1"/>
                </a:solidFill>
              </a:rPr>
              <a:t>Lạy</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xin</a:t>
            </a:r>
            <a:r>
              <a:rPr lang="en-US" sz="8000" dirty="0">
                <a:solidFill>
                  <a:schemeClr val="bg1"/>
                </a:solidFill>
              </a:rPr>
              <a:t> </a:t>
            </a:r>
            <a:r>
              <a:rPr lang="en-US" sz="8000" dirty="0" err="1">
                <a:solidFill>
                  <a:schemeClr val="bg1"/>
                </a:solidFill>
              </a:rPr>
              <a:t>gìn</a:t>
            </a:r>
            <a:r>
              <a:rPr lang="en-US" sz="8000" dirty="0">
                <a:solidFill>
                  <a:schemeClr val="bg1"/>
                </a:solidFill>
              </a:rPr>
              <a:t> </a:t>
            </a:r>
            <a:r>
              <a:rPr lang="en-US" sz="8000" dirty="0" err="1">
                <a:solidFill>
                  <a:schemeClr val="bg1"/>
                </a:solidFill>
              </a:rPr>
              <a:t>giữ</a:t>
            </a:r>
            <a:r>
              <a:rPr lang="en-US" sz="8000" dirty="0">
                <a:solidFill>
                  <a:schemeClr val="bg1"/>
                </a:solidFill>
              </a:rPr>
              <a:t> </a:t>
            </a:r>
            <a:r>
              <a:rPr lang="en-US" sz="8000" dirty="0" err="1">
                <a:solidFill>
                  <a:schemeClr val="bg1"/>
                </a:solidFill>
              </a:rPr>
              <a:t>linh</a:t>
            </a:r>
            <a:r>
              <a:rPr lang="en-US" sz="8000" dirty="0">
                <a:solidFill>
                  <a:schemeClr val="bg1"/>
                </a:solidFill>
              </a:rPr>
              <a:t> </a:t>
            </a:r>
            <a:r>
              <a:rPr lang="en-US" sz="8000" dirty="0" err="1">
                <a:solidFill>
                  <a:schemeClr val="bg1"/>
                </a:solidFill>
              </a:rPr>
              <a:t>hồn</a:t>
            </a:r>
            <a:r>
              <a:rPr lang="en-US" sz="8000" dirty="0">
                <a:solidFill>
                  <a:schemeClr val="bg1"/>
                </a:solidFill>
              </a:rPr>
              <a:t> con </a:t>
            </a:r>
            <a:r>
              <a:rPr lang="en-US" sz="8000" dirty="0" err="1">
                <a:solidFill>
                  <a:schemeClr val="bg1"/>
                </a:solidFill>
              </a:rPr>
              <a:t>trong</a:t>
            </a:r>
            <a:r>
              <a:rPr lang="en-US" sz="8000" dirty="0">
                <a:solidFill>
                  <a:schemeClr val="bg1"/>
                </a:solidFill>
              </a:rPr>
              <a:t> </a:t>
            </a:r>
            <a:r>
              <a:rPr lang="en-US" sz="8000" dirty="0" err="1">
                <a:solidFill>
                  <a:schemeClr val="bg1"/>
                </a:solidFill>
              </a:rPr>
              <a:t>bình</a:t>
            </a:r>
            <a:r>
              <a:rPr lang="en-US" sz="8000" dirty="0">
                <a:solidFill>
                  <a:schemeClr val="bg1"/>
                </a:solidFill>
              </a:rPr>
              <a:t> an </a:t>
            </a:r>
            <a:r>
              <a:rPr lang="en-US" sz="8000" dirty="0" err="1">
                <a:solidFill>
                  <a:schemeClr val="bg1"/>
                </a:solidFill>
              </a:rPr>
              <a:t>của</a:t>
            </a:r>
            <a:r>
              <a:rPr lang="en-US" sz="8000" dirty="0">
                <a:solidFill>
                  <a:schemeClr val="bg1"/>
                </a:solidFill>
              </a:rPr>
              <a:t> </a:t>
            </a:r>
            <a:r>
              <a:rPr lang="en-US" sz="8000" dirty="0" err="1">
                <a:solidFill>
                  <a:schemeClr val="bg1"/>
                </a:solidFill>
              </a:rPr>
              <a:t>Ngài</a:t>
            </a:r>
            <a:r>
              <a:rPr lang="en-US" sz="80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3717815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3416320"/>
          </a:xfrm>
          <a:prstGeom prst="rect">
            <a:avLst/>
          </a:prstGeom>
        </p:spPr>
        <p:txBody>
          <a:bodyPr wrap="square">
            <a:spAutoFit/>
          </a:bodyPr>
          <a:lstStyle/>
          <a:p>
            <a:r>
              <a:rPr lang="vi-VN" sz="3600">
                <a:solidFill>
                  <a:srgbClr val="A50021"/>
                </a:solidFill>
              </a:rPr>
              <a:t>Bài đọc </a:t>
            </a:r>
            <a:r>
              <a:rPr lang="vi-VN" sz="3600" smtClean="0">
                <a:solidFill>
                  <a:srgbClr val="A50021"/>
                </a:solidFill>
              </a:rPr>
              <a:t>2</a:t>
            </a:r>
            <a:endParaRPr lang="vi-VN" sz="3600">
              <a:solidFill>
                <a:srgbClr val="A50021"/>
              </a:solidFill>
            </a:endParaRPr>
          </a:p>
          <a:p>
            <a:r>
              <a:rPr lang="en-US" sz="3600" smtClean="0">
                <a:solidFill>
                  <a:srgbClr val="A50021"/>
                </a:solidFill>
              </a:rPr>
              <a:t>  </a:t>
            </a:r>
            <a:r>
              <a:rPr lang="vi-VN" sz="3600" smtClean="0">
                <a:solidFill>
                  <a:srgbClr val="A50021"/>
                </a:solidFill>
              </a:rPr>
              <a:t>Chúng </a:t>
            </a:r>
            <a:r>
              <a:rPr lang="vi-VN" sz="3600">
                <a:solidFill>
                  <a:srgbClr val="A50021"/>
                </a:solidFill>
              </a:rPr>
              <a:t>tôi sẵn sàng hiến cho anh em, không những Tin Mừng của Thiên Chúa, mà cả mạng sống của chúng tôi nữa</a:t>
            </a:r>
            <a:r>
              <a:rPr lang="vi-VN" sz="3600" smtClean="0">
                <a:solidFill>
                  <a:srgbClr val="A50021"/>
                </a:solidFill>
              </a:rPr>
              <a:t>.</a:t>
            </a:r>
            <a:endParaRPr lang="vi-VN" sz="3600">
              <a:solidFill>
                <a:srgbClr val="A50021"/>
              </a:solidFill>
            </a:endParaRPr>
          </a:p>
          <a:p>
            <a:r>
              <a:rPr lang="en-US" sz="3600" smtClean="0">
                <a:solidFill>
                  <a:srgbClr val="002060"/>
                </a:solidFill>
              </a:rPr>
              <a:t>   </a:t>
            </a:r>
            <a:r>
              <a:rPr lang="vi-VN" sz="3600" smtClean="0">
                <a:solidFill>
                  <a:srgbClr val="002060"/>
                </a:solidFill>
              </a:rPr>
              <a:t>Bài </a:t>
            </a:r>
            <a:r>
              <a:rPr lang="vi-VN" sz="3600">
                <a:solidFill>
                  <a:srgbClr val="002060"/>
                </a:solidFill>
              </a:rPr>
              <a:t>trích thư thứ nhất của thánh Phao-lô tông đồ gửi tín hữu Thê-xa-lô-ni-ca.</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a:solidFill>
                  <a:schemeClr val="bg1"/>
                </a:solidFill>
              </a:rPr>
              <a:t>Các con chỉ có một Cha là Cha trên trời,  chỉ có một người lãnh đạo là Đức Ki-tô. </a:t>
            </a:r>
            <a:endParaRPr lang="en-US" sz="9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02588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Lòng con không dám tự hào, mắt này nguyện chẳng nhắm cao.  Đường danh vọng con không đặt bước, việc phi thường nào dám mưu cầu</a:t>
            </a:r>
            <a:r>
              <a:rPr lang="en-US" sz="5400" dirty="0">
                <a:solidFill>
                  <a:schemeClr val="bg1"/>
                </a:solidFill>
              </a:rPr>
              <a:t>.</a:t>
            </a:r>
          </a:p>
        </p:txBody>
      </p:sp>
    </p:spTree>
    <p:extLst>
      <p:ext uri="{BB962C8B-B14F-4D97-AF65-F5344CB8AC3E}">
        <p14:creationId xmlns:p14="http://schemas.microsoft.com/office/powerpoint/2010/main" val="1104017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Đức Giêsu đến trần gian không phải để được kẻ hầu người hạ, nhưng là để phục vụ và hiến dâng mạng sống làm giá chuộc muôn người.</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en-US" sz="8000" dirty="0" err="1">
                <a:solidFill>
                  <a:schemeClr val="bg1"/>
                </a:solidFill>
              </a:rPr>
              <a:t>Lạy</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xin</a:t>
            </a:r>
            <a:r>
              <a:rPr lang="en-US" sz="8000" dirty="0">
                <a:solidFill>
                  <a:schemeClr val="bg1"/>
                </a:solidFill>
              </a:rPr>
              <a:t> </a:t>
            </a:r>
            <a:r>
              <a:rPr lang="en-US" sz="8000" dirty="0" err="1">
                <a:solidFill>
                  <a:schemeClr val="bg1"/>
                </a:solidFill>
              </a:rPr>
              <a:t>gìn</a:t>
            </a:r>
            <a:r>
              <a:rPr lang="en-US" sz="8000" dirty="0">
                <a:solidFill>
                  <a:schemeClr val="bg1"/>
                </a:solidFill>
              </a:rPr>
              <a:t> </a:t>
            </a:r>
            <a:r>
              <a:rPr lang="en-US" sz="8000" dirty="0" err="1">
                <a:solidFill>
                  <a:schemeClr val="bg1"/>
                </a:solidFill>
              </a:rPr>
              <a:t>giữ</a:t>
            </a:r>
            <a:r>
              <a:rPr lang="en-US" sz="8000" dirty="0">
                <a:solidFill>
                  <a:schemeClr val="bg1"/>
                </a:solidFill>
              </a:rPr>
              <a:t> </a:t>
            </a:r>
            <a:r>
              <a:rPr lang="en-US" sz="8000" dirty="0" err="1">
                <a:solidFill>
                  <a:schemeClr val="bg1"/>
                </a:solidFill>
              </a:rPr>
              <a:t>linh</a:t>
            </a:r>
            <a:r>
              <a:rPr lang="en-US" sz="8000" dirty="0">
                <a:solidFill>
                  <a:schemeClr val="bg1"/>
                </a:solidFill>
              </a:rPr>
              <a:t> </a:t>
            </a:r>
            <a:r>
              <a:rPr lang="en-US" sz="8000" dirty="0" err="1">
                <a:solidFill>
                  <a:schemeClr val="bg1"/>
                </a:solidFill>
              </a:rPr>
              <a:t>hồn</a:t>
            </a:r>
            <a:r>
              <a:rPr lang="en-US" sz="8000" dirty="0">
                <a:solidFill>
                  <a:schemeClr val="bg1"/>
                </a:solidFill>
              </a:rPr>
              <a:t> con </a:t>
            </a:r>
            <a:r>
              <a:rPr lang="en-US" sz="8000" dirty="0" err="1">
                <a:solidFill>
                  <a:schemeClr val="bg1"/>
                </a:solidFill>
              </a:rPr>
              <a:t>trong</a:t>
            </a:r>
            <a:r>
              <a:rPr lang="en-US" sz="8000" dirty="0">
                <a:solidFill>
                  <a:schemeClr val="bg1"/>
                </a:solidFill>
              </a:rPr>
              <a:t> </a:t>
            </a:r>
            <a:r>
              <a:rPr lang="en-US" sz="8000" dirty="0" err="1">
                <a:solidFill>
                  <a:schemeClr val="bg1"/>
                </a:solidFill>
              </a:rPr>
              <a:t>bình</a:t>
            </a:r>
            <a:r>
              <a:rPr lang="en-US" sz="8000" dirty="0">
                <a:solidFill>
                  <a:schemeClr val="bg1"/>
                </a:solidFill>
              </a:rPr>
              <a:t> an </a:t>
            </a:r>
            <a:r>
              <a:rPr lang="en-US" sz="8000" dirty="0" err="1">
                <a:solidFill>
                  <a:schemeClr val="bg1"/>
                </a:solidFill>
              </a:rPr>
              <a:t>của</a:t>
            </a:r>
            <a:r>
              <a:rPr lang="en-US" sz="8000" dirty="0">
                <a:solidFill>
                  <a:schemeClr val="bg1"/>
                </a:solidFill>
              </a:rPr>
              <a:t> </a:t>
            </a:r>
            <a:r>
              <a:rPr lang="en-US" sz="8000" dirty="0" err="1">
                <a:solidFill>
                  <a:schemeClr val="bg1"/>
                </a:solidFill>
              </a:rPr>
              <a:t>Ngài</a:t>
            </a:r>
            <a:r>
              <a:rPr lang="en-US" sz="80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3070669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a:solidFill>
                  <a:srgbClr val="FFFF00"/>
                </a:solidFill>
              </a:rPr>
              <a:t>Con </a:t>
            </a:r>
            <a:r>
              <a:rPr lang="en-US" sz="4000" b="1" dirty="0" err="1">
                <a:solidFill>
                  <a:srgbClr val="FFFF00"/>
                </a:solidFill>
              </a:rPr>
              <a:t>Muốn</a:t>
            </a:r>
            <a:r>
              <a:rPr lang="en-US" sz="4000" b="1" dirty="0">
                <a:solidFill>
                  <a:srgbClr val="FFFF00"/>
                </a:solidFill>
              </a:rPr>
              <a:t> </a:t>
            </a:r>
            <a:r>
              <a:rPr lang="en-US" sz="4000" b="1" dirty="0" err="1">
                <a:solidFill>
                  <a:srgbClr val="FFFF00"/>
                </a:solidFill>
              </a:rPr>
              <a:t>Dâng</a:t>
            </a:r>
            <a:r>
              <a:rPr lang="en-US" sz="4000" b="1" dirty="0">
                <a:solidFill>
                  <a:srgbClr val="FFFF00"/>
                </a:solidFill>
              </a:rPr>
              <a:t> </a:t>
            </a:r>
            <a:r>
              <a:rPr lang="en-US" sz="4000" b="1" dirty="0" err="1">
                <a:solidFill>
                  <a:srgbClr val="FFFF00"/>
                </a:solidFill>
              </a:rPr>
              <a:t>Ngài</a:t>
            </a:r>
            <a:endParaRPr lang="en-US" sz="4000" b="1" dirty="0">
              <a:solidFill>
                <a:srgbClr val="FFFF00"/>
              </a:solidFill>
            </a:endParaRPr>
          </a:p>
          <a:p>
            <a:pPr algn="ctr"/>
            <a:r>
              <a:rPr lang="en-US" sz="4000" b="1" i="1" dirty="0" err="1">
                <a:solidFill>
                  <a:schemeClr val="bg1"/>
                </a:solidFill>
              </a:rPr>
              <a:t>Thiên</a:t>
            </a:r>
            <a:r>
              <a:rPr lang="en-US" sz="4000" b="1" i="1" dirty="0">
                <a:solidFill>
                  <a:schemeClr val="bg1"/>
                </a:solidFill>
              </a:rPr>
              <a:t> </a:t>
            </a:r>
            <a:r>
              <a:rPr lang="en-US" sz="4000" b="1" i="1" dirty="0" err="1">
                <a:solidFill>
                  <a:schemeClr val="bg1"/>
                </a:solidFill>
              </a:rPr>
              <a:t>Lý</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dirty="0">
                <a:solidFill>
                  <a:srgbClr val="FFFF00"/>
                </a:solidFill>
              </a:rPr>
              <a:t>T</a:t>
            </a:r>
            <a:r>
              <a:rPr lang="en-US" sz="4200" b="0" u="sng" dirty="0">
                <a:solidFill>
                  <a:srgbClr val="FFFF00"/>
                </a:solidFill>
                <a:effectLst/>
              </a:rPr>
              <a:t>k1:</a:t>
            </a:r>
            <a:r>
              <a:rPr lang="en-US" sz="4200" b="0" dirty="0">
                <a:solidFill>
                  <a:schemeClr val="bg1"/>
                </a:solidFill>
                <a:effectLst/>
              </a:rPr>
              <a:t> </a:t>
            </a:r>
            <a:r>
              <a:rPr lang="vi-VN" sz="4200" dirty="0">
                <a:solidFill>
                  <a:schemeClr val="bg1"/>
                </a:solidFill>
              </a:rPr>
              <a:t>Con muốn dâng lên Ngài bánh từ hạt lúa vàng tươi. Là hoa mầu ruộng đất do nước mắt giọt mồ hôi. Như hương hoa cuộc sống nuôi lớn con từ thuở nào. Xin dâng lên tòa cao này bông lúa thơm ngọt ngào. Như lễ dâng chân thành, xin ơn Chúa thương chúc lành.</a:t>
            </a:r>
            <a:endParaRPr lang="en-US" sz="42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dirty="0">
                <a:solidFill>
                  <a:schemeClr val="bg1"/>
                </a:solidFill>
              </a:rPr>
              <a:t>Lòng hiệp lòng nguyện dâng lời con thiết tha nguyện dâng. Khi ban mai hay chiều tàn lời dâng Chúa vẫn vọng ngân. Và n</a:t>
            </a:r>
            <a:r>
              <a:rPr lang="en-US" dirty="0">
                <a:solidFill>
                  <a:schemeClr val="bg1"/>
                </a:solidFill>
              </a:rPr>
              <a:t>à</a:t>
            </a:r>
            <a:r>
              <a:rPr lang="vi-VN" dirty="0">
                <a:solidFill>
                  <a:schemeClr val="bg1"/>
                </a:solidFill>
              </a:rPr>
              <a:t>y cuộc đời con nguyện dâng Chúa như lòng son. Đâu cao sang chỉ mọn hèn phận con nhỏ bé như không.</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Tk2:</a:t>
            </a:r>
            <a:r>
              <a:rPr lang="en-US" sz="6000" b="0" dirty="0">
                <a:solidFill>
                  <a:srgbClr val="FFFF00"/>
                </a:solidFill>
                <a:effectLst/>
              </a:rPr>
              <a:t> </a:t>
            </a:r>
            <a:r>
              <a:rPr lang="vi-VN" sz="4200" dirty="0">
                <a:solidFill>
                  <a:schemeClr val="bg1"/>
                </a:solidFill>
              </a:rPr>
              <a:t>Con muốn dâng lên Ngài chén rượu tinh khiết sạch trong. Là rượu nồng tình yêu như tấm chân tình thủy chung. Đây hy sinh cuộc sống tha thiết dâng trọn tuổi mộng. Cho đau thương dần qua và cho cay đắng xóa nhòa. Xin Chúa cho muôn nhà an vui sống trong thái hòa.</a:t>
            </a: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dirty="0">
                <a:solidFill>
                  <a:schemeClr val="bg1"/>
                </a:solidFill>
              </a:rPr>
              <a:t>Lòng hiệp lòng nguyện dâng lời con thiết tha nguyện dâng. Khi ban mai hay chiều tàn lời dâng Chúa vẫn vọng ngân. Và n</a:t>
            </a:r>
            <a:r>
              <a:rPr lang="en-US" dirty="0">
                <a:solidFill>
                  <a:schemeClr val="bg1"/>
                </a:solidFill>
              </a:rPr>
              <a:t>à</a:t>
            </a:r>
            <a:r>
              <a:rPr lang="vi-VN" dirty="0">
                <a:solidFill>
                  <a:schemeClr val="bg1"/>
                </a:solidFill>
              </a:rPr>
              <a:t>y cuộc đời con nguyện dâng Chúa như lòng son. Đâu cao sang chỉ mọn hèn phận con nhỏ bé như không.</a:t>
            </a:r>
            <a:endParaRPr lang="en-US" sz="6000" b="0" dirty="0">
              <a:solidFill>
                <a:schemeClr val="bg1"/>
              </a:solidFill>
              <a:effectLst/>
            </a:endParaRPr>
          </a:p>
        </p:txBody>
      </p:sp>
    </p:spTree>
    <p:extLst>
      <p:ext uri="{BB962C8B-B14F-4D97-AF65-F5344CB8AC3E}">
        <p14:creationId xmlns:p14="http://schemas.microsoft.com/office/powerpoint/2010/main" val="3633285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3626149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a:solidFill>
                  <a:srgbClr val="FFFF00"/>
                </a:solidFill>
              </a:rPr>
              <a:t>Hãy</a:t>
            </a:r>
            <a:r>
              <a:rPr lang="en-US" sz="6600" dirty="0">
                <a:solidFill>
                  <a:srgbClr val="FFFF00"/>
                </a:solidFill>
              </a:rPr>
              <a:t> </a:t>
            </a:r>
            <a:r>
              <a:rPr lang="en-US" sz="6600" dirty="0" err="1">
                <a:solidFill>
                  <a:srgbClr val="FFFF00"/>
                </a:solidFill>
              </a:rPr>
              <a:t>Hành</a:t>
            </a:r>
            <a:r>
              <a:rPr lang="en-US" sz="6600" dirty="0">
                <a:solidFill>
                  <a:srgbClr val="FFFF00"/>
                </a:solidFill>
              </a:rPr>
              <a:t> </a:t>
            </a:r>
            <a:r>
              <a:rPr lang="en-US" sz="6600" dirty="0" err="1">
                <a:solidFill>
                  <a:srgbClr val="FFFF00"/>
                </a:solidFill>
              </a:rPr>
              <a:t>Động</a:t>
            </a:r>
            <a:r>
              <a:rPr lang="en-US" sz="6600" b="0" dirty="0">
                <a:solidFill>
                  <a:srgbClr val="FFFF00"/>
                </a:solidFill>
                <a:effectLst/>
                <a:latin typeface="+mj-lt"/>
              </a:rPr>
              <a:t/>
            </a:r>
            <a:br>
              <a:rPr lang="en-US" sz="6600" b="0" dirty="0">
                <a:solidFill>
                  <a:srgbClr val="FFFF00"/>
                </a:solidFill>
                <a:effectLst/>
                <a:latin typeface="+mj-lt"/>
              </a:rPr>
            </a:br>
            <a:r>
              <a:rPr lang="en-US" sz="4000" i="1" dirty="0" err="1">
                <a:solidFill>
                  <a:schemeClr val="bg1"/>
                </a:solidFill>
              </a:rPr>
              <a:t>Huỳnh</a:t>
            </a:r>
            <a:r>
              <a:rPr lang="en-US" sz="4000" i="1" dirty="0">
                <a:solidFill>
                  <a:schemeClr val="bg1"/>
                </a:solidFill>
              </a:rPr>
              <a:t> Minh </a:t>
            </a:r>
            <a:r>
              <a:rPr lang="en-US" sz="4000" i="1" dirty="0" err="1">
                <a:solidFill>
                  <a:schemeClr val="bg1"/>
                </a:solidFill>
              </a:rPr>
              <a:t>Kỳ</a:t>
            </a:r>
            <a:r>
              <a:rPr lang="en-US" sz="4000" i="1" dirty="0">
                <a:solidFill>
                  <a:schemeClr val="bg1"/>
                </a:solidFill>
              </a:rPr>
              <a:t> - </a:t>
            </a: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en-US" sz="5000" b="0" dirty="0" err="1">
                <a:solidFill>
                  <a:schemeClr val="bg1"/>
                </a:solidFill>
                <a:effectLst/>
              </a:rPr>
              <a:t>Đừng</a:t>
            </a:r>
            <a:r>
              <a:rPr lang="en-US" sz="5000" b="0" dirty="0">
                <a:solidFill>
                  <a:schemeClr val="bg1"/>
                </a:solidFill>
                <a:effectLst/>
              </a:rPr>
              <a:t> </a:t>
            </a:r>
            <a:r>
              <a:rPr lang="en-US" sz="5000" b="0" dirty="0" err="1">
                <a:solidFill>
                  <a:schemeClr val="bg1"/>
                </a:solidFill>
                <a:effectLst/>
              </a:rPr>
              <a:t>nói</a:t>
            </a:r>
            <a:r>
              <a:rPr lang="en-US" sz="5000" b="0" dirty="0">
                <a:solidFill>
                  <a:schemeClr val="bg1"/>
                </a:solidFill>
                <a:effectLst/>
              </a:rPr>
              <a:t> </a:t>
            </a:r>
            <a:r>
              <a:rPr lang="en-US" sz="5000" b="0" dirty="0" err="1">
                <a:solidFill>
                  <a:schemeClr val="bg1"/>
                </a:solidFill>
                <a:effectLst/>
              </a:rPr>
              <a:t>suông</a:t>
            </a:r>
            <a:r>
              <a:rPr lang="en-US" sz="5000" b="0" dirty="0">
                <a:solidFill>
                  <a:schemeClr val="bg1"/>
                </a:solidFill>
                <a:effectLst/>
              </a:rPr>
              <a:t> </a:t>
            </a:r>
            <a:r>
              <a:rPr lang="en-US" sz="5000" b="0" dirty="0" err="1">
                <a:solidFill>
                  <a:schemeClr val="bg1"/>
                </a:solidFill>
                <a:effectLst/>
              </a:rPr>
              <a:t>nh</a:t>
            </a:r>
            <a:r>
              <a:rPr lang="vi-VN" sz="5000" b="0" dirty="0">
                <a:solidFill>
                  <a:schemeClr val="bg1"/>
                </a:solidFill>
                <a:effectLst/>
              </a:rPr>
              <a:t>ư</a:t>
            </a:r>
            <a:r>
              <a:rPr lang="en-US" sz="5000" b="0" dirty="0">
                <a:solidFill>
                  <a:schemeClr val="bg1"/>
                </a:solidFill>
                <a:effectLst/>
              </a:rPr>
              <a:t>ng </a:t>
            </a:r>
            <a:r>
              <a:rPr lang="en-US" sz="5000" b="0" dirty="0" err="1">
                <a:solidFill>
                  <a:schemeClr val="bg1"/>
                </a:solidFill>
                <a:effectLst/>
              </a:rPr>
              <a:t>hãy</a:t>
            </a:r>
            <a:r>
              <a:rPr lang="en-US" sz="5000" b="0" dirty="0">
                <a:solidFill>
                  <a:schemeClr val="bg1"/>
                </a:solidFill>
                <a:effectLst/>
              </a:rPr>
              <a:t> </a:t>
            </a:r>
            <a:r>
              <a:rPr lang="en-US" sz="5000" b="0" dirty="0" err="1">
                <a:solidFill>
                  <a:schemeClr val="bg1"/>
                </a:solidFill>
                <a:effectLst/>
              </a:rPr>
              <a:t>hành</a:t>
            </a:r>
            <a:r>
              <a:rPr lang="en-US" sz="5000" b="0" dirty="0">
                <a:solidFill>
                  <a:schemeClr val="bg1"/>
                </a:solidFill>
                <a:effectLst/>
              </a:rPr>
              <a:t> </a:t>
            </a:r>
            <a:r>
              <a:rPr lang="en-US" sz="5000" b="0" dirty="0" err="1">
                <a:solidFill>
                  <a:schemeClr val="bg1"/>
                </a:solidFill>
                <a:effectLst/>
              </a:rPr>
              <a:t>động</a:t>
            </a:r>
            <a:r>
              <a:rPr lang="en-US" sz="5000" b="0" dirty="0">
                <a:solidFill>
                  <a:schemeClr val="bg1"/>
                </a:solidFill>
                <a:effectLst/>
              </a:rPr>
              <a:t>, ng</a:t>
            </a:r>
            <a:r>
              <a:rPr lang="vi-VN" sz="5000" b="0" dirty="0">
                <a:solidFill>
                  <a:schemeClr val="bg1"/>
                </a:solidFill>
                <a:effectLst/>
              </a:rPr>
              <a:t>ư</a:t>
            </a:r>
            <a:r>
              <a:rPr lang="en-US" sz="5000" dirty="0" err="1">
                <a:solidFill>
                  <a:schemeClr val="bg1"/>
                </a:solidFill>
              </a:rPr>
              <a:t>ời</a:t>
            </a:r>
            <a:r>
              <a:rPr lang="en-US" sz="5000" dirty="0">
                <a:solidFill>
                  <a:schemeClr val="bg1"/>
                </a:solidFill>
              </a:rPr>
              <a:t> </a:t>
            </a:r>
            <a:r>
              <a:rPr lang="en-US" sz="5000" dirty="0" err="1">
                <a:solidFill>
                  <a:schemeClr val="bg1"/>
                </a:solidFill>
              </a:rPr>
              <a:t>nói</a:t>
            </a:r>
            <a:r>
              <a:rPr lang="en-US" sz="5000" dirty="0">
                <a:solidFill>
                  <a:schemeClr val="bg1"/>
                </a:solidFill>
              </a:rPr>
              <a:t> </a:t>
            </a:r>
            <a:r>
              <a:rPr lang="en-US" sz="5000" dirty="0" err="1">
                <a:solidFill>
                  <a:schemeClr val="bg1"/>
                </a:solidFill>
              </a:rPr>
              <a:t>suông</a:t>
            </a:r>
            <a:r>
              <a:rPr lang="en-US" sz="5000" dirty="0">
                <a:solidFill>
                  <a:schemeClr val="bg1"/>
                </a:solidFill>
              </a:rPr>
              <a:t> </a:t>
            </a:r>
            <a:r>
              <a:rPr lang="en-US" sz="5000" dirty="0" err="1">
                <a:solidFill>
                  <a:schemeClr val="bg1"/>
                </a:solidFill>
              </a:rPr>
              <a:t>nh</a:t>
            </a:r>
            <a:r>
              <a:rPr lang="vi-VN" sz="5000" dirty="0">
                <a:solidFill>
                  <a:schemeClr val="bg1"/>
                </a:solidFill>
              </a:rPr>
              <a:t>ư</a:t>
            </a:r>
            <a:r>
              <a:rPr lang="en-US" sz="5000" dirty="0">
                <a:solidFill>
                  <a:schemeClr val="bg1"/>
                </a:solidFill>
              </a:rPr>
              <a:t>ng </a:t>
            </a:r>
            <a:r>
              <a:rPr lang="en-US" sz="5000" dirty="0" err="1">
                <a:solidFill>
                  <a:schemeClr val="bg1"/>
                </a:solidFill>
              </a:rPr>
              <a:t>hãy</a:t>
            </a:r>
            <a:r>
              <a:rPr lang="en-US" sz="5000" dirty="0">
                <a:solidFill>
                  <a:schemeClr val="bg1"/>
                </a:solidFill>
              </a:rPr>
              <a:t> </a:t>
            </a:r>
            <a:r>
              <a:rPr lang="en-US" sz="5000" dirty="0" err="1">
                <a:solidFill>
                  <a:schemeClr val="bg1"/>
                </a:solidFill>
              </a:rPr>
              <a:t>hành</a:t>
            </a:r>
            <a:r>
              <a:rPr lang="en-US" sz="5000" dirty="0">
                <a:solidFill>
                  <a:schemeClr val="bg1"/>
                </a:solidFill>
              </a:rPr>
              <a:t> </a:t>
            </a:r>
            <a:r>
              <a:rPr lang="en-US" sz="5000" dirty="0" err="1">
                <a:solidFill>
                  <a:schemeClr val="bg1"/>
                </a:solidFill>
              </a:rPr>
              <a:t>động</a:t>
            </a:r>
            <a:r>
              <a:rPr lang="en-US" sz="5000" dirty="0">
                <a:solidFill>
                  <a:schemeClr val="bg1"/>
                </a:solidFill>
              </a:rPr>
              <a:t>. </a:t>
            </a:r>
            <a:r>
              <a:rPr lang="en-US" sz="5000" dirty="0" err="1">
                <a:solidFill>
                  <a:schemeClr val="bg1"/>
                </a:solidFill>
              </a:rPr>
              <a:t>Đừng</a:t>
            </a:r>
            <a:r>
              <a:rPr lang="en-US" sz="5000" dirty="0">
                <a:solidFill>
                  <a:schemeClr val="bg1"/>
                </a:solidFill>
              </a:rPr>
              <a:t> </a:t>
            </a:r>
            <a:r>
              <a:rPr lang="en-US" sz="5000" dirty="0" err="1">
                <a:solidFill>
                  <a:schemeClr val="bg1"/>
                </a:solidFill>
              </a:rPr>
              <a:t>như</a:t>
            </a:r>
            <a:r>
              <a:rPr lang="en-US" sz="5000" dirty="0">
                <a:solidFill>
                  <a:schemeClr val="bg1"/>
                </a:solidFill>
              </a:rPr>
              <a:t> </a:t>
            </a:r>
            <a:r>
              <a:rPr lang="en-US" sz="5000" dirty="0" err="1">
                <a:solidFill>
                  <a:schemeClr val="bg1"/>
                </a:solidFill>
              </a:rPr>
              <a:t>luật</a:t>
            </a:r>
            <a:r>
              <a:rPr lang="en-US" sz="5000" dirty="0">
                <a:solidFill>
                  <a:schemeClr val="bg1"/>
                </a:solidFill>
              </a:rPr>
              <a:t> </a:t>
            </a:r>
            <a:r>
              <a:rPr lang="en-US" sz="5000" dirty="0" err="1">
                <a:solidFill>
                  <a:schemeClr val="bg1"/>
                </a:solidFill>
              </a:rPr>
              <a:t>sĩ</a:t>
            </a:r>
            <a:r>
              <a:rPr lang="en-US" sz="5000" dirty="0">
                <a:solidFill>
                  <a:schemeClr val="bg1"/>
                </a:solidFill>
              </a:rPr>
              <a:t> </a:t>
            </a:r>
            <a:r>
              <a:rPr lang="en-US" sz="5000" dirty="0" err="1">
                <a:solidFill>
                  <a:schemeClr val="bg1"/>
                </a:solidFill>
              </a:rPr>
              <a:t>thuở</a:t>
            </a:r>
            <a:r>
              <a:rPr lang="en-US" sz="5000" dirty="0">
                <a:solidFill>
                  <a:schemeClr val="bg1"/>
                </a:solidFill>
              </a:rPr>
              <a:t> x</a:t>
            </a:r>
            <a:r>
              <a:rPr lang="vi-VN" sz="5000" dirty="0">
                <a:solidFill>
                  <a:schemeClr val="bg1"/>
                </a:solidFill>
              </a:rPr>
              <a:t>ư</a:t>
            </a:r>
            <a:r>
              <a:rPr lang="en-US" sz="5000" dirty="0">
                <a:solidFill>
                  <a:schemeClr val="bg1"/>
                </a:solidFill>
              </a:rPr>
              <a:t>a, </a:t>
            </a:r>
            <a:r>
              <a:rPr lang="en-US" sz="5000" dirty="0" err="1">
                <a:solidFill>
                  <a:schemeClr val="bg1"/>
                </a:solidFill>
              </a:rPr>
              <a:t>đừng</a:t>
            </a:r>
            <a:r>
              <a:rPr lang="en-US" sz="5000" dirty="0">
                <a:solidFill>
                  <a:schemeClr val="bg1"/>
                </a:solidFill>
              </a:rPr>
              <a:t> </a:t>
            </a:r>
            <a:r>
              <a:rPr lang="en-US" sz="5000" dirty="0" err="1">
                <a:solidFill>
                  <a:schemeClr val="bg1"/>
                </a:solidFill>
              </a:rPr>
              <a:t>như</a:t>
            </a:r>
            <a:r>
              <a:rPr lang="en-US" sz="5000" dirty="0">
                <a:solidFill>
                  <a:schemeClr val="bg1"/>
                </a:solidFill>
              </a:rPr>
              <a:t> </a:t>
            </a:r>
            <a:r>
              <a:rPr lang="en-US" sz="5000" dirty="0" err="1">
                <a:solidFill>
                  <a:schemeClr val="bg1"/>
                </a:solidFill>
              </a:rPr>
              <a:t>biệt</a:t>
            </a:r>
            <a:r>
              <a:rPr lang="en-US" sz="5000" dirty="0">
                <a:solidFill>
                  <a:schemeClr val="bg1"/>
                </a:solidFill>
              </a:rPr>
              <a:t> </a:t>
            </a:r>
            <a:r>
              <a:rPr lang="en-US" sz="5000" dirty="0" err="1">
                <a:solidFill>
                  <a:schemeClr val="bg1"/>
                </a:solidFill>
              </a:rPr>
              <a:t>phái</a:t>
            </a:r>
            <a:r>
              <a:rPr lang="en-US" sz="5000" dirty="0">
                <a:solidFill>
                  <a:schemeClr val="bg1"/>
                </a:solidFill>
              </a:rPr>
              <a:t> </a:t>
            </a:r>
            <a:r>
              <a:rPr lang="en-US" sz="5000" dirty="0" err="1">
                <a:solidFill>
                  <a:schemeClr val="bg1"/>
                </a:solidFill>
              </a:rPr>
              <a:t>thuở</a:t>
            </a:r>
            <a:r>
              <a:rPr lang="en-US" sz="5000" dirty="0">
                <a:solidFill>
                  <a:schemeClr val="bg1"/>
                </a:solidFill>
              </a:rPr>
              <a:t> x</a:t>
            </a:r>
            <a:r>
              <a:rPr lang="vi-VN" sz="5000" dirty="0">
                <a:solidFill>
                  <a:schemeClr val="bg1"/>
                </a:solidFill>
              </a:rPr>
              <a:t>ư</a:t>
            </a:r>
            <a:r>
              <a:rPr lang="en-US" sz="5000" dirty="0">
                <a:solidFill>
                  <a:schemeClr val="bg1"/>
                </a:solidFill>
              </a:rPr>
              <a:t>a </a:t>
            </a:r>
            <a:r>
              <a:rPr lang="en-US" sz="5000" dirty="0" err="1">
                <a:solidFill>
                  <a:schemeClr val="bg1"/>
                </a:solidFill>
              </a:rPr>
              <a:t>trên</a:t>
            </a:r>
            <a:r>
              <a:rPr lang="en-US" sz="5000" dirty="0">
                <a:solidFill>
                  <a:schemeClr val="bg1"/>
                </a:solidFill>
              </a:rPr>
              <a:t> </a:t>
            </a:r>
            <a:r>
              <a:rPr lang="en-US" sz="5000" dirty="0" err="1">
                <a:solidFill>
                  <a:schemeClr val="bg1"/>
                </a:solidFill>
              </a:rPr>
              <a:t>ngai</a:t>
            </a:r>
            <a:r>
              <a:rPr lang="en-US" sz="5000" dirty="0">
                <a:solidFill>
                  <a:schemeClr val="bg1"/>
                </a:solidFill>
              </a:rPr>
              <a:t> </a:t>
            </a:r>
            <a:r>
              <a:rPr lang="en-US" sz="5000" dirty="0" err="1">
                <a:solidFill>
                  <a:schemeClr val="bg1"/>
                </a:solidFill>
              </a:rPr>
              <a:t>cao</a:t>
            </a:r>
            <a:r>
              <a:rPr lang="en-US" sz="5000" dirty="0">
                <a:solidFill>
                  <a:schemeClr val="bg1"/>
                </a:solidFill>
              </a:rPr>
              <a:t> </a:t>
            </a:r>
            <a:r>
              <a:rPr lang="en-US" sz="5000" dirty="0" err="1">
                <a:solidFill>
                  <a:schemeClr val="bg1"/>
                </a:solidFill>
              </a:rPr>
              <a:t>sai</a:t>
            </a:r>
            <a:r>
              <a:rPr lang="en-US" sz="5000" dirty="0">
                <a:solidFill>
                  <a:schemeClr val="bg1"/>
                </a:solidFill>
              </a:rPr>
              <a:t> </a:t>
            </a:r>
            <a:r>
              <a:rPr lang="en-US" sz="5000" dirty="0" err="1">
                <a:solidFill>
                  <a:schemeClr val="bg1"/>
                </a:solidFill>
              </a:rPr>
              <a:t>bảo</a:t>
            </a:r>
            <a:r>
              <a:rPr lang="en-US" sz="5000" dirty="0">
                <a:solidFill>
                  <a:schemeClr val="bg1"/>
                </a:solidFill>
              </a:rPr>
              <a:t> </a:t>
            </a:r>
            <a:r>
              <a:rPr lang="en-US" sz="5000" dirty="0" err="1">
                <a:solidFill>
                  <a:schemeClr val="bg1"/>
                </a:solidFill>
              </a:rPr>
              <a:t>dân</a:t>
            </a:r>
            <a:r>
              <a:rPr lang="en-US" sz="5000" dirty="0">
                <a:solidFill>
                  <a:schemeClr val="bg1"/>
                </a:solidFill>
              </a:rPr>
              <a:t> </a:t>
            </a:r>
            <a:r>
              <a:rPr lang="en-US" sz="5000" dirty="0" err="1">
                <a:solidFill>
                  <a:schemeClr val="bg1"/>
                </a:solidFill>
              </a:rPr>
              <a:t>chúng</a:t>
            </a:r>
            <a:r>
              <a:rPr lang="en-US" sz="5000" dirty="0">
                <a:solidFill>
                  <a:schemeClr val="bg1"/>
                </a:solidFill>
              </a:rPr>
              <a:t>. </a:t>
            </a:r>
            <a:endParaRPr lang="vi-VN"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FFFF00"/>
                </a:solidFill>
              </a:rPr>
              <a:t>***</a:t>
            </a:r>
            <a:r>
              <a:rPr lang="en-US" b="0" u="sng" dirty="0">
                <a:solidFill>
                  <a:srgbClr val="FFFF00"/>
                </a:solidFill>
                <a:effectLst/>
              </a:rPr>
              <a:t>:</a:t>
            </a:r>
            <a:r>
              <a:rPr lang="en-US" b="0" dirty="0">
                <a:solidFill>
                  <a:srgbClr val="FFFF00"/>
                </a:solidFill>
                <a:effectLst/>
              </a:rPr>
              <a:t> </a:t>
            </a:r>
            <a:r>
              <a:rPr lang="en-US" sz="5200" b="0" dirty="0" err="1">
                <a:solidFill>
                  <a:schemeClr val="bg1"/>
                </a:solidFill>
                <a:effectLst/>
              </a:rPr>
              <a:t>Họ</a:t>
            </a:r>
            <a:r>
              <a:rPr lang="en-US" sz="5200" b="0" dirty="0">
                <a:solidFill>
                  <a:schemeClr val="bg1"/>
                </a:solidFill>
                <a:effectLst/>
              </a:rPr>
              <a:t> </a:t>
            </a:r>
            <a:r>
              <a:rPr lang="en-US" sz="5200" b="0" dirty="0" err="1">
                <a:solidFill>
                  <a:schemeClr val="bg1"/>
                </a:solidFill>
                <a:effectLst/>
              </a:rPr>
              <a:t>chỉ</a:t>
            </a:r>
            <a:r>
              <a:rPr lang="en-US" sz="5200" b="0" dirty="0">
                <a:solidFill>
                  <a:schemeClr val="bg1"/>
                </a:solidFill>
                <a:effectLst/>
              </a:rPr>
              <a:t> </a:t>
            </a:r>
            <a:r>
              <a:rPr lang="en-US" sz="5200" b="0" dirty="0" err="1">
                <a:solidFill>
                  <a:schemeClr val="bg1"/>
                </a:solidFill>
                <a:effectLst/>
              </a:rPr>
              <a:t>tay</a:t>
            </a:r>
            <a:r>
              <a:rPr lang="en-US" sz="5200" b="0" dirty="0">
                <a:solidFill>
                  <a:schemeClr val="bg1"/>
                </a:solidFill>
                <a:effectLst/>
              </a:rPr>
              <a:t> </a:t>
            </a:r>
            <a:r>
              <a:rPr lang="en-US" sz="5200" b="0" dirty="0" err="1">
                <a:solidFill>
                  <a:schemeClr val="bg1"/>
                </a:solidFill>
                <a:effectLst/>
              </a:rPr>
              <a:t>nh</a:t>
            </a:r>
            <a:r>
              <a:rPr lang="vi-VN" sz="5200" b="0" dirty="0">
                <a:solidFill>
                  <a:schemeClr val="bg1"/>
                </a:solidFill>
                <a:effectLst/>
              </a:rPr>
              <a:t>ư</a:t>
            </a:r>
            <a:r>
              <a:rPr lang="en-US" sz="5200" b="0" dirty="0">
                <a:solidFill>
                  <a:schemeClr val="bg1"/>
                </a:solidFill>
                <a:effectLst/>
              </a:rPr>
              <a:t>ng </a:t>
            </a:r>
            <a:r>
              <a:rPr lang="en-US" sz="5200" b="0" dirty="0" err="1">
                <a:solidFill>
                  <a:schemeClr val="bg1"/>
                </a:solidFill>
                <a:effectLst/>
              </a:rPr>
              <a:t>chẳng</a:t>
            </a:r>
            <a:r>
              <a:rPr lang="en-US" sz="5200" b="0" dirty="0">
                <a:solidFill>
                  <a:schemeClr val="bg1"/>
                </a:solidFill>
                <a:effectLst/>
              </a:rPr>
              <a:t> </a:t>
            </a:r>
            <a:r>
              <a:rPr lang="en-US" sz="5200" b="0" dirty="0" err="1">
                <a:solidFill>
                  <a:schemeClr val="bg1"/>
                </a:solidFill>
                <a:effectLst/>
              </a:rPr>
              <a:t>hề</a:t>
            </a:r>
            <a:r>
              <a:rPr lang="en-US" sz="5200" b="0" dirty="0">
                <a:solidFill>
                  <a:schemeClr val="bg1"/>
                </a:solidFill>
                <a:effectLst/>
              </a:rPr>
              <a:t> </a:t>
            </a:r>
            <a:r>
              <a:rPr lang="en-US" sz="5200" b="0" dirty="0" err="1">
                <a:solidFill>
                  <a:schemeClr val="bg1"/>
                </a:solidFill>
                <a:effectLst/>
              </a:rPr>
              <a:t>làm</a:t>
            </a:r>
            <a:r>
              <a:rPr lang="en-US" sz="5200" b="0" dirty="0">
                <a:solidFill>
                  <a:schemeClr val="bg1"/>
                </a:solidFill>
                <a:effectLst/>
              </a:rPr>
              <a:t>, </a:t>
            </a:r>
            <a:r>
              <a:rPr lang="en-US" sz="5200" b="0" dirty="0" err="1">
                <a:solidFill>
                  <a:schemeClr val="bg1"/>
                </a:solidFill>
                <a:effectLst/>
              </a:rPr>
              <a:t>họ</a:t>
            </a:r>
            <a:r>
              <a:rPr lang="en-US" sz="5200" b="0" dirty="0">
                <a:solidFill>
                  <a:schemeClr val="bg1"/>
                </a:solidFill>
                <a:effectLst/>
              </a:rPr>
              <a:t> </a:t>
            </a:r>
            <a:r>
              <a:rPr lang="en-US" sz="5200" b="0" dirty="0" err="1">
                <a:solidFill>
                  <a:schemeClr val="bg1"/>
                </a:solidFill>
                <a:effectLst/>
              </a:rPr>
              <a:t>bắt</a:t>
            </a:r>
            <a:r>
              <a:rPr lang="en-US" sz="5200" b="0" dirty="0">
                <a:solidFill>
                  <a:schemeClr val="bg1"/>
                </a:solidFill>
                <a:effectLst/>
              </a:rPr>
              <a:t> </a:t>
            </a:r>
            <a:r>
              <a:rPr lang="en-US" sz="5200" b="0" dirty="0" err="1">
                <a:solidFill>
                  <a:schemeClr val="bg1"/>
                </a:solidFill>
                <a:effectLst/>
              </a:rPr>
              <a:t>dân</a:t>
            </a:r>
            <a:r>
              <a:rPr lang="en-US" sz="5200" b="0" dirty="0">
                <a:solidFill>
                  <a:schemeClr val="bg1"/>
                </a:solidFill>
                <a:effectLst/>
              </a:rPr>
              <a:t> </a:t>
            </a:r>
            <a:r>
              <a:rPr lang="en-US" sz="5200" b="0" dirty="0" err="1">
                <a:solidFill>
                  <a:schemeClr val="bg1"/>
                </a:solidFill>
                <a:effectLst/>
              </a:rPr>
              <a:t>vai</a:t>
            </a:r>
            <a:r>
              <a:rPr lang="en-US" sz="5200" b="0" dirty="0">
                <a:solidFill>
                  <a:schemeClr val="bg1"/>
                </a:solidFill>
                <a:effectLst/>
              </a:rPr>
              <a:t> </a:t>
            </a:r>
            <a:r>
              <a:rPr lang="en-US" sz="5200" b="0" dirty="0" err="1">
                <a:solidFill>
                  <a:schemeClr val="bg1"/>
                </a:solidFill>
                <a:effectLst/>
              </a:rPr>
              <a:t>gánh</a:t>
            </a:r>
            <a:r>
              <a:rPr lang="en-US" sz="5200" b="0" dirty="0">
                <a:solidFill>
                  <a:schemeClr val="bg1"/>
                </a:solidFill>
                <a:effectLst/>
              </a:rPr>
              <a:t> </a:t>
            </a:r>
            <a:r>
              <a:rPr lang="en-US" sz="5200" b="0" dirty="0" err="1">
                <a:solidFill>
                  <a:schemeClr val="bg1"/>
                </a:solidFill>
                <a:effectLst/>
              </a:rPr>
              <a:t>nặng</a:t>
            </a:r>
            <a:r>
              <a:rPr lang="en-US" sz="5200" b="0" dirty="0">
                <a:solidFill>
                  <a:schemeClr val="bg1"/>
                </a:solidFill>
                <a:effectLst/>
              </a:rPr>
              <a:t> </a:t>
            </a:r>
            <a:r>
              <a:rPr lang="en-US" sz="5200" b="0" dirty="0" err="1">
                <a:solidFill>
                  <a:schemeClr val="bg1"/>
                </a:solidFill>
                <a:effectLst/>
              </a:rPr>
              <a:t>nề</a:t>
            </a:r>
            <a:r>
              <a:rPr lang="en-US" sz="5200" b="0" dirty="0">
                <a:solidFill>
                  <a:schemeClr val="bg1"/>
                </a:solidFill>
                <a:effectLst/>
              </a:rPr>
              <a:t>. </a:t>
            </a:r>
            <a:r>
              <a:rPr lang="en-US" sz="5200" b="0" dirty="0" err="1">
                <a:solidFill>
                  <a:schemeClr val="bg1"/>
                </a:solidFill>
                <a:effectLst/>
              </a:rPr>
              <a:t>Họ</a:t>
            </a:r>
            <a:r>
              <a:rPr lang="en-US" sz="5200" b="0" dirty="0">
                <a:solidFill>
                  <a:schemeClr val="bg1"/>
                </a:solidFill>
                <a:effectLst/>
              </a:rPr>
              <a:t> </a:t>
            </a:r>
            <a:r>
              <a:rPr lang="en-US" sz="5200" b="0" dirty="0" err="1">
                <a:solidFill>
                  <a:schemeClr val="bg1"/>
                </a:solidFill>
                <a:effectLst/>
              </a:rPr>
              <a:t>luôn</a:t>
            </a:r>
            <a:r>
              <a:rPr lang="en-US" sz="5200" b="0" dirty="0">
                <a:solidFill>
                  <a:schemeClr val="bg1"/>
                </a:solidFill>
                <a:effectLst/>
              </a:rPr>
              <a:t> </a:t>
            </a:r>
            <a:r>
              <a:rPr lang="en-US" sz="5200" b="0" dirty="0" err="1">
                <a:solidFill>
                  <a:schemeClr val="bg1"/>
                </a:solidFill>
                <a:effectLst/>
              </a:rPr>
              <a:t>phô</a:t>
            </a:r>
            <a:r>
              <a:rPr lang="en-US" sz="5200" b="0" dirty="0">
                <a:solidFill>
                  <a:schemeClr val="bg1"/>
                </a:solidFill>
                <a:effectLst/>
              </a:rPr>
              <a:t> tr</a:t>
            </a:r>
            <a:r>
              <a:rPr lang="vi-VN" sz="5200" b="0" dirty="0">
                <a:solidFill>
                  <a:schemeClr val="bg1"/>
                </a:solidFill>
                <a:effectLst/>
              </a:rPr>
              <a:t>ư</a:t>
            </a:r>
            <a:r>
              <a:rPr lang="en-US" sz="5200" b="0" dirty="0" err="1">
                <a:solidFill>
                  <a:schemeClr val="bg1"/>
                </a:solidFill>
                <a:effectLst/>
              </a:rPr>
              <a:t>ơng</a:t>
            </a:r>
            <a:r>
              <a:rPr lang="en-US" sz="5200" b="0" dirty="0">
                <a:solidFill>
                  <a:schemeClr val="bg1"/>
                </a:solidFill>
                <a:effectLst/>
              </a:rPr>
              <a:t> </a:t>
            </a:r>
            <a:r>
              <a:rPr lang="en-US" sz="5200" b="0" dirty="0" err="1">
                <a:solidFill>
                  <a:schemeClr val="bg1"/>
                </a:solidFill>
                <a:effectLst/>
              </a:rPr>
              <a:t>đám</a:t>
            </a:r>
            <a:r>
              <a:rPr lang="en-US" sz="5200" b="0" dirty="0">
                <a:solidFill>
                  <a:schemeClr val="bg1"/>
                </a:solidFill>
                <a:effectLst/>
              </a:rPr>
              <a:t> </a:t>
            </a:r>
            <a:r>
              <a:rPr lang="en-US" sz="5200" b="0" dirty="0" err="1">
                <a:solidFill>
                  <a:schemeClr val="bg1"/>
                </a:solidFill>
                <a:effectLst/>
              </a:rPr>
              <a:t>đông</a:t>
            </a:r>
            <a:r>
              <a:rPr lang="en-US" sz="5200" b="0" dirty="0">
                <a:solidFill>
                  <a:schemeClr val="bg1"/>
                </a:solidFill>
                <a:effectLst/>
              </a:rPr>
              <a:t>, </a:t>
            </a:r>
            <a:r>
              <a:rPr lang="en-US" sz="5200" b="0" dirty="0" err="1">
                <a:solidFill>
                  <a:schemeClr val="bg1"/>
                </a:solidFill>
                <a:effectLst/>
              </a:rPr>
              <a:t>hội</a:t>
            </a:r>
            <a:r>
              <a:rPr lang="en-US" sz="5200" b="0" dirty="0">
                <a:solidFill>
                  <a:schemeClr val="bg1"/>
                </a:solidFill>
                <a:effectLst/>
              </a:rPr>
              <a:t> đ</a:t>
            </a:r>
            <a:r>
              <a:rPr lang="vi-VN" sz="5200" b="0" dirty="0">
                <a:solidFill>
                  <a:schemeClr val="bg1"/>
                </a:solidFill>
                <a:effectLst/>
              </a:rPr>
              <a:t>ư</a:t>
            </a:r>
            <a:r>
              <a:rPr lang="en-US" sz="5200" dirty="0" err="1">
                <a:solidFill>
                  <a:schemeClr val="bg1"/>
                </a:solidFill>
              </a:rPr>
              <a:t>ờng</a:t>
            </a:r>
            <a:r>
              <a:rPr lang="en-US" sz="5200" dirty="0">
                <a:solidFill>
                  <a:schemeClr val="bg1"/>
                </a:solidFill>
              </a:rPr>
              <a:t> </a:t>
            </a:r>
            <a:r>
              <a:rPr lang="en-US" sz="5200" dirty="0" err="1">
                <a:solidFill>
                  <a:schemeClr val="bg1"/>
                </a:solidFill>
              </a:rPr>
              <a:t>dành</a:t>
            </a:r>
            <a:r>
              <a:rPr lang="en-US" sz="5200" dirty="0">
                <a:solidFill>
                  <a:schemeClr val="bg1"/>
                </a:solidFill>
              </a:rPr>
              <a:t> n</a:t>
            </a:r>
            <a:r>
              <a:rPr lang="vi-VN" sz="5200" dirty="0">
                <a:solidFill>
                  <a:schemeClr val="bg1"/>
                </a:solidFill>
              </a:rPr>
              <a:t>ơ</a:t>
            </a:r>
            <a:r>
              <a:rPr lang="en-US" sz="5200" dirty="0" err="1">
                <a:solidFill>
                  <a:schemeClr val="bg1"/>
                </a:solidFill>
              </a:rPr>
              <a:t>i</a:t>
            </a:r>
            <a:r>
              <a:rPr lang="en-US" sz="5200" dirty="0">
                <a:solidFill>
                  <a:schemeClr val="bg1"/>
                </a:solidFill>
              </a:rPr>
              <a:t> </a:t>
            </a:r>
            <a:r>
              <a:rPr lang="en-US" sz="5200" dirty="0" err="1">
                <a:solidFill>
                  <a:schemeClr val="bg1"/>
                </a:solidFill>
              </a:rPr>
              <a:t>chỗ</a:t>
            </a:r>
            <a:r>
              <a:rPr lang="en-US" sz="5200" dirty="0">
                <a:solidFill>
                  <a:schemeClr val="bg1"/>
                </a:solidFill>
              </a:rPr>
              <a:t> </a:t>
            </a:r>
            <a:r>
              <a:rPr lang="en-US" sz="5200" dirty="0" err="1">
                <a:solidFill>
                  <a:schemeClr val="bg1"/>
                </a:solidFill>
              </a:rPr>
              <a:t>cao</a:t>
            </a:r>
            <a:r>
              <a:rPr lang="en-US" sz="5200" dirty="0">
                <a:solidFill>
                  <a:schemeClr val="bg1"/>
                </a:solidFill>
              </a:rPr>
              <a:t> </a:t>
            </a:r>
            <a:r>
              <a:rPr lang="en-US" sz="5200" dirty="0" err="1">
                <a:solidFill>
                  <a:schemeClr val="bg1"/>
                </a:solidFill>
              </a:rPr>
              <a:t>đi</a:t>
            </a:r>
            <a:r>
              <a:rPr lang="en-US" sz="5200" dirty="0">
                <a:solidFill>
                  <a:schemeClr val="bg1"/>
                </a:solidFill>
              </a:rPr>
              <a:t> </a:t>
            </a:r>
            <a:r>
              <a:rPr lang="en-US" sz="5200" dirty="0" err="1">
                <a:solidFill>
                  <a:schemeClr val="bg1"/>
                </a:solidFill>
              </a:rPr>
              <a:t>chung</a:t>
            </a:r>
            <a:r>
              <a:rPr lang="en-US" sz="5200" dirty="0">
                <a:solidFill>
                  <a:schemeClr val="bg1"/>
                </a:solidFill>
              </a:rPr>
              <a:t> </a:t>
            </a:r>
            <a:r>
              <a:rPr lang="en-US" sz="5200" dirty="0" err="1">
                <a:solidFill>
                  <a:schemeClr val="bg1"/>
                </a:solidFill>
              </a:rPr>
              <a:t>vui</a:t>
            </a:r>
            <a:r>
              <a:rPr lang="en-US" sz="5200" dirty="0">
                <a:solidFill>
                  <a:schemeClr val="bg1"/>
                </a:solidFill>
              </a:rPr>
              <a:t> </a:t>
            </a:r>
            <a:r>
              <a:rPr lang="en-US" sz="5200" dirty="0" err="1">
                <a:solidFill>
                  <a:schemeClr val="bg1"/>
                </a:solidFill>
              </a:rPr>
              <a:t>mong</a:t>
            </a:r>
            <a:r>
              <a:rPr lang="en-US" sz="5200" dirty="0">
                <a:solidFill>
                  <a:schemeClr val="bg1"/>
                </a:solidFill>
              </a:rPr>
              <a:t> </a:t>
            </a:r>
            <a:r>
              <a:rPr lang="en-US" sz="5200" dirty="0" err="1">
                <a:solidFill>
                  <a:schemeClr val="bg1"/>
                </a:solidFill>
              </a:rPr>
              <a:t>ngồ</a:t>
            </a:r>
            <a:r>
              <a:rPr lang="en-US" sz="5200" dirty="0">
                <a:solidFill>
                  <a:schemeClr val="bg1"/>
                </a:solidFill>
              </a:rPr>
              <a:t> </a:t>
            </a:r>
            <a:r>
              <a:rPr lang="en-US" sz="5200" dirty="0" err="1">
                <a:solidFill>
                  <a:schemeClr val="bg1"/>
                </a:solidFill>
              </a:rPr>
              <a:t>ghế</a:t>
            </a:r>
            <a:r>
              <a:rPr lang="en-US" sz="5200" dirty="0">
                <a:solidFill>
                  <a:schemeClr val="bg1"/>
                </a:solidFill>
              </a:rPr>
              <a:t> </a:t>
            </a:r>
            <a:r>
              <a:rPr lang="en-US" sz="5200" dirty="0" err="1">
                <a:solidFill>
                  <a:schemeClr val="bg1"/>
                </a:solidFill>
              </a:rPr>
              <a:t>đầu</a:t>
            </a:r>
            <a:r>
              <a:rPr lang="en-US" sz="5200" dirty="0">
                <a:solidFill>
                  <a:schemeClr val="bg1"/>
                </a:solidFill>
              </a:rPr>
              <a:t>. </a:t>
            </a:r>
            <a:endParaRPr lang="vi-VN" sz="5200" b="0" dirty="0">
              <a:solidFill>
                <a:schemeClr val="bg1"/>
              </a:solidFill>
              <a:effectLst/>
            </a:endParaRPr>
          </a:p>
        </p:txBody>
      </p:sp>
    </p:spTree>
    <p:extLst>
      <p:ext uri="{BB962C8B-B14F-4D97-AF65-F5344CB8AC3E}">
        <p14:creationId xmlns:p14="http://schemas.microsoft.com/office/powerpoint/2010/main" val="3571229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Hãy</a:t>
            </a:r>
            <a:r>
              <a:rPr lang="en-US" sz="5400" dirty="0">
                <a:solidFill>
                  <a:schemeClr val="bg1"/>
                </a:solidFill>
              </a:rPr>
              <a:t> </a:t>
            </a:r>
            <a:r>
              <a:rPr lang="en-US" sz="5400" dirty="0" err="1">
                <a:solidFill>
                  <a:schemeClr val="bg1"/>
                </a:solidFill>
              </a:rPr>
              <a:t>dõi</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dấu</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luôn</a:t>
            </a:r>
            <a:r>
              <a:rPr lang="en-US" sz="5400" dirty="0">
                <a:solidFill>
                  <a:schemeClr val="bg1"/>
                </a:solidFill>
              </a:rPr>
              <a:t> đ</a:t>
            </a:r>
            <a:r>
              <a:rPr lang="vi-VN" sz="5400" dirty="0">
                <a:solidFill>
                  <a:schemeClr val="bg1"/>
                </a:solidFill>
              </a:rPr>
              <a:t>ơ</a:t>
            </a:r>
            <a:r>
              <a:rPr lang="en-US" sz="5400" dirty="0">
                <a:solidFill>
                  <a:schemeClr val="bg1"/>
                </a:solidFill>
              </a:rPr>
              <a:t>n s</a:t>
            </a:r>
            <a:r>
              <a:rPr lang="vi-VN" sz="5400" dirty="0">
                <a:solidFill>
                  <a:schemeClr val="bg1"/>
                </a:solidFill>
              </a:rPr>
              <a:t>ơ</a:t>
            </a:r>
            <a:r>
              <a:rPr lang="en-US" sz="5400" dirty="0">
                <a:solidFill>
                  <a:schemeClr val="bg1"/>
                </a:solidFill>
              </a:rPr>
              <a:t> </a:t>
            </a:r>
            <a:r>
              <a:rPr lang="en-US" sz="5400" dirty="0" err="1">
                <a:solidFill>
                  <a:schemeClr val="bg1"/>
                </a:solidFill>
              </a:rPr>
              <a:t>khiêm</a:t>
            </a:r>
            <a:r>
              <a:rPr lang="en-US" sz="5400" dirty="0">
                <a:solidFill>
                  <a:schemeClr val="bg1"/>
                </a:solidFill>
              </a:rPr>
              <a:t> </a:t>
            </a:r>
            <a:r>
              <a:rPr lang="en-US" sz="5400" dirty="0" err="1">
                <a:solidFill>
                  <a:schemeClr val="bg1"/>
                </a:solidFill>
              </a:rPr>
              <a:t>hạ</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kiêu</a:t>
            </a:r>
            <a:r>
              <a:rPr lang="en-US" sz="5400" dirty="0">
                <a:solidFill>
                  <a:schemeClr val="bg1"/>
                </a:solidFill>
              </a:rPr>
              <a:t> </a:t>
            </a:r>
            <a:r>
              <a:rPr lang="en-US" sz="5400" dirty="0" err="1">
                <a:solidFill>
                  <a:schemeClr val="bg1"/>
                </a:solidFill>
              </a:rPr>
              <a:t>căng</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hề</a:t>
            </a:r>
            <a:r>
              <a:rPr lang="en-US" sz="5400" dirty="0">
                <a:solidFill>
                  <a:schemeClr val="bg1"/>
                </a:solidFill>
              </a:rPr>
              <a:t> </a:t>
            </a:r>
            <a:r>
              <a:rPr lang="en-US" sz="5400" dirty="0" err="1">
                <a:solidFill>
                  <a:schemeClr val="bg1"/>
                </a:solidFill>
              </a:rPr>
              <a:t>tự</a:t>
            </a:r>
            <a:r>
              <a:rPr lang="en-US" sz="5400" dirty="0">
                <a:solidFill>
                  <a:schemeClr val="bg1"/>
                </a:solidFill>
              </a:rPr>
              <a:t> </a:t>
            </a:r>
            <a:r>
              <a:rPr lang="en-US" sz="5400" dirty="0" err="1">
                <a:solidFill>
                  <a:schemeClr val="bg1"/>
                </a:solidFill>
              </a:rPr>
              <a:t>mãn</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nêu</a:t>
            </a:r>
            <a:r>
              <a:rPr lang="en-US" sz="5400" dirty="0">
                <a:solidFill>
                  <a:schemeClr val="bg1"/>
                </a:solidFill>
              </a:rPr>
              <a:t> </a:t>
            </a:r>
            <a:r>
              <a:rPr lang="en-US" sz="5400" dirty="0" err="1">
                <a:solidFill>
                  <a:schemeClr val="bg1"/>
                </a:solidFill>
              </a:rPr>
              <a:t>cao</a:t>
            </a:r>
            <a:r>
              <a:rPr lang="en-US" sz="5400" dirty="0">
                <a:solidFill>
                  <a:schemeClr val="bg1"/>
                </a:solidFill>
              </a:rPr>
              <a:t> g</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sáng</a:t>
            </a:r>
            <a:r>
              <a:rPr lang="en-US" sz="5400" dirty="0">
                <a:solidFill>
                  <a:schemeClr val="bg1"/>
                </a:solidFill>
              </a:rPr>
              <a:t> </a:t>
            </a:r>
            <a:r>
              <a:rPr lang="en-US" sz="5400" dirty="0" err="1">
                <a:solidFill>
                  <a:schemeClr val="bg1"/>
                </a:solidFill>
              </a:rPr>
              <a:t>hành</a:t>
            </a:r>
            <a:r>
              <a:rPr lang="en-US" sz="5400" dirty="0">
                <a:solidFill>
                  <a:schemeClr val="bg1"/>
                </a:solidFill>
              </a:rPr>
              <a:t> </a:t>
            </a:r>
            <a:r>
              <a:rPr lang="en-US" sz="5400" dirty="0" err="1">
                <a:solidFill>
                  <a:schemeClr val="bg1"/>
                </a:solidFill>
              </a:rPr>
              <a:t>động</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a:solidFill>
                  <a:schemeClr val="bg1"/>
                </a:solidFill>
              </a:rPr>
              <a:t>Các con chỉ có một Cha là Cha trên trời,  chỉ có một người lãnh đạo là Đức Ki-tô. </a:t>
            </a:r>
            <a:endParaRPr lang="en-US" sz="9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866854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rgbClr val="FFFF00"/>
                </a:solidFill>
                <a:effectLst/>
              </a:rPr>
              <a:t> </a:t>
            </a:r>
            <a:r>
              <a:rPr lang="en-US" sz="5400" b="0" dirty="0" err="1">
                <a:solidFill>
                  <a:schemeClr val="bg1"/>
                </a:solidFill>
                <a:effectLst/>
              </a:rPr>
              <a:t>Ngài</a:t>
            </a:r>
            <a:r>
              <a:rPr lang="en-US" sz="5400" b="0" dirty="0">
                <a:solidFill>
                  <a:schemeClr val="bg1"/>
                </a:solidFill>
                <a:effectLst/>
              </a:rPr>
              <a:t> </a:t>
            </a:r>
            <a:r>
              <a:rPr lang="en-US" sz="5400" b="0" dirty="0" err="1">
                <a:solidFill>
                  <a:schemeClr val="bg1"/>
                </a:solidFill>
                <a:effectLst/>
              </a:rPr>
              <a:t>biết</a:t>
            </a:r>
            <a:r>
              <a:rPr lang="en-US" sz="5400" b="0" dirty="0">
                <a:solidFill>
                  <a:schemeClr val="bg1"/>
                </a:solidFill>
                <a:effectLst/>
              </a:rPr>
              <a:t> con </a:t>
            </a:r>
            <a:r>
              <a:rPr lang="en-US" sz="5400" b="0" dirty="0" err="1">
                <a:solidFill>
                  <a:schemeClr val="bg1"/>
                </a:solidFill>
                <a:effectLst/>
              </a:rPr>
              <a:t>mang</a:t>
            </a:r>
            <a:r>
              <a:rPr lang="en-US" sz="5400" b="0" dirty="0">
                <a:solidFill>
                  <a:schemeClr val="bg1"/>
                </a:solidFill>
                <a:effectLst/>
              </a:rPr>
              <a:t> </a:t>
            </a:r>
            <a:r>
              <a:rPr lang="en-US" sz="5400" b="0" dirty="0" err="1">
                <a:solidFill>
                  <a:schemeClr val="bg1"/>
                </a:solidFill>
                <a:effectLst/>
              </a:rPr>
              <a:t>nh</a:t>
            </a:r>
            <a:r>
              <a:rPr lang="en-US" sz="5400" dirty="0" err="1">
                <a:solidFill>
                  <a:schemeClr val="bg1"/>
                </a:solidFill>
              </a:rPr>
              <a:t>ững</a:t>
            </a:r>
            <a:r>
              <a:rPr lang="en-US" sz="5400" dirty="0">
                <a:solidFill>
                  <a:schemeClr val="bg1"/>
                </a:solidFill>
              </a:rPr>
              <a:t> </a:t>
            </a:r>
            <a:r>
              <a:rPr lang="en-US" sz="5400" dirty="0" err="1">
                <a:solidFill>
                  <a:schemeClr val="bg1"/>
                </a:solidFill>
              </a:rPr>
              <a:t>mặt</a:t>
            </a:r>
            <a:r>
              <a:rPr lang="en-US" sz="5400" dirty="0">
                <a:solidFill>
                  <a:schemeClr val="bg1"/>
                </a:solidFill>
              </a:rPr>
              <a:t> </a:t>
            </a:r>
            <a:r>
              <a:rPr lang="en-US" sz="5400" dirty="0" err="1">
                <a:solidFill>
                  <a:schemeClr val="bg1"/>
                </a:solidFill>
              </a:rPr>
              <a:t>nạ</a:t>
            </a:r>
            <a:r>
              <a:rPr lang="en-US" sz="5400" dirty="0">
                <a:solidFill>
                  <a:schemeClr val="bg1"/>
                </a:solidFill>
              </a:rPr>
              <a:t>, </a:t>
            </a:r>
            <a:r>
              <a:rPr lang="en-US" sz="5400" dirty="0" err="1">
                <a:solidFill>
                  <a:schemeClr val="bg1"/>
                </a:solidFill>
              </a:rPr>
              <a:t>sợ</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hết</a:t>
            </a:r>
            <a:r>
              <a:rPr lang="en-US" sz="5400" dirty="0">
                <a:solidFill>
                  <a:schemeClr val="bg1"/>
                </a:solidFill>
              </a:rPr>
              <a:t> </a:t>
            </a:r>
            <a:r>
              <a:rPr lang="en-US" sz="5400" dirty="0" err="1">
                <a:solidFill>
                  <a:schemeClr val="bg1"/>
                </a:solidFill>
              </a:rPr>
              <a:t>sự</a:t>
            </a:r>
            <a:r>
              <a:rPr lang="en-US" sz="5400" dirty="0">
                <a:solidFill>
                  <a:schemeClr val="bg1"/>
                </a:solidFill>
              </a:rPr>
              <a:t> </a:t>
            </a:r>
            <a:r>
              <a:rPr lang="en-US" sz="5400" dirty="0" err="1">
                <a:solidFill>
                  <a:schemeClr val="bg1"/>
                </a:solidFill>
              </a:rPr>
              <a:t>thật</a:t>
            </a:r>
            <a:r>
              <a:rPr lang="en-US" sz="5400" dirty="0">
                <a:solidFill>
                  <a:schemeClr val="bg1"/>
                </a:solidFill>
              </a:rPr>
              <a:t>. </a:t>
            </a:r>
            <a:r>
              <a:rPr lang="en-US" sz="5400" dirty="0" err="1">
                <a:solidFill>
                  <a:schemeClr val="bg1"/>
                </a:solidFill>
              </a:rPr>
              <a:t>Đời</a:t>
            </a:r>
            <a:r>
              <a:rPr lang="en-US" sz="5400" dirty="0">
                <a:solidFill>
                  <a:schemeClr val="bg1"/>
                </a:solidFill>
              </a:rPr>
              <a:t> con </a:t>
            </a:r>
            <a:r>
              <a:rPr lang="en-US" sz="5400" dirty="0" err="1">
                <a:solidFill>
                  <a:schemeClr val="bg1"/>
                </a:solidFill>
              </a:rPr>
              <a:t>ôi</a:t>
            </a:r>
            <a:r>
              <a:rPr lang="en-US" sz="5400" dirty="0">
                <a:solidFill>
                  <a:schemeClr val="bg1"/>
                </a:solidFill>
              </a:rPr>
              <a:t> bao </a:t>
            </a:r>
            <a:r>
              <a:rPr lang="en-US" sz="5400" dirty="0" err="1">
                <a:solidFill>
                  <a:schemeClr val="bg1"/>
                </a:solidFill>
              </a:rPr>
              <a:t>dối</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giả</a:t>
            </a:r>
            <a:r>
              <a:rPr lang="en-US" sz="5400" dirty="0">
                <a:solidFill>
                  <a:schemeClr val="bg1"/>
                </a:solidFill>
              </a:rPr>
              <a:t> </a:t>
            </a:r>
            <a:r>
              <a:rPr lang="en-US" sz="5400" dirty="0" err="1">
                <a:solidFill>
                  <a:schemeClr val="bg1"/>
                </a:solidFill>
              </a:rPr>
              <a:t>hình</a:t>
            </a:r>
            <a:r>
              <a:rPr lang="en-US" sz="5400" dirty="0">
                <a:solidFill>
                  <a:schemeClr val="bg1"/>
                </a:solidFill>
              </a:rPr>
              <a:t> </a:t>
            </a:r>
            <a:r>
              <a:rPr lang="en-US" sz="5400" dirty="0" err="1">
                <a:solidFill>
                  <a:schemeClr val="bg1"/>
                </a:solidFill>
              </a:rPr>
              <a:t>chạy</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chức</a:t>
            </a:r>
            <a:r>
              <a:rPr lang="en-US" sz="5400" dirty="0">
                <a:solidFill>
                  <a:schemeClr val="bg1"/>
                </a:solidFill>
              </a:rPr>
              <a:t> </a:t>
            </a:r>
            <a:r>
              <a:rPr lang="en-US" sz="5400" dirty="0" err="1">
                <a:solidFill>
                  <a:schemeClr val="bg1"/>
                </a:solidFill>
              </a:rPr>
              <a:t>danh</a:t>
            </a:r>
            <a:r>
              <a:rPr lang="en-US" sz="5400" dirty="0">
                <a:solidFill>
                  <a:schemeClr val="bg1"/>
                </a:solidFill>
              </a:rPr>
              <a:t> </a:t>
            </a:r>
            <a:r>
              <a:rPr lang="en-US" sz="5400" dirty="0" err="1">
                <a:solidFill>
                  <a:schemeClr val="bg1"/>
                </a:solidFill>
              </a:rPr>
              <a:t>quên</a:t>
            </a:r>
            <a:r>
              <a:rPr lang="en-US" sz="5400" dirty="0">
                <a:solidFill>
                  <a:schemeClr val="bg1"/>
                </a:solidFill>
              </a:rPr>
              <a:t> </a:t>
            </a:r>
            <a:r>
              <a:rPr lang="en-US" sz="5400" dirty="0" err="1">
                <a:solidFill>
                  <a:schemeClr val="bg1"/>
                </a:solidFill>
              </a:rPr>
              <a:t>đi</a:t>
            </a:r>
            <a:r>
              <a:rPr lang="en-US" sz="5400" dirty="0">
                <a:solidFill>
                  <a:schemeClr val="bg1"/>
                </a:solidFill>
              </a:rPr>
              <a:t> bao </a:t>
            </a:r>
            <a:r>
              <a:rPr lang="en-US" sz="5400" dirty="0" err="1">
                <a:solidFill>
                  <a:schemeClr val="bg1"/>
                </a:solidFill>
              </a:rPr>
              <a:t>ân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Chúa</a:t>
            </a:r>
            <a:r>
              <a:rPr lang="en-US" sz="5400" dirty="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2900962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FFFF00"/>
                </a:solidFill>
              </a:rPr>
              <a:t>***</a:t>
            </a:r>
            <a:r>
              <a:rPr lang="en-US" b="0" u="sng" dirty="0">
                <a:solidFill>
                  <a:srgbClr val="FFFF00"/>
                </a:solidFill>
                <a:effectLst/>
              </a:rPr>
              <a:t>:</a:t>
            </a:r>
            <a:r>
              <a:rPr lang="en-US" b="0" dirty="0">
                <a:solidFill>
                  <a:srgbClr val="FFFF00"/>
                </a:solidFill>
                <a:effectLst/>
              </a:rPr>
              <a:t> </a:t>
            </a:r>
            <a:r>
              <a:rPr lang="en-US" sz="5200" b="0" dirty="0" err="1">
                <a:solidFill>
                  <a:schemeClr val="bg1"/>
                </a:solidFill>
                <a:effectLst/>
              </a:rPr>
              <a:t>Phận</a:t>
            </a:r>
            <a:r>
              <a:rPr lang="en-US" sz="5200" b="0" dirty="0">
                <a:solidFill>
                  <a:schemeClr val="bg1"/>
                </a:solidFill>
                <a:effectLst/>
              </a:rPr>
              <a:t> </a:t>
            </a:r>
            <a:r>
              <a:rPr lang="en-US" sz="5200" b="0" dirty="0" err="1">
                <a:solidFill>
                  <a:schemeClr val="bg1"/>
                </a:solidFill>
                <a:effectLst/>
              </a:rPr>
              <a:t>nhỏ</a:t>
            </a:r>
            <a:r>
              <a:rPr lang="en-US" sz="5200" b="0" dirty="0">
                <a:solidFill>
                  <a:schemeClr val="bg1"/>
                </a:solidFill>
                <a:effectLst/>
              </a:rPr>
              <a:t> </a:t>
            </a:r>
            <a:r>
              <a:rPr lang="en-US" sz="5200" b="0" dirty="0" err="1">
                <a:solidFill>
                  <a:schemeClr val="bg1"/>
                </a:solidFill>
                <a:effectLst/>
              </a:rPr>
              <a:t>nhoi</a:t>
            </a:r>
            <a:r>
              <a:rPr lang="en-US" sz="5200" b="0" dirty="0">
                <a:solidFill>
                  <a:schemeClr val="bg1"/>
                </a:solidFill>
                <a:effectLst/>
              </a:rPr>
              <a:t> </a:t>
            </a:r>
            <a:r>
              <a:rPr lang="en-US" sz="5200" b="0" dirty="0" err="1">
                <a:solidFill>
                  <a:schemeClr val="bg1"/>
                </a:solidFill>
                <a:effectLst/>
              </a:rPr>
              <a:t>sao</a:t>
            </a:r>
            <a:r>
              <a:rPr lang="en-US" sz="5200" b="0" dirty="0">
                <a:solidFill>
                  <a:schemeClr val="bg1"/>
                </a:solidFill>
                <a:effectLst/>
              </a:rPr>
              <a:t> </a:t>
            </a:r>
            <a:r>
              <a:rPr lang="en-US" sz="5200" b="0" dirty="0" err="1">
                <a:solidFill>
                  <a:schemeClr val="bg1"/>
                </a:solidFill>
                <a:effectLst/>
              </a:rPr>
              <a:t>quá</a:t>
            </a:r>
            <a:r>
              <a:rPr lang="en-US" sz="5200" b="0" dirty="0">
                <a:solidFill>
                  <a:schemeClr val="bg1"/>
                </a:solidFill>
                <a:effectLst/>
              </a:rPr>
              <a:t> </a:t>
            </a:r>
            <a:r>
              <a:rPr lang="en-US" sz="5200" b="0" dirty="0" err="1">
                <a:solidFill>
                  <a:schemeClr val="bg1"/>
                </a:solidFill>
                <a:effectLst/>
              </a:rPr>
              <a:t>mọn</a:t>
            </a:r>
            <a:r>
              <a:rPr lang="en-US" sz="5200" b="0" dirty="0">
                <a:solidFill>
                  <a:schemeClr val="bg1"/>
                </a:solidFill>
                <a:effectLst/>
              </a:rPr>
              <a:t> </a:t>
            </a:r>
            <a:r>
              <a:rPr lang="en-US" sz="5200" b="0" dirty="0" err="1">
                <a:solidFill>
                  <a:schemeClr val="bg1"/>
                </a:solidFill>
                <a:effectLst/>
              </a:rPr>
              <a:t>hèn</a:t>
            </a:r>
            <a:r>
              <a:rPr lang="en-US" sz="5200" b="0" dirty="0">
                <a:solidFill>
                  <a:schemeClr val="bg1"/>
                </a:solidFill>
                <a:effectLst/>
              </a:rPr>
              <a:t> </a:t>
            </a:r>
            <a:r>
              <a:rPr lang="en-US" sz="5200" b="0" dirty="0" err="1">
                <a:solidFill>
                  <a:schemeClr val="bg1"/>
                </a:solidFill>
                <a:effectLst/>
              </a:rPr>
              <a:t>ngày</a:t>
            </a:r>
            <a:r>
              <a:rPr lang="en-US" sz="5200" b="0" dirty="0">
                <a:solidFill>
                  <a:schemeClr val="bg1"/>
                </a:solidFill>
                <a:effectLst/>
              </a:rPr>
              <a:t> </a:t>
            </a:r>
            <a:r>
              <a:rPr lang="en-US" sz="5200" b="0" dirty="0" err="1">
                <a:solidFill>
                  <a:schemeClr val="bg1"/>
                </a:solidFill>
                <a:effectLst/>
              </a:rPr>
              <a:t>tháng</a:t>
            </a:r>
            <a:r>
              <a:rPr lang="en-US" sz="5200" b="0" dirty="0">
                <a:solidFill>
                  <a:schemeClr val="bg1"/>
                </a:solidFill>
                <a:effectLst/>
              </a:rPr>
              <a:t> qua </a:t>
            </a:r>
            <a:r>
              <a:rPr lang="en-US" sz="5200" b="0" dirty="0" err="1">
                <a:solidFill>
                  <a:schemeClr val="bg1"/>
                </a:solidFill>
                <a:effectLst/>
              </a:rPr>
              <a:t>xao</a:t>
            </a:r>
            <a:r>
              <a:rPr lang="en-US" sz="5200" b="0" dirty="0">
                <a:solidFill>
                  <a:schemeClr val="bg1"/>
                </a:solidFill>
                <a:effectLst/>
              </a:rPr>
              <a:t> </a:t>
            </a:r>
            <a:r>
              <a:rPr lang="en-US" sz="5200" b="0" dirty="0" err="1">
                <a:solidFill>
                  <a:schemeClr val="bg1"/>
                </a:solidFill>
                <a:effectLst/>
              </a:rPr>
              <a:t>lãng</a:t>
            </a:r>
            <a:r>
              <a:rPr lang="en-US" sz="5200" b="0" dirty="0">
                <a:solidFill>
                  <a:schemeClr val="bg1"/>
                </a:solidFill>
                <a:effectLst/>
              </a:rPr>
              <a:t> </a:t>
            </a:r>
            <a:r>
              <a:rPr lang="en-US" sz="5200" b="0" dirty="0" err="1">
                <a:solidFill>
                  <a:schemeClr val="bg1"/>
                </a:solidFill>
                <a:effectLst/>
              </a:rPr>
              <a:t>tình</a:t>
            </a:r>
            <a:r>
              <a:rPr lang="en-US" sz="5200" b="0" dirty="0">
                <a:solidFill>
                  <a:schemeClr val="bg1"/>
                </a:solidFill>
                <a:effectLst/>
              </a:rPr>
              <a:t> </a:t>
            </a:r>
            <a:r>
              <a:rPr lang="en-US" sz="5200" b="0" dirty="0" err="1">
                <a:solidFill>
                  <a:schemeClr val="bg1"/>
                </a:solidFill>
                <a:effectLst/>
              </a:rPr>
              <a:t>Ngài</a:t>
            </a:r>
            <a:r>
              <a:rPr lang="en-US" sz="5200" b="0" dirty="0">
                <a:solidFill>
                  <a:schemeClr val="bg1"/>
                </a:solidFill>
                <a:effectLst/>
              </a:rPr>
              <a:t>. </a:t>
            </a:r>
            <a:r>
              <a:rPr lang="en-US" sz="5200" b="0" dirty="0" err="1">
                <a:solidFill>
                  <a:schemeClr val="bg1"/>
                </a:solidFill>
                <a:effectLst/>
              </a:rPr>
              <a:t>Chạy</a:t>
            </a:r>
            <a:r>
              <a:rPr lang="en-US" sz="5200" b="0" dirty="0">
                <a:solidFill>
                  <a:schemeClr val="bg1"/>
                </a:solidFill>
                <a:effectLst/>
              </a:rPr>
              <a:t> </a:t>
            </a:r>
            <a:r>
              <a:rPr lang="en-US" sz="5200" b="0" dirty="0" err="1">
                <a:solidFill>
                  <a:schemeClr val="bg1"/>
                </a:solidFill>
                <a:effectLst/>
              </a:rPr>
              <a:t>theo</a:t>
            </a:r>
            <a:r>
              <a:rPr lang="en-US" sz="5200" b="0" dirty="0">
                <a:solidFill>
                  <a:schemeClr val="bg1"/>
                </a:solidFill>
                <a:effectLst/>
              </a:rPr>
              <a:t> </a:t>
            </a:r>
            <a:r>
              <a:rPr lang="en-US" sz="5200" b="0" dirty="0" err="1">
                <a:solidFill>
                  <a:schemeClr val="bg1"/>
                </a:solidFill>
                <a:effectLst/>
              </a:rPr>
              <a:t>đam</a:t>
            </a:r>
            <a:r>
              <a:rPr lang="en-US" sz="5200" b="0" dirty="0">
                <a:solidFill>
                  <a:schemeClr val="bg1"/>
                </a:solidFill>
                <a:effectLst/>
              </a:rPr>
              <a:t> </a:t>
            </a:r>
            <a:r>
              <a:rPr lang="en-US" sz="5200" b="0" dirty="0" err="1">
                <a:solidFill>
                  <a:schemeClr val="bg1"/>
                </a:solidFill>
                <a:effectLst/>
              </a:rPr>
              <a:t>mê</a:t>
            </a:r>
            <a:r>
              <a:rPr lang="en-US" sz="5200" b="0" dirty="0">
                <a:solidFill>
                  <a:schemeClr val="bg1"/>
                </a:solidFill>
                <a:effectLst/>
              </a:rPr>
              <a:t> </a:t>
            </a:r>
            <a:r>
              <a:rPr lang="en-US" sz="5200" b="0" dirty="0" err="1">
                <a:solidFill>
                  <a:schemeClr val="bg1"/>
                </a:solidFill>
                <a:effectLst/>
              </a:rPr>
              <a:t>thế</a:t>
            </a:r>
            <a:r>
              <a:rPr lang="en-US" sz="5200" b="0" dirty="0">
                <a:solidFill>
                  <a:schemeClr val="bg1"/>
                </a:solidFill>
                <a:effectLst/>
              </a:rPr>
              <a:t> </a:t>
            </a:r>
            <a:r>
              <a:rPr lang="en-US" sz="5200" b="0" dirty="0" err="1">
                <a:solidFill>
                  <a:schemeClr val="bg1"/>
                </a:solidFill>
                <a:effectLst/>
              </a:rPr>
              <a:t>gian</a:t>
            </a:r>
            <a:r>
              <a:rPr lang="en-US" sz="5200" b="0" dirty="0">
                <a:solidFill>
                  <a:schemeClr val="bg1"/>
                </a:solidFill>
                <a:effectLst/>
              </a:rPr>
              <a:t>, </a:t>
            </a:r>
            <a:r>
              <a:rPr lang="en-US" sz="5200" b="0" dirty="0" err="1">
                <a:solidFill>
                  <a:schemeClr val="bg1"/>
                </a:solidFill>
                <a:effectLst/>
              </a:rPr>
              <a:t>miệt</a:t>
            </a:r>
            <a:r>
              <a:rPr lang="en-US" sz="5200" b="0" dirty="0">
                <a:solidFill>
                  <a:schemeClr val="bg1"/>
                </a:solidFill>
                <a:effectLst/>
              </a:rPr>
              <a:t> </a:t>
            </a:r>
            <a:r>
              <a:rPr lang="en-US" sz="5200" b="0" dirty="0" err="1">
                <a:solidFill>
                  <a:schemeClr val="bg1"/>
                </a:solidFill>
                <a:effectLst/>
              </a:rPr>
              <a:t>mài</a:t>
            </a:r>
            <a:r>
              <a:rPr lang="en-US" sz="5200" b="0" dirty="0">
                <a:solidFill>
                  <a:schemeClr val="bg1"/>
                </a:solidFill>
                <a:effectLst/>
              </a:rPr>
              <a:t> </a:t>
            </a:r>
            <a:r>
              <a:rPr lang="en-US" sz="5200" b="0" dirty="0" err="1">
                <a:solidFill>
                  <a:schemeClr val="bg1"/>
                </a:solidFill>
                <a:effectLst/>
              </a:rPr>
              <a:t>chìm</a:t>
            </a:r>
            <a:r>
              <a:rPr lang="en-US" sz="5200" b="0" dirty="0">
                <a:solidFill>
                  <a:schemeClr val="bg1"/>
                </a:solidFill>
                <a:effectLst/>
              </a:rPr>
              <a:t> </a:t>
            </a:r>
            <a:r>
              <a:rPr lang="en-US" sz="5200" b="0" dirty="0" err="1">
                <a:solidFill>
                  <a:schemeClr val="bg1"/>
                </a:solidFill>
                <a:effectLst/>
              </a:rPr>
              <a:t>trong</a:t>
            </a:r>
            <a:r>
              <a:rPr lang="en-US" sz="5200" b="0" dirty="0">
                <a:solidFill>
                  <a:schemeClr val="bg1"/>
                </a:solidFill>
                <a:effectLst/>
              </a:rPr>
              <a:t> </a:t>
            </a:r>
            <a:r>
              <a:rPr lang="en-US" sz="5200" b="0" dirty="0" err="1">
                <a:solidFill>
                  <a:schemeClr val="bg1"/>
                </a:solidFill>
                <a:effectLst/>
              </a:rPr>
              <a:t>bóng</a:t>
            </a:r>
            <a:r>
              <a:rPr lang="en-US" sz="5200" b="0" dirty="0">
                <a:solidFill>
                  <a:schemeClr val="bg1"/>
                </a:solidFill>
                <a:effectLst/>
              </a:rPr>
              <a:t> </a:t>
            </a:r>
            <a:r>
              <a:rPr lang="en-US" sz="5200" b="0" dirty="0" err="1">
                <a:solidFill>
                  <a:schemeClr val="bg1"/>
                </a:solidFill>
                <a:effectLst/>
              </a:rPr>
              <a:t>đêm</a:t>
            </a:r>
            <a:r>
              <a:rPr lang="en-US" sz="5200" b="0" dirty="0">
                <a:solidFill>
                  <a:schemeClr val="bg1"/>
                </a:solidFill>
                <a:effectLst/>
              </a:rPr>
              <a:t> </a:t>
            </a:r>
            <a:r>
              <a:rPr lang="en-US" sz="5200" b="0" dirty="0" err="1">
                <a:solidFill>
                  <a:schemeClr val="bg1"/>
                </a:solidFill>
                <a:effectLst/>
              </a:rPr>
              <a:t>xin</a:t>
            </a:r>
            <a:r>
              <a:rPr lang="en-US" sz="5200" b="0" dirty="0">
                <a:solidFill>
                  <a:schemeClr val="bg1"/>
                </a:solidFill>
                <a:effectLst/>
              </a:rPr>
              <a:t> </a:t>
            </a:r>
            <a:r>
              <a:rPr lang="en-US" sz="5200" b="0" dirty="0" err="1">
                <a:solidFill>
                  <a:schemeClr val="bg1"/>
                </a:solidFill>
                <a:effectLst/>
              </a:rPr>
              <a:t>cho</a:t>
            </a:r>
            <a:r>
              <a:rPr lang="en-US" sz="5200" b="0" dirty="0">
                <a:solidFill>
                  <a:schemeClr val="bg1"/>
                </a:solidFill>
                <a:effectLst/>
              </a:rPr>
              <a:t> con quay </a:t>
            </a:r>
            <a:r>
              <a:rPr lang="en-US" sz="5200" b="0" dirty="0" err="1">
                <a:solidFill>
                  <a:schemeClr val="bg1"/>
                </a:solidFill>
                <a:effectLst/>
              </a:rPr>
              <a:t>về</a:t>
            </a:r>
            <a:r>
              <a:rPr lang="en-US" sz="5200" b="0" dirty="0">
                <a:solidFill>
                  <a:schemeClr val="bg1"/>
                </a:solidFill>
                <a:effectLst/>
              </a:rPr>
              <a:t> </a:t>
            </a:r>
            <a:r>
              <a:rPr lang="en-US" sz="5200" b="0" dirty="0" err="1">
                <a:solidFill>
                  <a:schemeClr val="bg1"/>
                </a:solidFill>
                <a:effectLst/>
              </a:rPr>
              <a:t>v</a:t>
            </a:r>
            <a:r>
              <a:rPr lang="en-US" sz="5200" dirty="0" err="1">
                <a:solidFill>
                  <a:schemeClr val="bg1"/>
                </a:solidFill>
              </a:rPr>
              <a:t>ới</a:t>
            </a:r>
            <a:r>
              <a:rPr lang="en-US" sz="5200" dirty="0">
                <a:solidFill>
                  <a:schemeClr val="bg1"/>
                </a:solidFill>
              </a:rPr>
              <a:t> </a:t>
            </a:r>
            <a:r>
              <a:rPr lang="en-US" sz="5200" dirty="0" err="1">
                <a:solidFill>
                  <a:schemeClr val="bg1"/>
                </a:solidFill>
              </a:rPr>
              <a:t>Ngài</a:t>
            </a:r>
            <a:r>
              <a:rPr lang="en-US" sz="5200" dirty="0">
                <a:solidFill>
                  <a:schemeClr val="bg1"/>
                </a:solidFill>
              </a:rPr>
              <a:t>. </a:t>
            </a:r>
            <a:endParaRPr lang="vi-VN" sz="5200" b="0" dirty="0">
              <a:solidFill>
                <a:schemeClr val="bg1"/>
              </a:solidFill>
              <a:effectLst/>
            </a:endParaRPr>
          </a:p>
        </p:txBody>
      </p:sp>
    </p:spTree>
    <p:extLst>
      <p:ext uri="{BB962C8B-B14F-4D97-AF65-F5344CB8AC3E}">
        <p14:creationId xmlns:p14="http://schemas.microsoft.com/office/powerpoint/2010/main" val="163742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Hãy</a:t>
            </a:r>
            <a:r>
              <a:rPr lang="en-US" sz="5400" dirty="0">
                <a:solidFill>
                  <a:schemeClr val="bg1"/>
                </a:solidFill>
              </a:rPr>
              <a:t> </a:t>
            </a:r>
            <a:r>
              <a:rPr lang="en-US" sz="5400" dirty="0" err="1">
                <a:solidFill>
                  <a:schemeClr val="bg1"/>
                </a:solidFill>
              </a:rPr>
              <a:t>dõi</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dấu</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luôn</a:t>
            </a:r>
            <a:r>
              <a:rPr lang="en-US" sz="5400" dirty="0">
                <a:solidFill>
                  <a:schemeClr val="bg1"/>
                </a:solidFill>
              </a:rPr>
              <a:t> đ</a:t>
            </a:r>
            <a:r>
              <a:rPr lang="vi-VN" sz="5400" dirty="0">
                <a:solidFill>
                  <a:schemeClr val="bg1"/>
                </a:solidFill>
              </a:rPr>
              <a:t>ơ</a:t>
            </a:r>
            <a:r>
              <a:rPr lang="en-US" sz="5400" dirty="0">
                <a:solidFill>
                  <a:schemeClr val="bg1"/>
                </a:solidFill>
              </a:rPr>
              <a:t>n s</a:t>
            </a:r>
            <a:r>
              <a:rPr lang="vi-VN" sz="5400" dirty="0">
                <a:solidFill>
                  <a:schemeClr val="bg1"/>
                </a:solidFill>
              </a:rPr>
              <a:t>ơ</a:t>
            </a:r>
            <a:r>
              <a:rPr lang="en-US" sz="5400" dirty="0">
                <a:solidFill>
                  <a:schemeClr val="bg1"/>
                </a:solidFill>
              </a:rPr>
              <a:t> </a:t>
            </a:r>
            <a:r>
              <a:rPr lang="en-US" sz="5400" dirty="0" err="1">
                <a:solidFill>
                  <a:schemeClr val="bg1"/>
                </a:solidFill>
              </a:rPr>
              <a:t>khiêm</a:t>
            </a:r>
            <a:r>
              <a:rPr lang="en-US" sz="5400" dirty="0">
                <a:solidFill>
                  <a:schemeClr val="bg1"/>
                </a:solidFill>
              </a:rPr>
              <a:t> </a:t>
            </a:r>
            <a:r>
              <a:rPr lang="en-US" sz="5400" dirty="0" err="1">
                <a:solidFill>
                  <a:schemeClr val="bg1"/>
                </a:solidFill>
              </a:rPr>
              <a:t>hạ</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kiêu</a:t>
            </a:r>
            <a:r>
              <a:rPr lang="en-US" sz="5400" dirty="0">
                <a:solidFill>
                  <a:schemeClr val="bg1"/>
                </a:solidFill>
              </a:rPr>
              <a:t> </a:t>
            </a:r>
            <a:r>
              <a:rPr lang="en-US" sz="5400" dirty="0" err="1">
                <a:solidFill>
                  <a:schemeClr val="bg1"/>
                </a:solidFill>
              </a:rPr>
              <a:t>căng</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hề</a:t>
            </a:r>
            <a:r>
              <a:rPr lang="en-US" sz="5400" dirty="0">
                <a:solidFill>
                  <a:schemeClr val="bg1"/>
                </a:solidFill>
              </a:rPr>
              <a:t> </a:t>
            </a:r>
            <a:r>
              <a:rPr lang="en-US" sz="5400" dirty="0" err="1">
                <a:solidFill>
                  <a:schemeClr val="bg1"/>
                </a:solidFill>
              </a:rPr>
              <a:t>tự</a:t>
            </a:r>
            <a:r>
              <a:rPr lang="en-US" sz="5400" dirty="0">
                <a:solidFill>
                  <a:schemeClr val="bg1"/>
                </a:solidFill>
              </a:rPr>
              <a:t> </a:t>
            </a:r>
            <a:r>
              <a:rPr lang="en-US" sz="5400" dirty="0" err="1">
                <a:solidFill>
                  <a:schemeClr val="bg1"/>
                </a:solidFill>
              </a:rPr>
              <a:t>mãn</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nêu</a:t>
            </a:r>
            <a:r>
              <a:rPr lang="en-US" sz="5400" dirty="0">
                <a:solidFill>
                  <a:schemeClr val="bg1"/>
                </a:solidFill>
              </a:rPr>
              <a:t> </a:t>
            </a:r>
            <a:r>
              <a:rPr lang="en-US" sz="5400" dirty="0" err="1">
                <a:solidFill>
                  <a:schemeClr val="bg1"/>
                </a:solidFill>
              </a:rPr>
              <a:t>cao</a:t>
            </a:r>
            <a:r>
              <a:rPr lang="en-US" sz="5400" dirty="0">
                <a:solidFill>
                  <a:schemeClr val="bg1"/>
                </a:solidFill>
              </a:rPr>
              <a:t> g</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sáng</a:t>
            </a:r>
            <a:r>
              <a:rPr lang="en-US" sz="5400" dirty="0">
                <a:solidFill>
                  <a:schemeClr val="bg1"/>
                </a:solidFill>
              </a:rPr>
              <a:t> </a:t>
            </a:r>
            <a:r>
              <a:rPr lang="en-US" sz="5400" dirty="0" err="1">
                <a:solidFill>
                  <a:schemeClr val="bg1"/>
                </a:solidFill>
              </a:rPr>
              <a:t>hành</a:t>
            </a:r>
            <a:r>
              <a:rPr lang="en-US" sz="5400" dirty="0">
                <a:solidFill>
                  <a:schemeClr val="bg1"/>
                </a:solidFill>
              </a:rPr>
              <a:t> </a:t>
            </a:r>
            <a:r>
              <a:rPr lang="en-US" sz="5400" dirty="0" err="1">
                <a:solidFill>
                  <a:schemeClr val="bg1"/>
                </a:solidFill>
              </a:rPr>
              <a:t>động</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945722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Tk3:</a:t>
            </a:r>
            <a:r>
              <a:rPr lang="en-US" b="0" dirty="0">
                <a:solidFill>
                  <a:srgbClr val="FFFF00"/>
                </a:solidFill>
                <a:effectLst/>
              </a:rPr>
              <a:t> </a:t>
            </a:r>
            <a:r>
              <a:rPr lang="en-US" sz="5000" b="0" dirty="0" err="1">
                <a:solidFill>
                  <a:schemeClr val="bg1"/>
                </a:solidFill>
                <a:effectLst/>
              </a:rPr>
              <a:t>Nguyện</a:t>
            </a:r>
            <a:r>
              <a:rPr lang="en-US" sz="5000" b="0" dirty="0">
                <a:solidFill>
                  <a:schemeClr val="bg1"/>
                </a:solidFill>
                <a:effectLst/>
              </a:rPr>
              <a:t> </a:t>
            </a:r>
            <a:r>
              <a:rPr lang="en-US" sz="5000" b="0" dirty="0" err="1">
                <a:solidFill>
                  <a:schemeClr val="bg1"/>
                </a:solidFill>
                <a:effectLst/>
              </a:rPr>
              <a:t>giúp</a:t>
            </a:r>
            <a:r>
              <a:rPr lang="en-US" sz="5000" b="0" dirty="0">
                <a:solidFill>
                  <a:schemeClr val="bg1"/>
                </a:solidFill>
                <a:effectLst/>
              </a:rPr>
              <a:t> con </a:t>
            </a:r>
            <a:r>
              <a:rPr lang="en-US" sz="5000" b="0" dirty="0" err="1">
                <a:solidFill>
                  <a:schemeClr val="bg1"/>
                </a:solidFill>
                <a:effectLst/>
              </a:rPr>
              <a:t>luôn</a:t>
            </a:r>
            <a:r>
              <a:rPr lang="en-US" sz="5000" b="0" dirty="0">
                <a:solidFill>
                  <a:schemeClr val="bg1"/>
                </a:solidFill>
                <a:effectLst/>
              </a:rPr>
              <a:t> </a:t>
            </a:r>
            <a:r>
              <a:rPr lang="en-US" sz="5000" b="0" dirty="0" err="1">
                <a:solidFill>
                  <a:schemeClr val="bg1"/>
                </a:solidFill>
                <a:effectLst/>
              </a:rPr>
              <a:t>biết</a:t>
            </a:r>
            <a:r>
              <a:rPr lang="en-US" sz="5000" b="0" dirty="0">
                <a:solidFill>
                  <a:schemeClr val="bg1"/>
                </a:solidFill>
                <a:effectLst/>
              </a:rPr>
              <a:t> đ</a:t>
            </a:r>
            <a:r>
              <a:rPr lang="vi-VN" sz="5000" b="0" dirty="0">
                <a:solidFill>
                  <a:schemeClr val="bg1"/>
                </a:solidFill>
                <a:effectLst/>
              </a:rPr>
              <a:t>ư</a:t>
            </a:r>
            <a:r>
              <a:rPr lang="en-US" sz="5000" dirty="0" err="1">
                <a:solidFill>
                  <a:schemeClr val="bg1"/>
                </a:solidFill>
              </a:rPr>
              <a:t>ợc</a:t>
            </a:r>
            <a:r>
              <a:rPr lang="en-US" sz="5000" dirty="0">
                <a:solidFill>
                  <a:schemeClr val="bg1"/>
                </a:solidFill>
              </a:rPr>
              <a:t> </a:t>
            </a:r>
            <a:r>
              <a:rPr lang="en-US" sz="5000" dirty="0" err="1">
                <a:solidFill>
                  <a:schemeClr val="bg1"/>
                </a:solidFill>
              </a:rPr>
              <a:t>mình</a:t>
            </a:r>
            <a:r>
              <a:rPr lang="en-US" sz="5000" dirty="0">
                <a:solidFill>
                  <a:schemeClr val="bg1"/>
                </a:solidFill>
              </a:rPr>
              <a:t>, </a:t>
            </a:r>
            <a:r>
              <a:rPr lang="en-US" sz="5000" dirty="0" err="1">
                <a:solidFill>
                  <a:schemeClr val="bg1"/>
                </a:solidFill>
              </a:rPr>
              <a:t>để</a:t>
            </a:r>
            <a:r>
              <a:rPr lang="en-US" sz="5000" dirty="0">
                <a:solidFill>
                  <a:schemeClr val="bg1"/>
                </a:solidFill>
              </a:rPr>
              <a:t> </a:t>
            </a:r>
            <a:r>
              <a:rPr lang="en-US" sz="5000" dirty="0" err="1">
                <a:solidFill>
                  <a:schemeClr val="bg1"/>
                </a:solidFill>
              </a:rPr>
              <a:t>sống</a:t>
            </a:r>
            <a:r>
              <a:rPr lang="en-US" sz="5000" dirty="0">
                <a:solidFill>
                  <a:schemeClr val="bg1"/>
                </a:solidFill>
              </a:rPr>
              <a:t> </a:t>
            </a:r>
            <a:r>
              <a:rPr lang="en-US" sz="5000" dirty="0" err="1">
                <a:solidFill>
                  <a:schemeClr val="bg1"/>
                </a:solidFill>
              </a:rPr>
              <a:t>nên</a:t>
            </a:r>
            <a:r>
              <a:rPr lang="en-US" sz="5000" dirty="0">
                <a:solidFill>
                  <a:schemeClr val="bg1"/>
                </a:solidFill>
              </a:rPr>
              <a:t> g</a:t>
            </a:r>
            <a:r>
              <a:rPr lang="vi-VN" sz="5000" dirty="0">
                <a:solidFill>
                  <a:schemeClr val="bg1"/>
                </a:solidFill>
              </a:rPr>
              <a:t>ư</a:t>
            </a:r>
            <a:r>
              <a:rPr lang="en-US" sz="5000" dirty="0" err="1">
                <a:solidFill>
                  <a:schemeClr val="bg1"/>
                </a:solidFill>
              </a:rPr>
              <a:t>ơng</a:t>
            </a:r>
            <a:r>
              <a:rPr lang="en-US" sz="5000" dirty="0">
                <a:solidFill>
                  <a:schemeClr val="bg1"/>
                </a:solidFill>
              </a:rPr>
              <a:t> </a:t>
            </a:r>
            <a:r>
              <a:rPr lang="en-US" sz="5000" dirty="0" err="1">
                <a:solidFill>
                  <a:schemeClr val="bg1"/>
                </a:solidFill>
              </a:rPr>
              <a:t>mẫu</a:t>
            </a:r>
            <a:r>
              <a:rPr lang="en-US" sz="5000" dirty="0">
                <a:solidFill>
                  <a:schemeClr val="bg1"/>
                </a:solidFill>
              </a:rPr>
              <a:t> </a:t>
            </a:r>
            <a:r>
              <a:rPr lang="en-US" sz="5000" dirty="0" err="1">
                <a:solidFill>
                  <a:schemeClr val="bg1"/>
                </a:solidFill>
              </a:rPr>
              <a:t>thật</a:t>
            </a:r>
            <a:r>
              <a:rPr lang="en-US" sz="5000" dirty="0">
                <a:solidFill>
                  <a:schemeClr val="bg1"/>
                </a:solidFill>
              </a:rPr>
              <a:t> </a:t>
            </a:r>
            <a:r>
              <a:rPr lang="en-US" sz="5000" dirty="0" err="1">
                <a:solidFill>
                  <a:schemeClr val="bg1"/>
                </a:solidFill>
              </a:rPr>
              <a:t>tình</a:t>
            </a:r>
            <a:r>
              <a:rPr lang="en-US" sz="5000" dirty="0">
                <a:solidFill>
                  <a:schemeClr val="bg1"/>
                </a:solidFill>
              </a:rPr>
              <a:t>. </a:t>
            </a:r>
            <a:r>
              <a:rPr lang="en-US" sz="5000" dirty="0" err="1">
                <a:solidFill>
                  <a:schemeClr val="bg1"/>
                </a:solidFill>
              </a:rPr>
              <a:t>Nhìn</a:t>
            </a:r>
            <a:r>
              <a:rPr lang="en-US" sz="5000" dirty="0">
                <a:solidFill>
                  <a:schemeClr val="bg1"/>
                </a:solidFill>
              </a:rPr>
              <a:t> </a:t>
            </a:r>
            <a:r>
              <a:rPr lang="en-US" sz="5000" dirty="0" err="1">
                <a:solidFill>
                  <a:schemeClr val="bg1"/>
                </a:solidFill>
              </a:rPr>
              <a:t>lên</a:t>
            </a:r>
            <a:r>
              <a:rPr lang="en-US" sz="5000" dirty="0">
                <a:solidFill>
                  <a:schemeClr val="bg1"/>
                </a:solidFill>
              </a:rPr>
              <a:t> </a:t>
            </a:r>
            <a:r>
              <a:rPr lang="en-US" sz="5000" dirty="0" err="1">
                <a:solidFill>
                  <a:schemeClr val="bg1"/>
                </a:solidFill>
              </a:rPr>
              <a:t>thập</a:t>
            </a:r>
            <a:r>
              <a:rPr lang="en-US" sz="5000" dirty="0">
                <a:solidFill>
                  <a:schemeClr val="bg1"/>
                </a:solidFill>
              </a:rPr>
              <a:t> </a:t>
            </a:r>
            <a:r>
              <a:rPr lang="en-US" sz="5000" dirty="0" err="1">
                <a:solidFill>
                  <a:schemeClr val="bg1"/>
                </a:solidFill>
              </a:rPr>
              <a:t>giá</a:t>
            </a:r>
            <a:r>
              <a:rPr lang="en-US" sz="5000" dirty="0">
                <a:solidFill>
                  <a:schemeClr val="bg1"/>
                </a:solidFill>
              </a:rPr>
              <a:t> </a:t>
            </a:r>
            <a:r>
              <a:rPr lang="en-US" sz="5000" dirty="0" err="1">
                <a:solidFill>
                  <a:schemeClr val="bg1"/>
                </a:solidFill>
              </a:rPr>
              <a:t>ngất</a:t>
            </a:r>
            <a:r>
              <a:rPr lang="en-US" sz="5000" dirty="0">
                <a:solidFill>
                  <a:schemeClr val="bg1"/>
                </a:solidFill>
              </a:rPr>
              <a:t> </a:t>
            </a:r>
            <a:r>
              <a:rPr lang="en-US" sz="5000" dirty="0" err="1">
                <a:solidFill>
                  <a:schemeClr val="bg1"/>
                </a:solidFill>
              </a:rPr>
              <a:t>cao</a:t>
            </a:r>
            <a:r>
              <a:rPr lang="en-US" sz="5000" dirty="0">
                <a:solidFill>
                  <a:schemeClr val="bg1"/>
                </a:solidFill>
              </a:rPr>
              <a:t>, </a:t>
            </a:r>
            <a:r>
              <a:rPr lang="en-US" sz="5000" dirty="0" err="1">
                <a:solidFill>
                  <a:schemeClr val="bg1"/>
                </a:solidFill>
              </a:rPr>
              <a:t>lòng</a:t>
            </a:r>
            <a:r>
              <a:rPr lang="en-US" sz="5000" dirty="0">
                <a:solidFill>
                  <a:schemeClr val="bg1"/>
                </a:solidFill>
              </a:rPr>
              <a:t> con </a:t>
            </a:r>
            <a:r>
              <a:rPr lang="en-US" sz="5000" dirty="0" err="1">
                <a:solidFill>
                  <a:schemeClr val="bg1"/>
                </a:solidFill>
              </a:rPr>
              <a:t>trào</a:t>
            </a:r>
            <a:r>
              <a:rPr lang="en-US" sz="5000" dirty="0">
                <a:solidFill>
                  <a:schemeClr val="bg1"/>
                </a:solidFill>
              </a:rPr>
              <a:t> </a:t>
            </a:r>
            <a:r>
              <a:rPr lang="en-US" sz="5000" dirty="0" err="1">
                <a:solidFill>
                  <a:schemeClr val="bg1"/>
                </a:solidFill>
              </a:rPr>
              <a:t>dâng</a:t>
            </a:r>
            <a:r>
              <a:rPr lang="en-US" sz="5000" dirty="0">
                <a:solidFill>
                  <a:schemeClr val="bg1"/>
                </a:solidFill>
              </a:rPr>
              <a:t> </a:t>
            </a:r>
            <a:r>
              <a:rPr lang="en-US" sz="5000" dirty="0" err="1">
                <a:solidFill>
                  <a:schemeClr val="bg1"/>
                </a:solidFill>
              </a:rPr>
              <a:t>xuyến</a:t>
            </a:r>
            <a:r>
              <a:rPr lang="en-US" sz="5000" dirty="0">
                <a:solidFill>
                  <a:schemeClr val="bg1"/>
                </a:solidFill>
              </a:rPr>
              <a:t> </a:t>
            </a:r>
            <a:r>
              <a:rPr lang="en-US" sz="5000" dirty="0" err="1">
                <a:solidFill>
                  <a:schemeClr val="bg1"/>
                </a:solidFill>
              </a:rPr>
              <a:t>xao</a:t>
            </a:r>
            <a:r>
              <a:rPr lang="en-US" sz="5000" dirty="0">
                <a:solidFill>
                  <a:schemeClr val="bg1"/>
                </a:solidFill>
              </a:rPr>
              <a:t> </a:t>
            </a:r>
            <a:r>
              <a:rPr lang="en-US" sz="5000" dirty="0" err="1">
                <a:solidFill>
                  <a:schemeClr val="bg1"/>
                </a:solidFill>
              </a:rPr>
              <a:t>xin</a:t>
            </a:r>
            <a:r>
              <a:rPr lang="en-US" sz="5000" dirty="0">
                <a:solidFill>
                  <a:schemeClr val="bg1"/>
                </a:solidFill>
              </a:rPr>
              <a:t> </a:t>
            </a:r>
            <a:r>
              <a:rPr lang="en-US" sz="5000" dirty="0" err="1">
                <a:solidFill>
                  <a:schemeClr val="bg1"/>
                </a:solidFill>
              </a:rPr>
              <a:t>cho</a:t>
            </a:r>
            <a:r>
              <a:rPr lang="en-US" sz="5000" dirty="0">
                <a:solidFill>
                  <a:schemeClr val="bg1"/>
                </a:solidFill>
              </a:rPr>
              <a:t> con </a:t>
            </a:r>
            <a:r>
              <a:rPr lang="en-US" sz="5000" dirty="0" err="1">
                <a:solidFill>
                  <a:schemeClr val="bg1"/>
                </a:solidFill>
              </a:rPr>
              <a:t>nên</a:t>
            </a:r>
            <a:r>
              <a:rPr lang="en-US" sz="5000" dirty="0">
                <a:solidFill>
                  <a:schemeClr val="bg1"/>
                </a:solidFill>
              </a:rPr>
              <a:t> </a:t>
            </a:r>
            <a:r>
              <a:rPr lang="en-US" sz="5000" dirty="0" err="1">
                <a:solidFill>
                  <a:schemeClr val="bg1"/>
                </a:solidFill>
              </a:rPr>
              <a:t>một</a:t>
            </a:r>
            <a:r>
              <a:rPr lang="en-US" sz="5000" dirty="0">
                <a:solidFill>
                  <a:schemeClr val="bg1"/>
                </a:solidFill>
              </a:rPr>
              <a:t> </a:t>
            </a:r>
            <a:r>
              <a:rPr lang="en-US" sz="5000" dirty="0" err="1">
                <a:solidFill>
                  <a:schemeClr val="bg1"/>
                </a:solidFill>
              </a:rPr>
              <a:t>trong</a:t>
            </a:r>
            <a:r>
              <a:rPr lang="en-US" sz="5000" dirty="0">
                <a:solidFill>
                  <a:schemeClr val="bg1"/>
                </a:solidFill>
              </a:rPr>
              <a:t> </a:t>
            </a:r>
            <a:r>
              <a:rPr lang="en-US" sz="5000" dirty="0" err="1">
                <a:solidFill>
                  <a:schemeClr val="bg1"/>
                </a:solidFill>
              </a:rPr>
              <a:t>Chúa</a:t>
            </a:r>
            <a:r>
              <a:rPr lang="en-US" sz="5000" dirty="0">
                <a:solidFill>
                  <a:schemeClr val="bg1"/>
                </a:solidFill>
              </a:rPr>
              <a:t>. </a:t>
            </a:r>
            <a:endParaRPr lang="vi-VN" sz="5000" b="0" dirty="0">
              <a:solidFill>
                <a:schemeClr val="bg1"/>
              </a:solidFill>
              <a:effectLst/>
            </a:endParaRPr>
          </a:p>
        </p:txBody>
      </p:sp>
    </p:spTree>
    <p:extLst>
      <p:ext uri="{BB962C8B-B14F-4D97-AF65-F5344CB8AC3E}">
        <p14:creationId xmlns:p14="http://schemas.microsoft.com/office/powerpoint/2010/main" val="512948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FFFF00"/>
                </a:solidFill>
              </a:rPr>
              <a:t>***</a:t>
            </a:r>
            <a:r>
              <a:rPr lang="en-US" b="0" u="sng" dirty="0">
                <a:solidFill>
                  <a:srgbClr val="FFFF00"/>
                </a:solidFill>
                <a:effectLst/>
              </a:rPr>
              <a:t>:</a:t>
            </a:r>
            <a:r>
              <a:rPr lang="en-US" b="0" dirty="0">
                <a:solidFill>
                  <a:srgbClr val="FFFF00"/>
                </a:solidFill>
                <a:effectLst/>
              </a:rPr>
              <a:t> </a:t>
            </a:r>
            <a:r>
              <a:rPr lang="en-US" sz="5200" b="0" dirty="0" err="1">
                <a:solidFill>
                  <a:schemeClr val="bg1"/>
                </a:solidFill>
                <a:effectLst/>
              </a:rPr>
              <a:t>Phận</a:t>
            </a:r>
            <a:r>
              <a:rPr lang="en-US" sz="5200" b="0" dirty="0">
                <a:solidFill>
                  <a:schemeClr val="bg1"/>
                </a:solidFill>
                <a:effectLst/>
              </a:rPr>
              <a:t> </a:t>
            </a:r>
            <a:r>
              <a:rPr lang="en-US" sz="5200" b="0" dirty="0" err="1">
                <a:solidFill>
                  <a:schemeClr val="bg1"/>
                </a:solidFill>
                <a:effectLst/>
              </a:rPr>
              <a:t>bé</a:t>
            </a:r>
            <a:r>
              <a:rPr lang="en-US" sz="5200" b="0" dirty="0">
                <a:solidFill>
                  <a:schemeClr val="bg1"/>
                </a:solidFill>
                <a:effectLst/>
              </a:rPr>
              <a:t> </a:t>
            </a:r>
            <a:r>
              <a:rPr lang="en-US" sz="5200" b="0" dirty="0" err="1">
                <a:solidFill>
                  <a:schemeClr val="bg1"/>
                </a:solidFill>
                <a:effectLst/>
              </a:rPr>
              <a:t>th</a:t>
            </a:r>
            <a:r>
              <a:rPr lang="vi-VN" sz="5200" b="0" dirty="0">
                <a:solidFill>
                  <a:schemeClr val="bg1"/>
                </a:solidFill>
                <a:effectLst/>
              </a:rPr>
              <a:t>ơ</a:t>
            </a:r>
            <a:r>
              <a:rPr lang="en-US" sz="5200" b="0" dirty="0">
                <a:solidFill>
                  <a:schemeClr val="bg1"/>
                </a:solidFill>
                <a:effectLst/>
              </a:rPr>
              <a:t> con </a:t>
            </a:r>
            <a:r>
              <a:rPr lang="en-US" sz="5200" b="0" dirty="0" err="1">
                <a:solidFill>
                  <a:schemeClr val="bg1"/>
                </a:solidFill>
                <a:effectLst/>
              </a:rPr>
              <a:t>nép</a:t>
            </a:r>
            <a:r>
              <a:rPr lang="en-US" sz="5200" b="0" dirty="0">
                <a:solidFill>
                  <a:schemeClr val="bg1"/>
                </a:solidFill>
                <a:effectLst/>
              </a:rPr>
              <a:t> </a:t>
            </a:r>
            <a:r>
              <a:rPr lang="en-US" sz="5200" b="0" dirty="0" err="1">
                <a:solidFill>
                  <a:schemeClr val="bg1"/>
                </a:solidFill>
                <a:effectLst/>
              </a:rPr>
              <a:t>vào</a:t>
            </a:r>
            <a:r>
              <a:rPr lang="en-US" sz="5200" b="0" dirty="0">
                <a:solidFill>
                  <a:schemeClr val="bg1"/>
                </a:solidFill>
                <a:effectLst/>
              </a:rPr>
              <a:t> </a:t>
            </a:r>
            <a:r>
              <a:rPr lang="en-US" sz="5200" b="0" dirty="0" err="1">
                <a:solidFill>
                  <a:schemeClr val="bg1"/>
                </a:solidFill>
                <a:effectLst/>
              </a:rPr>
              <a:t>Ngài</a:t>
            </a:r>
            <a:r>
              <a:rPr lang="en-US" sz="5200" b="0" dirty="0">
                <a:solidFill>
                  <a:schemeClr val="bg1"/>
                </a:solidFill>
                <a:effectLst/>
              </a:rPr>
              <a:t>, </a:t>
            </a:r>
            <a:r>
              <a:rPr lang="en-US" sz="5200" b="0" dirty="0" err="1">
                <a:solidFill>
                  <a:schemeClr val="bg1"/>
                </a:solidFill>
                <a:effectLst/>
              </a:rPr>
              <a:t>nguyện</a:t>
            </a:r>
            <a:r>
              <a:rPr lang="en-US" sz="5200" b="0" dirty="0">
                <a:solidFill>
                  <a:schemeClr val="bg1"/>
                </a:solidFill>
                <a:effectLst/>
              </a:rPr>
              <a:t> </a:t>
            </a:r>
            <a:r>
              <a:rPr lang="en-US" sz="5200" b="0" dirty="0" err="1">
                <a:solidFill>
                  <a:schemeClr val="bg1"/>
                </a:solidFill>
                <a:effectLst/>
              </a:rPr>
              <a:t>Chúa</a:t>
            </a:r>
            <a:r>
              <a:rPr lang="en-US" sz="5200" b="0" dirty="0">
                <a:solidFill>
                  <a:schemeClr val="bg1"/>
                </a:solidFill>
                <a:effectLst/>
              </a:rPr>
              <a:t> </a:t>
            </a:r>
            <a:r>
              <a:rPr lang="en-US" sz="5200" b="0" dirty="0" err="1">
                <a:solidFill>
                  <a:schemeClr val="bg1"/>
                </a:solidFill>
                <a:effectLst/>
              </a:rPr>
              <a:t>th</a:t>
            </a:r>
            <a:r>
              <a:rPr lang="vi-VN" sz="5200" b="0" dirty="0">
                <a:solidFill>
                  <a:schemeClr val="bg1"/>
                </a:solidFill>
                <a:effectLst/>
              </a:rPr>
              <a:t>ư</a:t>
            </a:r>
            <a:r>
              <a:rPr lang="en-US" sz="5200" b="0" dirty="0" err="1">
                <a:solidFill>
                  <a:schemeClr val="bg1"/>
                </a:solidFill>
                <a:effectLst/>
              </a:rPr>
              <a:t>ơng</a:t>
            </a:r>
            <a:r>
              <a:rPr lang="en-US" sz="5200" b="0" dirty="0">
                <a:solidFill>
                  <a:schemeClr val="bg1"/>
                </a:solidFill>
                <a:effectLst/>
              </a:rPr>
              <a:t> ban </a:t>
            </a:r>
            <a:r>
              <a:rPr lang="en-US" sz="5200" b="0" dirty="0" err="1">
                <a:solidFill>
                  <a:schemeClr val="bg1"/>
                </a:solidFill>
                <a:effectLst/>
              </a:rPr>
              <a:t>phúc</a:t>
            </a:r>
            <a:r>
              <a:rPr lang="en-US" sz="5200" b="0" dirty="0">
                <a:solidFill>
                  <a:schemeClr val="bg1"/>
                </a:solidFill>
                <a:effectLst/>
              </a:rPr>
              <a:t> </a:t>
            </a:r>
            <a:r>
              <a:rPr lang="en-US" sz="5200" b="0" dirty="0" err="1">
                <a:solidFill>
                  <a:schemeClr val="bg1"/>
                </a:solidFill>
                <a:effectLst/>
              </a:rPr>
              <a:t>t</a:t>
            </a:r>
            <a:r>
              <a:rPr lang="en-US" sz="5200" dirty="0" err="1">
                <a:solidFill>
                  <a:schemeClr val="bg1"/>
                </a:solidFill>
              </a:rPr>
              <a:t>ừng</a:t>
            </a:r>
            <a:r>
              <a:rPr lang="en-US" sz="5200" dirty="0">
                <a:solidFill>
                  <a:schemeClr val="bg1"/>
                </a:solidFill>
              </a:rPr>
              <a:t> </a:t>
            </a:r>
            <a:r>
              <a:rPr lang="en-US" sz="5200" dirty="0" err="1">
                <a:solidFill>
                  <a:schemeClr val="bg1"/>
                </a:solidFill>
              </a:rPr>
              <a:t>ngày</a:t>
            </a:r>
            <a:r>
              <a:rPr lang="en-US" sz="5200" dirty="0">
                <a:solidFill>
                  <a:schemeClr val="bg1"/>
                </a:solidFill>
              </a:rPr>
              <a:t>. </a:t>
            </a:r>
            <a:r>
              <a:rPr lang="en-US" sz="5200" dirty="0" err="1">
                <a:solidFill>
                  <a:schemeClr val="bg1"/>
                </a:solidFill>
              </a:rPr>
              <a:t>Ngài</a:t>
            </a:r>
            <a:r>
              <a:rPr lang="en-US" sz="5200" dirty="0">
                <a:solidFill>
                  <a:schemeClr val="bg1"/>
                </a:solidFill>
              </a:rPr>
              <a:t> </a:t>
            </a:r>
            <a:r>
              <a:rPr lang="en-US" sz="5200" dirty="0" err="1">
                <a:solidFill>
                  <a:schemeClr val="bg1"/>
                </a:solidFill>
              </a:rPr>
              <a:t>là</a:t>
            </a:r>
            <a:r>
              <a:rPr lang="en-US" sz="5200" dirty="0">
                <a:solidFill>
                  <a:schemeClr val="bg1"/>
                </a:solidFill>
              </a:rPr>
              <a:t> </a:t>
            </a:r>
            <a:r>
              <a:rPr lang="en-US" sz="5200" dirty="0" err="1">
                <a:solidFill>
                  <a:schemeClr val="bg1"/>
                </a:solidFill>
              </a:rPr>
              <a:t>hạnh</a:t>
            </a:r>
            <a:r>
              <a:rPr lang="en-US" sz="5200" dirty="0">
                <a:solidFill>
                  <a:schemeClr val="bg1"/>
                </a:solidFill>
              </a:rPr>
              <a:t> </a:t>
            </a:r>
            <a:r>
              <a:rPr lang="en-US" sz="5200" dirty="0" err="1">
                <a:solidFill>
                  <a:schemeClr val="bg1"/>
                </a:solidFill>
              </a:rPr>
              <a:t>phúc</a:t>
            </a:r>
            <a:r>
              <a:rPr lang="en-US" sz="5200" dirty="0">
                <a:solidFill>
                  <a:schemeClr val="bg1"/>
                </a:solidFill>
              </a:rPr>
              <a:t> </a:t>
            </a:r>
            <a:r>
              <a:rPr lang="en-US" sz="5200" dirty="0" err="1">
                <a:solidFill>
                  <a:schemeClr val="bg1"/>
                </a:solidFill>
              </a:rPr>
              <a:t>của</a:t>
            </a:r>
            <a:r>
              <a:rPr lang="en-US" sz="5200" dirty="0">
                <a:solidFill>
                  <a:schemeClr val="bg1"/>
                </a:solidFill>
              </a:rPr>
              <a:t> con, </a:t>
            </a:r>
            <a:r>
              <a:rPr lang="en-US" sz="5200" dirty="0" err="1">
                <a:solidFill>
                  <a:schemeClr val="bg1"/>
                </a:solidFill>
              </a:rPr>
              <a:t>Ngài</a:t>
            </a:r>
            <a:r>
              <a:rPr lang="en-US" sz="5200" dirty="0">
                <a:solidFill>
                  <a:schemeClr val="bg1"/>
                </a:solidFill>
              </a:rPr>
              <a:t> </a:t>
            </a:r>
            <a:r>
              <a:rPr lang="en-US" sz="5200" dirty="0" err="1">
                <a:solidFill>
                  <a:schemeClr val="bg1"/>
                </a:solidFill>
              </a:rPr>
              <a:t>là</a:t>
            </a:r>
            <a:r>
              <a:rPr lang="en-US" sz="5200" dirty="0">
                <a:solidFill>
                  <a:schemeClr val="bg1"/>
                </a:solidFill>
              </a:rPr>
              <a:t> </a:t>
            </a:r>
            <a:r>
              <a:rPr lang="en-US" sz="5200" dirty="0" err="1">
                <a:solidFill>
                  <a:schemeClr val="bg1"/>
                </a:solidFill>
              </a:rPr>
              <a:t>sự</a:t>
            </a:r>
            <a:r>
              <a:rPr lang="en-US" sz="5200" dirty="0">
                <a:solidFill>
                  <a:schemeClr val="bg1"/>
                </a:solidFill>
              </a:rPr>
              <a:t> </a:t>
            </a:r>
            <a:r>
              <a:rPr lang="en-US" sz="5200" dirty="0" err="1">
                <a:solidFill>
                  <a:schemeClr val="bg1"/>
                </a:solidFill>
              </a:rPr>
              <a:t>sống</a:t>
            </a:r>
            <a:r>
              <a:rPr lang="en-US" sz="5200" dirty="0">
                <a:solidFill>
                  <a:schemeClr val="bg1"/>
                </a:solidFill>
              </a:rPr>
              <a:t> </a:t>
            </a:r>
            <a:r>
              <a:rPr lang="en-US" sz="5200" dirty="0" err="1">
                <a:solidFill>
                  <a:schemeClr val="bg1"/>
                </a:solidFill>
              </a:rPr>
              <a:t>của</a:t>
            </a:r>
            <a:r>
              <a:rPr lang="en-US" sz="5200" dirty="0">
                <a:solidFill>
                  <a:schemeClr val="bg1"/>
                </a:solidFill>
              </a:rPr>
              <a:t> con </a:t>
            </a:r>
            <a:r>
              <a:rPr lang="en-US" sz="5200" dirty="0" err="1">
                <a:solidFill>
                  <a:schemeClr val="bg1"/>
                </a:solidFill>
              </a:rPr>
              <a:t>xin</a:t>
            </a:r>
            <a:r>
              <a:rPr lang="en-US" sz="5200" dirty="0">
                <a:solidFill>
                  <a:schemeClr val="bg1"/>
                </a:solidFill>
              </a:rPr>
              <a:t> </a:t>
            </a:r>
            <a:r>
              <a:rPr lang="en-US" sz="5200" dirty="0" err="1">
                <a:solidFill>
                  <a:schemeClr val="bg1"/>
                </a:solidFill>
              </a:rPr>
              <a:t>cho</a:t>
            </a:r>
            <a:r>
              <a:rPr lang="en-US" sz="5200" dirty="0">
                <a:solidFill>
                  <a:schemeClr val="bg1"/>
                </a:solidFill>
              </a:rPr>
              <a:t> con </a:t>
            </a:r>
            <a:r>
              <a:rPr lang="en-US" sz="5200" dirty="0" err="1">
                <a:solidFill>
                  <a:schemeClr val="bg1"/>
                </a:solidFill>
              </a:rPr>
              <a:t>quên</a:t>
            </a:r>
            <a:r>
              <a:rPr lang="en-US" sz="5200" dirty="0">
                <a:solidFill>
                  <a:schemeClr val="bg1"/>
                </a:solidFill>
              </a:rPr>
              <a:t> đ</a:t>
            </a:r>
            <a:r>
              <a:rPr lang="vi-VN" sz="5200" dirty="0">
                <a:solidFill>
                  <a:schemeClr val="bg1"/>
                </a:solidFill>
              </a:rPr>
              <a:t>ư</a:t>
            </a:r>
            <a:r>
              <a:rPr lang="en-US" sz="5200" dirty="0" err="1">
                <a:solidFill>
                  <a:schemeClr val="bg1"/>
                </a:solidFill>
              </a:rPr>
              <a:t>ợc</a:t>
            </a:r>
            <a:r>
              <a:rPr lang="en-US" sz="5200" dirty="0">
                <a:solidFill>
                  <a:schemeClr val="bg1"/>
                </a:solidFill>
              </a:rPr>
              <a:t> </a:t>
            </a:r>
            <a:r>
              <a:rPr lang="en-US" sz="5200" dirty="0" err="1">
                <a:solidFill>
                  <a:schemeClr val="bg1"/>
                </a:solidFill>
              </a:rPr>
              <a:t>chính</a:t>
            </a:r>
            <a:r>
              <a:rPr lang="en-US" sz="5200" dirty="0">
                <a:solidFill>
                  <a:schemeClr val="bg1"/>
                </a:solidFill>
              </a:rPr>
              <a:t> </a:t>
            </a:r>
            <a:r>
              <a:rPr lang="en-US" sz="5200" dirty="0" err="1">
                <a:solidFill>
                  <a:schemeClr val="bg1"/>
                </a:solidFill>
              </a:rPr>
              <a:t>mình</a:t>
            </a:r>
            <a:r>
              <a:rPr lang="en-US" sz="5200" dirty="0">
                <a:solidFill>
                  <a:schemeClr val="bg1"/>
                </a:solidFill>
              </a:rPr>
              <a:t>. </a:t>
            </a:r>
            <a:endParaRPr lang="vi-VN" sz="5200" b="0" dirty="0">
              <a:solidFill>
                <a:schemeClr val="bg1"/>
              </a:solidFill>
              <a:effectLst/>
            </a:endParaRPr>
          </a:p>
        </p:txBody>
      </p:sp>
    </p:spTree>
    <p:extLst>
      <p:ext uri="{BB962C8B-B14F-4D97-AF65-F5344CB8AC3E}">
        <p14:creationId xmlns:p14="http://schemas.microsoft.com/office/powerpoint/2010/main" val="2210525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en-US" sz="5400" dirty="0" err="1">
                <a:solidFill>
                  <a:schemeClr val="bg1"/>
                </a:solidFill>
              </a:rPr>
              <a:t>Hãy</a:t>
            </a:r>
            <a:r>
              <a:rPr lang="en-US" sz="5400" dirty="0">
                <a:solidFill>
                  <a:schemeClr val="bg1"/>
                </a:solidFill>
              </a:rPr>
              <a:t> </a:t>
            </a:r>
            <a:r>
              <a:rPr lang="en-US" sz="5400" dirty="0" err="1">
                <a:solidFill>
                  <a:schemeClr val="bg1"/>
                </a:solidFill>
              </a:rPr>
              <a:t>dõi</a:t>
            </a:r>
            <a:r>
              <a:rPr lang="en-US" sz="5400" dirty="0">
                <a:solidFill>
                  <a:schemeClr val="bg1"/>
                </a:solidFill>
              </a:rPr>
              <a:t> b</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dấu</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luôn</a:t>
            </a:r>
            <a:r>
              <a:rPr lang="en-US" sz="5400" dirty="0">
                <a:solidFill>
                  <a:schemeClr val="bg1"/>
                </a:solidFill>
              </a:rPr>
              <a:t> đ</a:t>
            </a:r>
            <a:r>
              <a:rPr lang="vi-VN" sz="5400" dirty="0">
                <a:solidFill>
                  <a:schemeClr val="bg1"/>
                </a:solidFill>
              </a:rPr>
              <a:t>ơ</a:t>
            </a:r>
            <a:r>
              <a:rPr lang="en-US" sz="5400" dirty="0">
                <a:solidFill>
                  <a:schemeClr val="bg1"/>
                </a:solidFill>
              </a:rPr>
              <a:t>n s</a:t>
            </a:r>
            <a:r>
              <a:rPr lang="vi-VN" sz="5400" dirty="0">
                <a:solidFill>
                  <a:schemeClr val="bg1"/>
                </a:solidFill>
              </a:rPr>
              <a:t>ơ</a:t>
            </a:r>
            <a:r>
              <a:rPr lang="en-US" sz="5400" dirty="0">
                <a:solidFill>
                  <a:schemeClr val="bg1"/>
                </a:solidFill>
              </a:rPr>
              <a:t> </a:t>
            </a:r>
            <a:r>
              <a:rPr lang="en-US" sz="5400" dirty="0" err="1">
                <a:solidFill>
                  <a:schemeClr val="bg1"/>
                </a:solidFill>
              </a:rPr>
              <a:t>khiêm</a:t>
            </a:r>
            <a:r>
              <a:rPr lang="en-US" sz="5400" dirty="0">
                <a:solidFill>
                  <a:schemeClr val="bg1"/>
                </a:solidFill>
              </a:rPr>
              <a:t> </a:t>
            </a:r>
            <a:r>
              <a:rPr lang="en-US" sz="5400" dirty="0" err="1">
                <a:solidFill>
                  <a:schemeClr val="bg1"/>
                </a:solidFill>
              </a:rPr>
              <a:t>hạ</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kiêu</a:t>
            </a:r>
            <a:r>
              <a:rPr lang="en-US" sz="5400" dirty="0">
                <a:solidFill>
                  <a:schemeClr val="bg1"/>
                </a:solidFill>
              </a:rPr>
              <a:t> </a:t>
            </a:r>
            <a:r>
              <a:rPr lang="en-US" sz="5400" dirty="0" err="1">
                <a:solidFill>
                  <a:schemeClr val="bg1"/>
                </a:solidFill>
              </a:rPr>
              <a:t>căng</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hề</a:t>
            </a:r>
            <a:r>
              <a:rPr lang="en-US" sz="5400" dirty="0">
                <a:solidFill>
                  <a:schemeClr val="bg1"/>
                </a:solidFill>
              </a:rPr>
              <a:t> </a:t>
            </a:r>
            <a:r>
              <a:rPr lang="en-US" sz="5400" dirty="0" err="1">
                <a:solidFill>
                  <a:schemeClr val="bg1"/>
                </a:solidFill>
              </a:rPr>
              <a:t>tự</a:t>
            </a:r>
            <a:r>
              <a:rPr lang="en-US" sz="5400" dirty="0">
                <a:solidFill>
                  <a:schemeClr val="bg1"/>
                </a:solidFill>
              </a:rPr>
              <a:t> </a:t>
            </a:r>
            <a:r>
              <a:rPr lang="en-US" sz="5400" dirty="0" err="1">
                <a:solidFill>
                  <a:schemeClr val="bg1"/>
                </a:solidFill>
              </a:rPr>
              <a:t>mãn</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nêu</a:t>
            </a:r>
            <a:r>
              <a:rPr lang="en-US" sz="5400" dirty="0">
                <a:solidFill>
                  <a:schemeClr val="bg1"/>
                </a:solidFill>
              </a:rPr>
              <a:t> </a:t>
            </a:r>
            <a:r>
              <a:rPr lang="en-US" sz="5400" dirty="0" err="1">
                <a:solidFill>
                  <a:schemeClr val="bg1"/>
                </a:solidFill>
              </a:rPr>
              <a:t>cao</a:t>
            </a:r>
            <a:r>
              <a:rPr lang="en-US" sz="5400" dirty="0">
                <a:solidFill>
                  <a:schemeClr val="bg1"/>
                </a:solidFill>
              </a:rPr>
              <a:t> g</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sáng</a:t>
            </a:r>
            <a:r>
              <a:rPr lang="en-US" sz="5400" dirty="0">
                <a:solidFill>
                  <a:schemeClr val="bg1"/>
                </a:solidFill>
              </a:rPr>
              <a:t> </a:t>
            </a:r>
            <a:r>
              <a:rPr lang="en-US" sz="5400" dirty="0" err="1">
                <a:solidFill>
                  <a:schemeClr val="bg1"/>
                </a:solidFill>
              </a:rPr>
              <a:t>hành</a:t>
            </a:r>
            <a:r>
              <a:rPr lang="en-US" sz="5400" dirty="0">
                <a:solidFill>
                  <a:schemeClr val="bg1"/>
                </a:solidFill>
              </a:rPr>
              <a:t> </a:t>
            </a:r>
            <a:r>
              <a:rPr lang="en-US" sz="5400" dirty="0" err="1">
                <a:solidFill>
                  <a:schemeClr val="bg1"/>
                </a:solidFill>
              </a:rPr>
              <a:t>động</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612626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26149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a:solidFill>
                  <a:srgbClr val="FFFF00"/>
                </a:solidFill>
              </a:rPr>
              <a:t>Từ</a:t>
            </a:r>
            <a:r>
              <a:rPr lang="en-US" sz="6600" dirty="0">
                <a:solidFill>
                  <a:srgbClr val="FFFF00"/>
                </a:solidFill>
              </a:rPr>
              <a:t> </a:t>
            </a:r>
            <a:r>
              <a:rPr lang="en-US" sz="6600" dirty="0" err="1">
                <a:solidFill>
                  <a:srgbClr val="FFFF00"/>
                </a:solidFill>
              </a:rPr>
              <a:t>Chốn</a:t>
            </a:r>
            <a:r>
              <a:rPr lang="en-US" sz="6600" dirty="0">
                <a:solidFill>
                  <a:srgbClr val="FFFF00"/>
                </a:solidFill>
              </a:rPr>
              <a:t> </a:t>
            </a:r>
            <a:r>
              <a:rPr lang="en-US" sz="6600" dirty="0" err="1">
                <a:solidFill>
                  <a:srgbClr val="FFFF00"/>
                </a:solidFill>
              </a:rPr>
              <a:t>Tối</a:t>
            </a:r>
            <a:r>
              <a:rPr lang="en-US" sz="6600" dirty="0">
                <a:solidFill>
                  <a:srgbClr val="FFFF00"/>
                </a:solidFill>
              </a:rPr>
              <a:t> </a:t>
            </a:r>
            <a:r>
              <a:rPr lang="en-US" sz="6600" dirty="0" err="1">
                <a:solidFill>
                  <a:srgbClr val="FFFF00"/>
                </a:solidFill>
              </a:rPr>
              <a:t>Tăm</a:t>
            </a:r>
            <a:r>
              <a:rPr lang="en-US" sz="6600" b="0" dirty="0">
                <a:solidFill>
                  <a:srgbClr val="FFFF00"/>
                </a:solidFill>
                <a:effectLst/>
                <a:latin typeface="+mj-lt"/>
              </a:rPr>
              <a:t/>
            </a:r>
            <a:br>
              <a:rPr lang="en-US" sz="6600" b="0" dirty="0">
                <a:solidFill>
                  <a:srgbClr val="FFFF00"/>
                </a:solidFill>
                <a:effectLst/>
                <a:latin typeface="+mj-lt"/>
              </a:rPr>
            </a:br>
            <a:r>
              <a:rPr lang="en-US" sz="5400" i="1" dirty="0" err="1">
                <a:solidFill>
                  <a:schemeClr val="bg1"/>
                </a:solidFill>
              </a:rPr>
              <a:t>Lm</a:t>
            </a:r>
            <a:r>
              <a:rPr lang="en-US" sz="5400" i="1" dirty="0">
                <a:solidFill>
                  <a:schemeClr val="bg1"/>
                </a:solidFill>
              </a:rPr>
              <a:t>. 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a:solidFill>
                  <a:srgbClr val="FFFF00"/>
                </a:solidFill>
              </a:rPr>
              <a:t>Đ</a:t>
            </a:r>
            <a:r>
              <a:rPr lang="en-US" sz="6000" b="0" u="sng" dirty="0" err="1">
                <a:solidFill>
                  <a:srgbClr val="FFFF00"/>
                </a:solidFill>
                <a:effectLst/>
              </a:rPr>
              <a:t>k</a:t>
            </a:r>
            <a:r>
              <a:rPr lang="en-US" sz="6000" b="0" u="sng" dirty="0">
                <a:solidFill>
                  <a:srgbClr val="FFFF00"/>
                </a:solidFill>
                <a:effectLst/>
              </a:rPr>
              <a:t>:</a:t>
            </a:r>
            <a:r>
              <a:rPr lang="en-US" sz="6600" b="0" dirty="0">
                <a:solidFill>
                  <a:schemeClr val="bg1"/>
                </a:solidFill>
                <a:effectLst/>
              </a:rPr>
              <a:t> </a:t>
            </a:r>
            <a:r>
              <a:rPr lang="vi-VN" sz="6000" dirty="0">
                <a:solidFill>
                  <a:schemeClr val="bg1"/>
                </a:solidFill>
              </a:rPr>
              <a:t>Maria mẹ ơi! Mẹ đoái nghe lời bao người từ chốn tối tăm vương bao u sầu, vẫn vứng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b="0" u="sng" dirty="0">
                <a:solidFill>
                  <a:srgbClr val="FFFF00"/>
                </a:solidFill>
                <a:effectLst/>
              </a:rPr>
              <a:t>:</a:t>
            </a:r>
            <a:r>
              <a:rPr lang="en-US" sz="6000" b="0" dirty="0">
                <a:solidFill>
                  <a:schemeClr val="bg1"/>
                </a:solidFill>
                <a:effectLst/>
              </a:rPr>
              <a:t> </a:t>
            </a:r>
            <a:r>
              <a:rPr lang="vi-VN" sz="5400" dirty="0">
                <a:solidFill>
                  <a:schemeClr val="bg1"/>
                </a:solidFill>
              </a:rPr>
              <a:t>Đây vực sâu thương đau, bao hồn đang khấn cầu. Mẹ đến cứu đưa về nơi an vui. Trông vì bao công ơn, Con Mẹ xưa giáng trần, chịu chết để xóa tội cho muôn dân.</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a:solidFill>
                  <a:srgbClr val="FFFF00"/>
                </a:solidFill>
              </a:rPr>
              <a:t>Đ</a:t>
            </a:r>
            <a:r>
              <a:rPr lang="en-US" sz="6000" b="0" u="sng" dirty="0" err="1">
                <a:solidFill>
                  <a:srgbClr val="FFFF00"/>
                </a:solidFill>
                <a:effectLst/>
              </a:rPr>
              <a:t>k</a:t>
            </a:r>
            <a:r>
              <a:rPr lang="en-US" sz="6000" b="0" u="sng" dirty="0">
                <a:solidFill>
                  <a:srgbClr val="FFFF00"/>
                </a:solidFill>
                <a:effectLst/>
              </a:rPr>
              <a:t>:</a:t>
            </a:r>
            <a:r>
              <a:rPr lang="en-US" sz="6600" b="0" dirty="0">
                <a:solidFill>
                  <a:schemeClr val="bg1"/>
                </a:solidFill>
                <a:effectLst/>
              </a:rPr>
              <a:t> </a:t>
            </a:r>
            <a:r>
              <a:rPr lang="vi-VN" sz="6000" dirty="0">
                <a:solidFill>
                  <a:schemeClr val="bg1"/>
                </a:solidFill>
              </a:rPr>
              <a:t>Maria mẹ ơi! Mẹ đoái nghe lời bao người từ chốn tối tăm vương bao u sầu, vẫn vứng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2986999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15778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12800" b="0" dirty="0" err="1">
                <a:solidFill>
                  <a:srgbClr val="FFFF00"/>
                </a:solidFill>
                <a:effectLst/>
                <a:latin typeface="+mj-lt"/>
              </a:rPr>
              <a:t>Khúc</a:t>
            </a:r>
            <a:r>
              <a:rPr lang="en-US" sz="12800" b="0" dirty="0">
                <a:solidFill>
                  <a:srgbClr val="FFFF00"/>
                </a:solidFill>
                <a:effectLst/>
                <a:latin typeface="+mj-lt"/>
              </a:rPr>
              <a:t> </a:t>
            </a:r>
            <a:r>
              <a:rPr lang="en-US" sz="12800" b="0" dirty="0" err="1">
                <a:solidFill>
                  <a:srgbClr val="FFFF00"/>
                </a:solidFill>
                <a:effectLst/>
                <a:latin typeface="+mj-lt"/>
              </a:rPr>
              <a:t>Tạ</a:t>
            </a:r>
            <a:r>
              <a:rPr lang="en-US" sz="12800" b="0" dirty="0">
                <a:solidFill>
                  <a:srgbClr val="FFFF00"/>
                </a:solidFill>
                <a:effectLst/>
                <a:latin typeface="+mj-lt"/>
              </a:rPr>
              <a:t> </a:t>
            </a:r>
            <a:r>
              <a:rPr lang="vi-VN" sz="12800" b="0" dirty="0">
                <a:solidFill>
                  <a:srgbClr val="FFFF00"/>
                </a:solidFill>
                <a:effectLst/>
                <a:latin typeface="+mj-lt"/>
              </a:rPr>
              <a:t>Ơ</a:t>
            </a:r>
            <a:r>
              <a:rPr lang="en-US" sz="12800" b="0" dirty="0">
                <a:solidFill>
                  <a:srgbClr val="FFFF00"/>
                </a:solidFill>
                <a:effectLst/>
                <a:latin typeface="+mj-lt"/>
              </a:rPr>
              <a:t>n</a:t>
            </a:r>
            <a:br>
              <a:rPr lang="en-US" sz="12800" b="0" dirty="0">
                <a:solidFill>
                  <a:srgbClr val="FFFF00"/>
                </a:solidFill>
                <a:effectLst/>
                <a:latin typeface="+mj-lt"/>
              </a:rPr>
            </a:br>
            <a:r>
              <a:rPr lang="en-US" sz="6000" b="0" dirty="0">
                <a:solidFill>
                  <a:schemeClr val="bg1"/>
                </a:solidFill>
                <a:effectLst/>
                <a:latin typeface="+mj-lt"/>
              </a:rPr>
              <a:t>Anh </a:t>
            </a:r>
            <a:r>
              <a:rPr lang="en-US" sz="6000" b="0" dirty="0" err="1">
                <a:solidFill>
                  <a:schemeClr val="bg1"/>
                </a:solidFill>
                <a:effectLst/>
                <a:latin typeface="+mj-lt"/>
              </a:rPr>
              <a:t>Tuấn</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dirty="0">
                <a:solidFill>
                  <a:srgbClr val="FFFF00"/>
                </a:solidFill>
                <a:latin typeface="+mj-lt"/>
              </a:rPr>
              <a:t>T</a:t>
            </a:r>
            <a:r>
              <a:rPr lang="en-US" sz="5200" b="0" u="sng" dirty="0">
                <a:solidFill>
                  <a:srgbClr val="FFFF00"/>
                </a:solidFill>
                <a:effectLst/>
                <a:latin typeface="+mj-lt"/>
              </a:rPr>
              <a:t>k1</a:t>
            </a:r>
            <a:r>
              <a:rPr lang="vi-VN" sz="5200" b="0" u="sng" dirty="0">
                <a:solidFill>
                  <a:srgbClr val="FFFF00"/>
                </a:solidFill>
                <a:effectLst/>
                <a:latin typeface="+mj-lt"/>
              </a:rPr>
              <a:t>:</a:t>
            </a:r>
            <a:r>
              <a:rPr lang="vi-VN" sz="5200" b="0" dirty="0">
                <a:solidFill>
                  <a:schemeClr val="bg1"/>
                </a:solidFill>
                <a:effectLst/>
                <a:latin typeface="+mj-lt"/>
              </a:rPr>
              <a:t> </a:t>
            </a:r>
            <a:r>
              <a:rPr lang="en-US" sz="5200" dirty="0" err="1">
                <a:solidFill>
                  <a:schemeClr val="bg1"/>
                </a:solidFill>
              </a:rPr>
              <a:t>Chúng</a:t>
            </a:r>
            <a:r>
              <a:rPr lang="en-US" sz="5200" dirty="0">
                <a:solidFill>
                  <a:schemeClr val="bg1"/>
                </a:solidFill>
              </a:rPr>
              <a:t> con </a:t>
            </a:r>
            <a:r>
              <a:rPr lang="en-US" sz="5200" dirty="0" err="1">
                <a:solidFill>
                  <a:schemeClr val="bg1"/>
                </a:solidFill>
              </a:rPr>
              <a:t>về</a:t>
            </a:r>
            <a:r>
              <a:rPr lang="en-US" sz="5200" dirty="0">
                <a:solidFill>
                  <a:schemeClr val="bg1"/>
                </a:solidFill>
              </a:rPr>
              <a:t> n</a:t>
            </a:r>
            <a:r>
              <a:rPr lang="vi-VN" sz="5200" dirty="0">
                <a:solidFill>
                  <a:schemeClr val="bg1"/>
                </a:solidFill>
              </a:rPr>
              <a:t>ơ</a:t>
            </a:r>
            <a:r>
              <a:rPr lang="en-US" sz="5200" dirty="0" err="1">
                <a:solidFill>
                  <a:schemeClr val="bg1"/>
                </a:solidFill>
              </a:rPr>
              <a:t>i</a:t>
            </a:r>
            <a:r>
              <a:rPr lang="en-US" sz="5200" dirty="0">
                <a:solidFill>
                  <a:schemeClr val="bg1"/>
                </a:solidFill>
              </a:rPr>
              <a:t> </a:t>
            </a:r>
            <a:r>
              <a:rPr lang="en-US" sz="5200" dirty="0" err="1">
                <a:solidFill>
                  <a:schemeClr val="bg1"/>
                </a:solidFill>
              </a:rPr>
              <a:t>đây</a:t>
            </a:r>
            <a:r>
              <a:rPr lang="en-US" sz="5200" dirty="0">
                <a:solidFill>
                  <a:schemeClr val="bg1"/>
                </a:solidFill>
              </a:rPr>
              <a:t> </a:t>
            </a:r>
            <a:r>
              <a:rPr lang="en-US" sz="5200" dirty="0" err="1">
                <a:solidFill>
                  <a:schemeClr val="bg1"/>
                </a:solidFill>
              </a:rPr>
              <a:t>hợp</a:t>
            </a:r>
            <a:r>
              <a:rPr lang="en-US" sz="5200" dirty="0">
                <a:solidFill>
                  <a:schemeClr val="bg1"/>
                </a:solidFill>
              </a:rPr>
              <a:t> </a:t>
            </a:r>
            <a:r>
              <a:rPr lang="en-US" sz="5200" dirty="0" err="1">
                <a:solidFill>
                  <a:schemeClr val="bg1"/>
                </a:solidFill>
              </a:rPr>
              <a:t>dâng</a:t>
            </a:r>
            <a:r>
              <a:rPr lang="en-US" sz="5200" dirty="0">
                <a:solidFill>
                  <a:schemeClr val="bg1"/>
                </a:solidFill>
              </a:rPr>
              <a:t> </a:t>
            </a:r>
            <a:r>
              <a:rPr lang="en-US" sz="5200" dirty="0" err="1">
                <a:solidFill>
                  <a:schemeClr val="bg1"/>
                </a:solidFill>
              </a:rPr>
              <a:t>thánh</a:t>
            </a:r>
            <a:r>
              <a:rPr lang="en-US" sz="5200" dirty="0">
                <a:solidFill>
                  <a:schemeClr val="bg1"/>
                </a:solidFill>
              </a:rPr>
              <a:t> </a:t>
            </a:r>
            <a:r>
              <a:rPr lang="en-US" sz="5200" dirty="0" err="1">
                <a:solidFill>
                  <a:schemeClr val="bg1"/>
                </a:solidFill>
              </a:rPr>
              <a:t>lễ</a:t>
            </a:r>
            <a:r>
              <a:rPr lang="en-US" sz="5200" dirty="0">
                <a:solidFill>
                  <a:schemeClr val="bg1"/>
                </a:solidFill>
              </a:rPr>
              <a:t>. </a:t>
            </a:r>
            <a:r>
              <a:rPr lang="en-US" sz="5200" dirty="0" err="1">
                <a:solidFill>
                  <a:schemeClr val="bg1"/>
                </a:solidFill>
              </a:rPr>
              <a:t>Với</a:t>
            </a:r>
            <a:r>
              <a:rPr lang="en-US" sz="5200" dirty="0">
                <a:solidFill>
                  <a:schemeClr val="bg1"/>
                </a:solidFill>
              </a:rPr>
              <a:t> </a:t>
            </a:r>
            <a:r>
              <a:rPr lang="en-US" sz="5200" dirty="0" err="1">
                <a:solidFill>
                  <a:schemeClr val="bg1"/>
                </a:solidFill>
              </a:rPr>
              <a:t>tâm</a:t>
            </a:r>
            <a:r>
              <a:rPr lang="en-US" sz="5200" dirty="0">
                <a:solidFill>
                  <a:schemeClr val="bg1"/>
                </a:solidFill>
              </a:rPr>
              <a:t> </a:t>
            </a:r>
            <a:r>
              <a:rPr lang="en-US" sz="5200" dirty="0" err="1">
                <a:solidFill>
                  <a:schemeClr val="bg1"/>
                </a:solidFill>
              </a:rPr>
              <a:t>tình</a:t>
            </a:r>
            <a:r>
              <a:rPr lang="en-US" sz="5200" dirty="0">
                <a:solidFill>
                  <a:schemeClr val="bg1"/>
                </a:solidFill>
              </a:rPr>
              <a:t> </a:t>
            </a:r>
            <a:r>
              <a:rPr lang="en-US" sz="5200" dirty="0" err="1">
                <a:solidFill>
                  <a:schemeClr val="bg1"/>
                </a:solidFill>
              </a:rPr>
              <a:t>tạ</a:t>
            </a:r>
            <a:r>
              <a:rPr lang="en-US" sz="5200" dirty="0">
                <a:solidFill>
                  <a:schemeClr val="bg1"/>
                </a:solidFill>
              </a:rPr>
              <a:t> </a:t>
            </a:r>
            <a:r>
              <a:rPr lang="vi-VN" sz="5200" dirty="0">
                <a:solidFill>
                  <a:schemeClr val="bg1"/>
                </a:solidFill>
              </a:rPr>
              <a:t>ơ</a:t>
            </a:r>
            <a:r>
              <a:rPr lang="en-US" sz="5200" dirty="0">
                <a:solidFill>
                  <a:schemeClr val="bg1"/>
                </a:solidFill>
              </a:rPr>
              <a:t>n </a:t>
            </a:r>
            <a:r>
              <a:rPr lang="en-US" sz="5200" dirty="0" err="1">
                <a:solidFill>
                  <a:schemeClr val="bg1"/>
                </a:solidFill>
              </a:rPr>
              <a:t>lòng</a:t>
            </a:r>
            <a:r>
              <a:rPr lang="en-US" sz="5200" dirty="0">
                <a:solidFill>
                  <a:schemeClr val="bg1"/>
                </a:solidFill>
              </a:rPr>
              <a:t> </a:t>
            </a:r>
            <a:r>
              <a:rPr lang="en-US" sz="5200" dirty="0" err="1">
                <a:solidFill>
                  <a:schemeClr val="bg1"/>
                </a:solidFill>
              </a:rPr>
              <a:t>Chúa</a:t>
            </a:r>
            <a:r>
              <a:rPr lang="en-US" sz="5200" dirty="0">
                <a:solidFill>
                  <a:schemeClr val="bg1"/>
                </a:solidFill>
              </a:rPr>
              <a:t> bao </a:t>
            </a:r>
            <a:r>
              <a:rPr lang="en-US" sz="5200" dirty="0" err="1">
                <a:solidFill>
                  <a:schemeClr val="bg1"/>
                </a:solidFill>
              </a:rPr>
              <a:t>nhân</a:t>
            </a:r>
            <a:r>
              <a:rPr lang="en-US" sz="5200" dirty="0">
                <a:solidFill>
                  <a:schemeClr val="bg1"/>
                </a:solidFill>
              </a:rPr>
              <a:t> </a:t>
            </a:r>
            <a:r>
              <a:rPr lang="en-US" sz="5200" dirty="0" err="1">
                <a:solidFill>
                  <a:schemeClr val="bg1"/>
                </a:solidFill>
              </a:rPr>
              <a:t>lành</a:t>
            </a:r>
            <a:r>
              <a:rPr lang="en-US" sz="5200" dirty="0">
                <a:solidFill>
                  <a:schemeClr val="bg1"/>
                </a:solidFill>
              </a:rPr>
              <a:t>, </a:t>
            </a:r>
            <a:r>
              <a:rPr lang="en-US" sz="5200" dirty="0" err="1">
                <a:solidFill>
                  <a:schemeClr val="bg1"/>
                </a:solidFill>
              </a:rPr>
              <a:t>Giữa</a:t>
            </a:r>
            <a:r>
              <a:rPr lang="en-US" sz="5200" dirty="0">
                <a:solidFill>
                  <a:schemeClr val="bg1"/>
                </a:solidFill>
              </a:rPr>
              <a:t> </a:t>
            </a:r>
            <a:r>
              <a:rPr lang="en-US" sz="5200" dirty="0" err="1">
                <a:solidFill>
                  <a:schemeClr val="bg1"/>
                </a:solidFill>
              </a:rPr>
              <a:t>cõi</a:t>
            </a:r>
            <a:r>
              <a:rPr lang="en-US" sz="5200" dirty="0">
                <a:solidFill>
                  <a:schemeClr val="bg1"/>
                </a:solidFill>
              </a:rPr>
              <a:t> </a:t>
            </a:r>
            <a:r>
              <a:rPr lang="en-US" sz="5200" dirty="0" err="1">
                <a:solidFill>
                  <a:schemeClr val="bg1"/>
                </a:solidFill>
              </a:rPr>
              <a:t>đời</a:t>
            </a:r>
            <a:r>
              <a:rPr lang="en-US" sz="5200" dirty="0">
                <a:solidFill>
                  <a:schemeClr val="bg1"/>
                </a:solidFill>
              </a:rPr>
              <a:t> </a:t>
            </a:r>
            <a:r>
              <a:rPr lang="en-US" sz="5200" dirty="0" err="1">
                <a:solidFill>
                  <a:schemeClr val="bg1"/>
                </a:solidFill>
              </a:rPr>
              <a:t>nổi</a:t>
            </a:r>
            <a:r>
              <a:rPr lang="en-US" sz="5200" dirty="0">
                <a:solidFill>
                  <a:schemeClr val="bg1"/>
                </a:solidFill>
              </a:rPr>
              <a:t> </a:t>
            </a:r>
            <a:r>
              <a:rPr lang="en-US" sz="5200" dirty="0" err="1">
                <a:solidFill>
                  <a:schemeClr val="bg1"/>
                </a:solidFill>
              </a:rPr>
              <a:t>trôi</a:t>
            </a:r>
            <a:r>
              <a:rPr lang="en-US" sz="5200" dirty="0">
                <a:solidFill>
                  <a:schemeClr val="bg1"/>
                </a:solidFill>
              </a:rPr>
              <a:t> </a:t>
            </a:r>
            <a:r>
              <a:rPr lang="en-US" sz="5200" dirty="0" err="1">
                <a:solidFill>
                  <a:schemeClr val="bg1"/>
                </a:solidFill>
              </a:rPr>
              <a:t>bàn</a:t>
            </a:r>
            <a:r>
              <a:rPr lang="en-US" sz="5200" dirty="0">
                <a:solidFill>
                  <a:schemeClr val="bg1"/>
                </a:solidFill>
              </a:rPr>
              <a:t> </a:t>
            </a:r>
            <a:r>
              <a:rPr lang="en-US" sz="5200" dirty="0" err="1">
                <a:solidFill>
                  <a:schemeClr val="bg1"/>
                </a:solidFill>
              </a:rPr>
              <a:t>tay</a:t>
            </a:r>
            <a:r>
              <a:rPr lang="en-US" sz="5200" dirty="0">
                <a:solidFill>
                  <a:schemeClr val="bg1"/>
                </a:solidFill>
              </a:rPr>
              <a:t> </a:t>
            </a:r>
            <a:r>
              <a:rPr lang="en-US" sz="5200" dirty="0" err="1">
                <a:solidFill>
                  <a:schemeClr val="bg1"/>
                </a:solidFill>
              </a:rPr>
              <a:t>Chúa</a:t>
            </a:r>
            <a:r>
              <a:rPr lang="en-US" sz="5200" dirty="0">
                <a:solidFill>
                  <a:schemeClr val="bg1"/>
                </a:solidFill>
              </a:rPr>
              <a:t> </a:t>
            </a:r>
            <a:r>
              <a:rPr lang="en-US" sz="5200" dirty="0" err="1">
                <a:solidFill>
                  <a:schemeClr val="bg1"/>
                </a:solidFill>
              </a:rPr>
              <a:t>dắt</a:t>
            </a:r>
            <a:r>
              <a:rPr lang="en-US" sz="5200" dirty="0">
                <a:solidFill>
                  <a:schemeClr val="bg1"/>
                </a:solidFill>
              </a:rPr>
              <a:t> </a:t>
            </a:r>
            <a:r>
              <a:rPr lang="en-US" sz="5200" dirty="0" err="1">
                <a:solidFill>
                  <a:schemeClr val="bg1"/>
                </a:solidFill>
              </a:rPr>
              <a:t>dìu</a:t>
            </a:r>
            <a:r>
              <a:rPr lang="en-US" sz="5200" dirty="0">
                <a:solidFill>
                  <a:schemeClr val="bg1"/>
                </a:solidFill>
              </a:rPr>
              <a:t>. </a:t>
            </a:r>
            <a:r>
              <a:rPr lang="en-US" sz="5200" dirty="0" err="1">
                <a:solidFill>
                  <a:schemeClr val="bg1"/>
                </a:solidFill>
              </a:rPr>
              <a:t>Để</a:t>
            </a:r>
            <a:r>
              <a:rPr lang="en-US" sz="5200" dirty="0">
                <a:solidFill>
                  <a:schemeClr val="bg1"/>
                </a:solidFill>
              </a:rPr>
              <a:t> </a:t>
            </a:r>
            <a:r>
              <a:rPr lang="en-US" sz="5200" dirty="0" err="1">
                <a:solidFill>
                  <a:schemeClr val="bg1"/>
                </a:solidFill>
              </a:rPr>
              <a:t>từng</a:t>
            </a:r>
            <a:r>
              <a:rPr lang="en-US" sz="5200" dirty="0">
                <a:solidFill>
                  <a:schemeClr val="bg1"/>
                </a:solidFill>
              </a:rPr>
              <a:t> b</a:t>
            </a:r>
            <a:r>
              <a:rPr lang="vi-VN" sz="5200" dirty="0">
                <a:solidFill>
                  <a:schemeClr val="bg1"/>
                </a:solidFill>
              </a:rPr>
              <a:t>ư</a:t>
            </a:r>
            <a:r>
              <a:rPr lang="en-US" sz="5200" dirty="0" err="1">
                <a:solidFill>
                  <a:schemeClr val="bg1"/>
                </a:solidFill>
              </a:rPr>
              <a:t>ớc</a:t>
            </a:r>
            <a:r>
              <a:rPr lang="en-US" sz="5200" dirty="0">
                <a:solidFill>
                  <a:schemeClr val="bg1"/>
                </a:solidFill>
              </a:rPr>
              <a:t> </a:t>
            </a:r>
            <a:r>
              <a:rPr lang="en-US" sz="5200" dirty="0" err="1">
                <a:solidFill>
                  <a:schemeClr val="bg1"/>
                </a:solidFill>
              </a:rPr>
              <a:t>trong</a:t>
            </a:r>
            <a:r>
              <a:rPr lang="en-US" sz="5200" dirty="0">
                <a:solidFill>
                  <a:schemeClr val="bg1"/>
                </a:solidFill>
              </a:rPr>
              <a:t> </a:t>
            </a:r>
            <a:r>
              <a:rPr lang="en-US" sz="5200" dirty="0" err="1">
                <a:solidFill>
                  <a:schemeClr val="bg1"/>
                </a:solidFill>
              </a:rPr>
              <a:t>đời</a:t>
            </a:r>
            <a:r>
              <a:rPr lang="en-US" sz="5200" dirty="0">
                <a:solidFill>
                  <a:schemeClr val="bg1"/>
                </a:solidFill>
              </a:rPr>
              <a:t> con </a:t>
            </a:r>
            <a:r>
              <a:rPr lang="en-US" sz="5200" dirty="0" err="1">
                <a:solidFill>
                  <a:schemeClr val="bg1"/>
                </a:solidFill>
              </a:rPr>
              <a:t>vui</a:t>
            </a:r>
            <a:r>
              <a:rPr lang="en-US" sz="5200" dirty="0">
                <a:solidFill>
                  <a:schemeClr val="bg1"/>
                </a:solidFill>
              </a:rPr>
              <a:t> </a:t>
            </a:r>
            <a:r>
              <a:rPr lang="en-US" sz="5200" dirty="0" err="1">
                <a:solidFill>
                  <a:schemeClr val="bg1"/>
                </a:solidFill>
              </a:rPr>
              <a:t>sống</a:t>
            </a:r>
            <a:r>
              <a:rPr lang="en-US" sz="5200" dirty="0">
                <a:solidFill>
                  <a:schemeClr val="bg1"/>
                </a:solidFill>
              </a:rPr>
              <a:t> </a:t>
            </a:r>
            <a:r>
              <a:rPr lang="en-US" sz="5200" dirty="0" err="1">
                <a:solidFill>
                  <a:schemeClr val="bg1"/>
                </a:solidFill>
              </a:rPr>
              <a:t>trong</a:t>
            </a:r>
            <a:r>
              <a:rPr lang="en-US" sz="5200" dirty="0">
                <a:solidFill>
                  <a:schemeClr val="bg1"/>
                </a:solidFill>
              </a:rPr>
              <a:t> </a:t>
            </a:r>
            <a:r>
              <a:rPr lang="en-US" sz="5200" dirty="0" err="1">
                <a:solidFill>
                  <a:schemeClr val="bg1"/>
                </a:solidFill>
              </a:rPr>
              <a:t>bình</a:t>
            </a:r>
            <a:r>
              <a:rPr lang="en-US" sz="5200" dirty="0">
                <a:solidFill>
                  <a:schemeClr val="bg1"/>
                </a:solidFill>
              </a:rPr>
              <a:t> </a:t>
            </a:r>
            <a:r>
              <a:rPr lang="en-US" sz="5200" dirty="0" err="1">
                <a:solidFill>
                  <a:schemeClr val="bg1"/>
                </a:solidFill>
              </a:rPr>
              <a:t>yên</a:t>
            </a:r>
            <a:r>
              <a:rPr lang="en-US" sz="5200" dirty="0">
                <a:solidFill>
                  <a:schemeClr val="bg1"/>
                </a:solidFill>
              </a:rPr>
              <a:t>. </a:t>
            </a:r>
            <a:endParaRPr lang="vi-VN" sz="52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1671</Words>
  <Application>Microsoft Office PowerPoint</Application>
  <PresentationFormat>On-screen Show (16:9)</PresentationFormat>
  <Paragraphs>88</Paragraphs>
  <Slides>72</Slides>
  <Notes>0</Notes>
  <HiddenSlides>0</HiddenSlides>
  <MMClips>0</MMClips>
  <ScaleCrop>false</ScaleCrop>
  <HeadingPairs>
    <vt:vector size="4" baseType="variant">
      <vt:variant>
        <vt:lpstr>Theme</vt:lpstr>
      </vt:variant>
      <vt:variant>
        <vt:i4>9</vt:i4>
      </vt:variant>
      <vt:variant>
        <vt:lpstr>Slide Titles</vt:lpstr>
      </vt:variant>
      <vt:variant>
        <vt:i4>72</vt:i4>
      </vt:variant>
    </vt:vector>
  </HeadingPairs>
  <TitlesOfParts>
    <vt:vector size="81" baseType="lpstr">
      <vt:lpstr>Office Theme</vt:lpstr>
      <vt:lpstr>12_Office Theme</vt:lpstr>
      <vt:lpstr>36_Default Design</vt:lpstr>
      <vt:lpstr>10_Office Theme</vt:lpstr>
      <vt:lpstr>37_Default Design</vt:lpstr>
      <vt:lpstr>6_Office Theme</vt:lpstr>
      <vt:lpstr>8_Office Theme</vt:lpstr>
      <vt:lpstr>4_Office Theme</vt:lpstr>
      <vt:lpstr>3_Office Theme</vt:lpstr>
      <vt:lpstr>PowerPoint Presentation</vt:lpstr>
      <vt:lpstr>TẬP HÁT CỘNG ĐOÀN</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Các con chỉ có một Cha là Cha trên trời,  chỉ có một người lãnh đạo là Đức Ki-tô. </vt:lpstr>
      <vt:lpstr>PowerPoint Presentation</vt:lpstr>
      <vt:lpstr> Ca Nhập Lễ Khúc Tạ Ơn Anh Tuấn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130 Chúa Nhật XXXI Thường Niên Năm A</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rầy lặng lẽ an vui.  </vt:lpstr>
      <vt:lpstr>Đk: Lạy Chúa, xin gìn giữ linh hồn con trong bình an của Ngài.</vt:lpstr>
      <vt:lpstr>Tk3: Giờ đây cho đến muôn đời, vững lòng, nào hỡi Ích-diên, mà trông cậy kiên trung vào Chúa, vì chính Ngài là Chúa ta thờ.</vt:lpstr>
      <vt:lpstr>Đk: Lạy Chúa, xin gìn giữ linh hồn con trong bình an của Ngài.</vt:lpstr>
      <vt:lpstr>PowerPoint Presentation</vt:lpstr>
      <vt:lpstr>Các con chỉ có một Cha là Cha trên trời,  chỉ có một người lãnh đạo là Đức Ki-tô.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muốn dâng lên Ngài bánh từ hạt lúa vàng tươi. Là hoa mầu ruộng đất do nước mắt giọt mồ hôi. Như hương hoa cuộc sống nuôi lớn con từ thuở nào. Xin dâng lên tòa cao này bông lúa thơm ngọt ngào. Như lễ dâng chân thành, xin ơn Chúa thương chúc lành.</vt:lpstr>
      <vt:lpstr>Đk: Lòng hiệp lòng nguyện dâng lời con thiết tha nguyện dâng. Khi ban mai hay chiều tàn lời dâng Chúa vẫn vọng ngân. Và này cuộc đời con nguyện dâng Chúa như lòng son. Đâu cao sang chỉ mọn hèn phận con nhỏ bé như không.</vt:lpstr>
      <vt:lpstr>Tk2: Con muốn dâng lên Ngài chén rượu tinh khiết sạch trong. Là rượu nồng tình yêu như tấm chân tình thủy chung. Đây hy sinh cuộc sống tha thiết dâng trọn tuổi mộng. Cho đau thương dần qua và cho cay đắng xóa nhòa. Xin Chúa cho muôn nhà an vui sống trong thái hòa.</vt:lpstr>
      <vt:lpstr>Đk: Lòng hiệp lòng nguyện dâng lời con thiết tha nguyện dâng. Khi ban mai hay chiều tàn lời dâng Chúa vẫn vọng ngân. Và này cuộc đời con nguyện dâng Chúa như lòng son. Đâu cao sang chỉ mọn hèn phận con nhỏ bé như không.</vt:lpstr>
      <vt:lpstr>PowerPoint Presentation</vt:lpstr>
      <vt:lpstr>Ca Nguyện Hiệp Lễ Hãy Hành Động Huỳnh Minh Kỳ - Đinh Công Huỳnh</vt:lpstr>
      <vt:lpstr>Tk1: Đừng nói suông nhưng hãy hành động, người nói suông nhưng hãy hành động. Đừng như luật sĩ thuở xưa, đừng như biệt phái thuở xưa trên ngai cao sai bảo dân chúng. </vt:lpstr>
      <vt:lpstr>***: Họ chỉ tay nhưng chẳng hề làm, họ bắt dân vai gánh nặng nề. Họ luôn phô trương đám đông, hội đường dành nơi chỗ cao đi chung vui mong ngồ ghế đầu. </vt:lpstr>
      <vt:lpstr>Đk: Hãy dõi bước dấu chân của Ngài luôn đơn sơ khiêm hạ đến cùng, không kiêu căng không hề tự mãn luôn nêu cao gương sáng hành động.</vt:lpstr>
      <vt:lpstr>Tk2: Ngài biết con mang những mặt nạ, sợ thế gian biết hết sự thật. Đời con ôi bao dối gian, giả hình chạy theo chức danh quên đi bao ân tình của Chúa. </vt:lpstr>
      <vt:lpstr>***: Phận nhỏ nhoi sao quá mọn hèn ngày tháng qua xao lãng tình Ngài. Chạy theo đam mê thế gian, miệt mài chìm trong bóng đêm xin cho con quay về với Ngài. </vt:lpstr>
      <vt:lpstr>Đk: Hãy dõi bước dấu chân của Ngài luôn đơn sơ khiêm hạ đến cùng, không kiêu căng không hề tự mãn luôn nêu cao gương sáng hành động.</vt:lpstr>
      <vt:lpstr>Tk3: Nguyện giúp con luôn biết được mình, để sống nên gương mẫu thật tình. Nhìn lên thập giá ngất cao, lòng con trào dâng xuyến xao xin cho con nên một trong Chúa. </vt:lpstr>
      <vt:lpstr>***: Phận bé thơ con nép vào Ngài, nguyện Chúa thương ban phúc từng ngày. Ngài là hạnh phúc của con, Ngài là sự sống của con xin cho con quên được chính mình. </vt:lpstr>
      <vt:lpstr>Đk: Hãy dõi bước dấu chân của Ngài luôn đơn sơ khiêm hạ đến cùng, không kiêu căng không hề tự mãn luôn nêu cao gương sáng hành động.</vt:lpstr>
      <vt:lpstr>PowerPoint Presentation</vt:lpstr>
      <vt:lpstr>PowerPoint Presentation</vt:lpstr>
      <vt:lpstr>Ca Kết Lễ Từ Chốn Tối Tăm Lm. Kim Long</vt:lpstr>
      <vt:lpstr>Đk: Maria mẹ ơi! Mẹ đoái nghe lời bao người từ chốn tối tăm vương bao u sầu, vẫn vứng tin trông lên kêu cầu.</vt:lpstr>
      <vt:lpstr>Tk1: Đây vực sâu thương đau, bao hồn đang khấn cầu. Mẹ đến cứu đưa về nơi an vui. Trông vì bao công ơn, Con Mẹ xưa giáng trần, chịu chết để xóa tội cho muôn dân.</vt:lpstr>
      <vt:lpstr>Đk: Maria mẹ ơi! Mẹ đoái nghe lời bao người từ chốn tối tăm vương bao u sầu, vẫn vứng tin trông lên kêu cầu.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154</cp:revision>
  <dcterms:created xsi:type="dcterms:W3CDTF">2023-05-21T07:25:42Z</dcterms:created>
  <dcterms:modified xsi:type="dcterms:W3CDTF">2023-11-03T08:32:13Z</dcterms:modified>
</cp:coreProperties>
</file>