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3928" r:id="rId6"/>
    <p:sldMasterId id="2147484228" r:id="rId7"/>
    <p:sldMasterId id="2147484240" r:id="rId8"/>
    <p:sldMasterId id="2147484252" r:id="rId9"/>
    <p:sldMasterId id="2147484264" r:id="rId10"/>
    <p:sldMasterId id="2147484276" r:id="rId11"/>
  </p:sldMasterIdLst>
  <p:notesMasterIdLst>
    <p:notesMasterId r:id="rId87"/>
  </p:notesMasterIdLst>
  <p:sldIdLst>
    <p:sldId id="809" r:id="rId12"/>
    <p:sldId id="376" r:id="rId13"/>
    <p:sldId id="796" r:id="rId14"/>
    <p:sldId id="797" r:id="rId15"/>
    <p:sldId id="798" r:id="rId16"/>
    <p:sldId id="806" r:id="rId17"/>
    <p:sldId id="817" r:id="rId18"/>
    <p:sldId id="553" r:id="rId19"/>
    <p:sldId id="585" r:id="rId20"/>
    <p:sldId id="443" r:id="rId21"/>
    <p:sldId id="746" r:id="rId22"/>
    <p:sldId id="789" r:id="rId23"/>
    <p:sldId id="818" r:id="rId24"/>
    <p:sldId id="392" r:id="rId25"/>
    <p:sldId id="393" r:id="rId26"/>
    <p:sldId id="394" r:id="rId27"/>
    <p:sldId id="395" r:id="rId28"/>
    <p:sldId id="396" r:id="rId29"/>
    <p:sldId id="397" r:id="rId30"/>
    <p:sldId id="398" r:id="rId31"/>
    <p:sldId id="399" r:id="rId32"/>
    <p:sldId id="819" r:id="rId33"/>
    <p:sldId id="827" r:id="rId34"/>
    <p:sldId id="731" r:id="rId35"/>
    <p:sldId id="732" r:id="rId36"/>
    <p:sldId id="733" r:id="rId37"/>
    <p:sldId id="790" r:id="rId38"/>
    <p:sldId id="734" r:id="rId39"/>
    <p:sldId id="791" r:id="rId40"/>
    <p:sldId id="735" r:id="rId41"/>
    <p:sldId id="792" r:id="rId42"/>
    <p:sldId id="793" r:id="rId43"/>
    <p:sldId id="794" r:id="rId44"/>
    <p:sldId id="828" r:id="rId45"/>
    <p:sldId id="736" r:id="rId46"/>
    <p:sldId id="829" r:id="rId47"/>
    <p:sldId id="549" r:id="rId48"/>
    <p:sldId id="400" r:id="rId49"/>
    <p:sldId id="401" r:id="rId50"/>
    <p:sldId id="402" r:id="rId51"/>
    <p:sldId id="403" r:id="rId52"/>
    <p:sldId id="404" r:id="rId53"/>
    <p:sldId id="405" r:id="rId54"/>
    <p:sldId id="406" r:id="rId55"/>
    <p:sldId id="407" r:id="rId56"/>
    <p:sldId id="408" r:id="rId57"/>
    <p:sldId id="409" r:id="rId58"/>
    <p:sldId id="410" r:id="rId59"/>
    <p:sldId id="411" r:id="rId60"/>
    <p:sldId id="412" r:id="rId61"/>
    <p:sldId id="824" r:id="rId62"/>
    <p:sldId id="558" r:id="rId63"/>
    <p:sldId id="559" r:id="rId64"/>
    <p:sldId id="561" r:id="rId65"/>
    <p:sldId id="614" r:id="rId66"/>
    <p:sldId id="795" r:id="rId67"/>
    <p:sldId id="729" r:id="rId68"/>
    <p:sldId id="830" r:id="rId69"/>
    <p:sldId id="277" r:id="rId70"/>
    <p:sldId id="831" r:id="rId71"/>
    <p:sldId id="278" r:id="rId72"/>
    <p:sldId id="772" r:id="rId73"/>
    <p:sldId id="279" r:id="rId74"/>
    <p:sldId id="773" r:id="rId75"/>
    <p:sldId id="774" r:id="rId76"/>
    <p:sldId id="807" r:id="rId77"/>
    <p:sldId id="776" r:id="rId78"/>
    <p:sldId id="777" r:id="rId79"/>
    <p:sldId id="808" r:id="rId80"/>
    <p:sldId id="292" r:id="rId81"/>
    <p:sldId id="698" r:id="rId82"/>
    <p:sldId id="293" r:id="rId83"/>
    <p:sldId id="563" r:id="rId84"/>
    <p:sldId id="779" r:id="rId85"/>
    <p:sldId id="832" r:id="rId8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2RN4l2L0Ol+AY/jseWIfqQ==" hashData="7YYWIcCD+ofPzPuwHRyXnDFzpqk="/>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733" autoAdjust="0"/>
  </p:normalViewPr>
  <p:slideViewPr>
    <p:cSldViewPr>
      <p:cViewPr>
        <p:scale>
          <a:sx n="150" d="100"/>
          <a:sy n="150" d="100"/>
        </p:scale>
        <p:origin x="-2424" y="-1074"/>
      </p:cViewPr>
      <p:guideLst>
        <p:guide orient="horz" pos="1620"/>
        <p:guide pos="2880"/>
      </p:guideLst>
    </p:cSldViewPr>
  </p:slideViewPr>
  <p:outlineViewPr>
    <p:cViewPr>
      <p:scale>
        <a:sx n="33" d="100"/>
        <a:sy n="33" d="100"/>
      </p:scale>
      <p:origin x="42" y="108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heme" Target="theme/theme1.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82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71996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81998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9935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4462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9847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06501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55350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8232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2266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1709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4637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4335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698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758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7844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4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7171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8728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2782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492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0630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8915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90403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17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198725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0627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7629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20547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9106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4998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74172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405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6935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80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0091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6689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94893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8470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3577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9770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22454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2092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8650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04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8886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29861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0585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6742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8414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48345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8355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916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8822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078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439955"/>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 id="2147484272" r:id="rId8"/>
    <p:sldLayoutId id="2147484273" r:id="rId9"/>
    <p:sldLayoutId id="2147484274" r:id="rId10"/>
    <p:sldLayoutId id="21474842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230165"/>
      </p:ext>
    </p:extLst>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509030"/>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253965"/>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4138583"/>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60626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a:solidFill>
                  <a:srgbClr val="FFFF00"/>
                </a:solidFill>
                <a:latin typeface="+mj-lt"/>
              </a:rPr>
              <a:t>Đ</a:t>
            </a:r>
            <a:r>
              <a:rPr lang="en-US" sz="6000" b="0" u="sng" dirty="0" err="1">
                <a:solidFill>
                  <a:srgbClr val="FFFF00"/>
                </a:solidFill>
                <a:effectLst/>
                <a:latin typeface="+mj-lt"/>
              </a:rPr>
              <a:t>k</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rPr>
              <a:t>Lạy Chúa qua bao thế hệ tình thương Chúa luôn tràn trề.</a:t>
            </a:r>
            <a:r>
              <a:rPr lang="en-US" sz="6000" dirty="0">
                <a:solidFill>
                  <a:schemeClr val="bg1"/>
                </a:solidFill>
              </a:rPr>
              <a:t> </a:t>
            </a:r>
            <a:r>
              <a:rPr lang="vi-VN" sz="6000" dirty="0">
                <a:solidFill>
                  <a:schemeClr val="bg1"/>
                </a:solidFill>
              </a:rPr>
              <a:t>Ngài là nơi con náu nương sống trong tình Chúa thương muôn đời. </a:t>
            </a:r>
            <a:endParaRPr lang="vi-VN" sz="6000" dirty="0">
              <a:solidFill>
                <a:schemeClr val="bg1"/>
              </a:solidFill>
              <a:latin typeface="+mj-lt"/>
            </a:endParaRPr>
          </a:p>
        </p:txBody>
      </p:sp>
    </p:spTree>
    <p:extLst>
      <p:ext uri="{BB962C8B-B14F-4D97-AF65-F5344CB8AC3E}">
        <p14:creationId xmlns:p14="http://schemas.microsoft.com/office/powerpoint/2010/main" val="23150327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a:solidFill>
                  <a:srgbClr val="FFFF00"/>
                </a:solidFill>
                <a:latin typeface="+mj-lt"/>
              </a:rPr>
              <a:t>T</a:t>
            </a:r>
            <a:r>
              <a:rPr lang="en-US" sz="4400" b="0" u="sng" dirty="0">
                <a:solidFill>
                  <a:srgbClr val="FFFF00"/>
                </a:solidFill>
                <a:effectLst/>
                <a:latin typeface="+mj-lt"/>
              </a:rPr>
              <a:t>k2</a:t>
            </a:r>
            <a:r>
              <a:rPr lang="vi-VN" sz="4400" b="0" u="sng" dirty="0">
                <a:solidFill>
                  <a:srgbClr val="FFFF00"/>
                </a:solidFill>
                <a:effectLst/>
                <a:latin typeface="+mj-lt"/>
              </a:rPr>
              <a:t>:</a:t>
            </a:r>
            <a:r>
              <a:rPr lang="vi-VN" sz="4400" b="0" dirty="0">
                <a:solidFill>
                  <a:schemeClr val="bg1"/>
                </a:solidFill>
                <a:effectLst/>
                <a:latin typeface="+mj-lt"/>
              </a:rPr>
              <a:t> </a:t>
            </a:r>
            <a:r>
              <a:rPr lang="vi-VN" sz="4400" dirty="0">
                <a:solidFill>
                  <a:schemeClr val="bg1"/>
                </a:solidFill>
              </a:rPr>
              <a:t>Về nhà Cha hôm nay trong tình vui say của đoàn dân thánh. Đời tin yêu dâng cao dâng tuôn trào tình thân mến trao. Nguyện Chúa chính nguồn ơn cứu thoát, mở lối soi đường đời nhân gian, cùng bước đi về đền thánh Chúa, hiệp nhất trong tình yêu mến nhau. </a:t>
            </a:r>
            <a:endParaRPr lang="vi-VN" sz="4400" dirty="0">
              <a:solidFill>
                <a:schemeClr val="bg1"/>
              </a:solidFill>
              <a:latin typeface="+mj-lt"/>
            </a:endParaRPr>
          </a:p>
        </p:txBody>
      </p:sp>
    </p:spTree>
    <p:extLst>
      <p:ext uri="{BB962C8B-B14F-4D97-AF65-F5344CB8AC3E}">
        <p14:creationId xmlns:p14="http://schemas.microsoft.com/office/powerpoint/2010/main" val="124298781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6000" u="sng" dirty="0" err="1">
                <a:solidFill>
                  <a:srgbClr val="FFFF00"/>
                </a:solidFill>
                <a:latin typeface="+mj-lt"/>
              </a:rPr>
              <a:t>Đ</a:t>
            </a:r>
            <a:r>
              <a:rPr lang="en-US" sz="6000" b="0" u="sng" dirty="0" err="1">
                <a:solidFill>
                  <a:srgbClr val="FFFF00"/>
                </a:solidFill>
                <a:effectLst/>
                <a:latin typeface="+mj-lt"/>
              </a:rPr>
              <a:t>k</a:t>
            </a:r>
            <a:r>
              <a:rPr lang="vi-VN" sz="6000" b="0" u="sng" dirty="0">
                <a:solidFill>
                  <a:srgbClr val="FFFF00"/>
                </a:solidFill>
                <a:effectLst/>
                <a:latin typeface="+mj-lt"/>
              </a:rPr>
              <a:t>:</a:t>
            </a:r>
            <a:r>
              <a:rPr lang="en-US" sz="6000" dirty="0">
                <a:solidFill>
                  <a:schemeClr val="bg1"/>
                </a:solidFill>
                <a:latin typeface="+mj-lt"/>
              </a:rPr>
              <a:t> </a:t>
            </a:r>
            <a:r>
              <a:rPr lang="vi-VN" sz="6000" dirty="0">
                <a:solidFill>
                  <a:schemeClr val="bg1"/>
                </a:solidFill>
              </a:rPr>
              <a:t>Lạy Chúa qua bao thế hệ tình thương Chúa luôn tràn trề.</a:t>
            </a:r>
            <a:r>
              <a:rPr lang="en-US" sz="6000" dirty="0">
                <a:solidFill>
                  <a:schemeClr val="bg1"/>
                </a:solidFill>
              </a:rPr>
              <a:t> </a:t>
            </a:r>
            <a:r>
              <a:rPr lang="vi-VN" sz="6000" dirty="0">
                <a:solidFill>
                  <a:schemeClr val="bg1"/>
                </a:solidFill>
              </a:rPr>
              <a:t>Ngài là nơi con náu nương sống trong tình Chúa thương muôn đời. </a:t>
            </a:r>
            <a:endParaRPr lang="vi-VN" sz="6000" dirty="0">
              <a:solidFill>
                <a:schemeClr val="bg1"/>
              </a:solidFill>
              <a:latin typeface="+mj-lt"/>
            </a:endParaRPr>
          </a:p>
        </p:txBody>
      </p:sp>
    </p:spTree>
    <p:extLst>
      <p:ext uri="{BB962C8B-B14F-4D97-AF65-F5344CB8AC3E}">
        <p14:creationId xmlns:p14="http://schemas.microsoft.com/office/powerpoint/2010/main" val="149092454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063925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6000" b="0">
              <a:solidFill>
                <a:srgbClr val="FFFF00"/>
              </a:solidFill>
              <a:effectLst/>
              <a:latin typeface="+mj-lt"/>
              <a:cs typeface="Times New Roman" panose="02020603050405020304" pitchFamily="18" charset="0"/>
            </a:endParaRPr>
          </a:p>
          <a:p>
            <a:pPr eaLnBrk="1" hangingPunct="1">
              <a:lnSpc>
                <a:spcPct val="150000"/>
              </a:lnSpc>
            </a:pPr>
            <a:r>
              <a:rPr lang="en-US" sz="6000" b="0">
                <a:solidFill>
                  <a:srgbClr val="FFFF00"/>
                </a:solidFill>
                <a:effectLst/>
                <a:latin typeface="+mj-lt"/>
                <a:cs typeface="Times New Roman" panose="02020603050405020304" pitchFamily="18" charset="0"/>
              </a:rPr>
              <a:t>KINH VINH DANH</a:t>
            </a:r>
            <a:endParaRPr lang="vi-VN" sz="60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798389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5400" b="0" u="sng">
                <a:solidFill>
                  <a:srgbClr val="FFFF00"/>
                </a:solidFill>
                <a:effectLst/>
                <a:latin typeface="+mj-lt"/>
                <a:cs typeface="Times New Roman" panose="02020603050405020304" pitchFamily="18" charset="0"/>
              </a:rPr>
              <a:t>Chủ tế:</a:t>
            </a:r>
            <a:r>
              <a:rPr lang="en-US" sz="54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006529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Chúng con chúc tụng Chúa. </a:t>
            </a:r>
            <a:br>
              <a:rPr lang="en-US" sz="5400" b="0">
                <a:solidFill>
                  <a:schemeClr val="bg1"/>
                </a:solidFill>
                <a:effectLst/>
                <a:latin typeface="+mj-lt"/>
                <a:cs typeface="Times New Roman" panose="02020603050405020304" pitchFamily="18" charset="0"/>
              </a:rPr>
            </a:br>
            <a:r>
              <a:rPr lang="en-US" sz="5400" b="0">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400" b="0">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055322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0529939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42616669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36343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a:solidFill>
                  <a:srgbClr val="FFFF00"/>
                </a:solidFill>
                <a:effectLst/>
                <a:latin typeface="+mj-lt"/>
              </a:rPr>
              <a:t>TẬP HÁT CỘNG ĐOÀN</a:t>
            </a:r>
          </a:p>
        </p:txBody>
      </p:sp>
    </p:spTree>
    <p:extLst>
      <p:ext uri="{BB962C8B-B14F-4D97-AF65-F5344CB8AC3E}">
        <p14:creationId xmlns:p14="http://schemas.microsoft.com/office/powerpoint/2010/main" val="602412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5000" b="0" u="sng">
                <a:solidFill>
                  <a:srgbClr val="FFFF00"/>
                </a:solidFill>
                <a:effectLst/>
                <a:latin typeface="+mj-lt"/>
                <a:cs typeface="Times New Roman" panose="02020603050405020304" pitchFamily="18" charset="0"/>
              </a:rPr>
              <a:t>B:</a:t>
            </a:r>
            <a:r>
              <a:rPr lang="vi-VN" sz="5000" b="0">
                <a:solidFill>
                  <a:schemeClr val="bg1"/>
                </a:solidFill>
                <a:effectLst/>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11773311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5000" b="0">
                <a:solidFill>
                  <a:schemeClr val="bg1"/>
                </a:solidFill>
                <a:effectLst/>
                <a:latin typeface="+mj-lt"/>
              </a:rPr>
              <a:t/>
            </a:r>
            <a:br>
              <a:rPr lang="en-US" sz="5000" b="0">
                <a:solidFill>
                  <a:schemeClr val="bg1"/>
                </a:solidFill>
                <a:effectLst/>
                <a:latin typeface="+mj-lt"/>
              </a:rPr>
            </a:br>
            <a:endParaRPr lang="en-US" sz="5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741070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063925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062103"/>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Khôn ngoan</a:t>
            </a:r>
            <a:r>
              <a:rPr lang="vi-VN" sz="3200" b="1" smtClean="0">
                <a:ln w="1905"/>
                <a:solidFill>
                  <a:srgbClr val="A50021"/>
                </a:solidFill>
                <a:effectLst>
                  <a:innerShdw blurRad="69850" dist="43180" dir="5400000">
                    <a:srgbClr val="000000">
                      <a:alpha val="65000"/>
                    </a:srgbClr>
                  </a:innerShdw>
                </a:effectLst>
              </a:rPr>
              <a:t>.</a:t>
            </a:r>
            <a:r>
              <a:rPr lang="en-US" sz="3200" b="1" smtClean="0">
                <a:ln w="1905"/>
                <a:solidFill>
                  <a:srgbClr val="A50021"/>
                </a:solidFill>
                <a:effectLst>
                  <a:innerShdw blurRad="69850" dist="43180" dir="5400000">
                    <a:srgbClr val="000000">
                      <a:alpha val="65000"/>
                    </a:srgbClr>
                  </a:innerShdw>
                </a:effectLst>
              </a:rPr>
              <a:t/>
            </a:r>
            <a:br>
              <a:rPr lang="en-US" sz="3200" b="1" smtClean="0">
                <a:ln w="1905"/>
                <a:solidFill>
                  <a:srgbClr val="A50021"/>
                </a:solidFill>
                <a:effectLst>
                  <a:innerShdw blurRad="69850" dist="43180" dir="5400000">
                    <a:srgbClr val="000000">
                      <a:alpha val="65000"/>
                    </a:srgbClr>
                  </a:innerShdw>
                </a:effectLst>
              </a:rPr>
            </a:br>
            <a:r>
              <a:rPr lang="en-US" sz="3200" b="1">
                <a:ln w="1905"/>
                <a:solidFill>
                  <a:srgbClr val="A50021"/>
                </a:solidFill>
                <a:effectLst>
                  <a:innerShdw blurRad="69850" dist="43180" dir="5400000">
                    <a:srgbClr val="000000">
                      <a:alpha val="65000"/>
                    </a:srgbClr>
                  </a:innerShdw>
                </a:effectLst>
              </a:rPr>
              <a:t>Ai tìm kiếm Đức Khôn Ngoan, thì Đức Khôn Ngoan cho gặp.</a:t>
            </a:r>
            <a:endParaRPr lang="vi-VN" sz="3200" b="1">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76946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z="5000" dirty="0" err="1">
                <a:solidFill>
                  <a:srgbClr val="FFFF00"/>
                </a:solidFill>
              </a:rPr>
              <a:t>Thánh</a:t>
            </a:r>
            <a:r>
              <a:rPr lang="en-US" sz="5000" dirty="0">
                <a:solidFill>
                  <a:srgbClr val="FFFF00"/>
                </a:solidFill>
              </a:rPr>
              <a:t> </a:t>
            </a:r>
            <a:r>
              <a:rPr lang="en-US" sz="5000" dirty="0" err="1">
                <a:solidFill>
                  <a:srgbClr val="FFFF00"/>
                </a:solidFill>
              </a:rPr>
              <a:t>Vịnh</a:t>
            </a:r>
            <a:r>
              <a:rPr lang="en-US" sz="5000" dirty="0">
                <a:solidFill>
                  <a:srgbClr val="FFFF00"/>
                </a:solidFill>
              </a:rPr>
              <a:t> 62</a:t>
            </a:r>
            <a:br>
              <a:rPr lang="en-US" sz="5000" dirty="0">
                <a:solidFill>
                  <a:srgbClr val="FFFF00"/>
                </a:solidFill>
              </a:rPr>
            </a:br>
            <a:r>
              <a:rPr lang="en-US" sz="5000" dirty="0" err="1">
                <a:solidFill>
                  <a:srgbClr val="FFFF00"/>
                </a:solidFill>
              </a:rPr>
              <a:t>Chúa</a:t>
            </a:r>
            <a:r>
              <a:rPr lang="en-US" sz="5000" dirty="0">
                <a:solidFill>
                  <a:srgbClr val="FFFF00"/>
                </a:solidFill>
              </a:rPr>
              <a:t> </a:t>
            </a:r>
            <a:r>
              <a:rPr lang="en-US" sz="5000" dirty="0" err="1">
                <a:solidFill>
                  <a:srgbClr val="FFFF00"/>
                </a:solidFill>
              </a:rPr>
              <a:t>Nhật</a:t>
            </a:r>
            <a:r>
              <a:rPr lang="en-US" sz="5000" dirty="0">
                <a:solidFill>
                  <a:srgbClr val="FFFF00"/>
                </a:solidFill>
              </a:rPr>
              <a:t> XXXII </a:t>
            </a:r>
            <a:r>
              <a:rPr lang="en-US" sz="5000" dirty="0" err="1">
                <a:solidFill>
                  <a:srgbClr val="FFFF00"/>
                </a:solidFill>
              </a:rPr>
              <a:t>Thường</a:t>
            </a:r>
            <a:r>
              <a:rPr lang="en-US" sz="5000" dirty="0">
                <a:solidFill>
                  <a:srgbClr val="FFFF00"/>
                </a:solidFill>
              </a:rPr>
              <a:t> </a:t>
            </a:r>
            <a:r>
              <a:rPr lang="en-US" sz="5000" dirty="0" err="1">
                <a:solidFill>
                  <a:srgbClr val="FFFF00"/>
                </a:solidFill>
              </a:rPr>
              <a:t>Niên</a:t>
            </a:r>
            <a:r>
              <a:rPr lang="en-US" sz="5000" dirty="0">
                <a:solidFill>
                  <a:srgbClr val="FFFF00"/>
                </a:solidFill>
              </a:rPr>
              <a:t/>
            </a:r>
            <a:br>
              <a:rPr lang="en-US" sz="5000" dirty="0">
                <a:solidFill>
                  <a:srgbClr val="FFFF00"/>
                </a:solidFill>
              </a:rPr>
            </a:br>
            <a:r>
              <a:rPr lang="en-US" sz="5000" err="1">
                <a:solidFill>
                  <a:srgbClr val="FFFF00"/>
                </a:solidFill>
              </a:rPr>
              <a:t>Năm</a:t>
            </a:r>
            <a:r>
              <a:rPr lang="en-US" sz="5000">
                <a:solidFill>
                  <a:srgbClr val="FFFF00"/>
                </a:solidFill>
              </a:rPr>
              <a:t> </a:t>
            </a:r>
            <a:r>
              <a:rPr lang="en-US" sz="5000" smtClean="0">
                <a:solidFill>
                  <a:srgbClr val="FFFF00"/>
                </a:solidFill>
              </a:rPr>
              <a:t>A</a:t>
            </a:r>
            <a:br>
              <a:rPr lang="en-US" sz="5000" smtClean="0">
                <a:solidFill>
                  <a:srgbClr val="FFFF00"/>
                </a:solidFill>
              </a:rPr>
            </a:br>
            <a:r>
              <a:rPr lang="en-US" sz="5000" i="1" smtClean="0">
                <a:solidFill>
                  <a:schemeClr val="bg1"/>
                </a:solidFill>
              </a:rPr>
              <a:t>Lm. Kim Long</a:t>
            </a:r>
            <a:br>
              <a:rPr lang="en-US" sz="5000" i="1" smtClean="0">
                <a:solidFill>
                  <a:schemeClr val="bg1"/>
                </a:solidFill>
              </a:rPr>
            </a:br>
            <a:r>
              <a:rPr lang="en-US" sz="5000" i="1" smtClean="0">
                <a:solidFill>
                  <a:schemeClr val="bg1"/>
                </a:solidFill>
              </a:rPr>
              <a:t>04 Câu</a:t>
            </a:r>
            <a:endParaRPr lang="en-US" sz="5000" i="1" dirty="0">
              <a:solidFill>
                <a:schemeClr val="bg1"/>
              </a:solidFill>
            </a:endParaRPr>
          </a:p>
        </p:txBody>
      </p:sp>
    </p:spTree>
    <p:extLst>
      <p:ext uri="{BB962C8B-B14F-4D97-AF65-F5344CB8AC3E}">
        <p14:creationId xmlns:p14="http://schemas.microsoft.com/office/powerpoint/2010/main" val="360333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830968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dirty="0">
                <a:solidFill>
                  <a:schemeClr val="bg1"/>
                </a:solidFill>
              </a:rPr>
              <a:t> </a:t>
            </a:r>
            <a:r>
              <a:rPr lang="vi-VN" sz="5000" dirty="0">
                <a:solidFill>
                  <a:schemeClr val="bg1"/>
                </a:solidFill>
              </a:rPr>
              <a:t>Thân lạy Chúa, Đấng con tôn thờ, này con nao nao trông tìm Chúa, linh hồn con khát khao, thân xác con hao mòn, như đất khô cằn hằng trông mong nước nguồn.</a:t>
            </a:r>
            <a:endParaRPr lang="en-US" sz="5000" dirty="0">
              <a:solidFill>
                <a:schemeClr val="bg1"/>
              </a:solidFill>
            </a:endParaRPr>
          </a:p>
        </p:txBody>
      </p:sp>
    </p:spTree>
    <p:extLst>
      <p:ext uri="{BB962C8B-B14F-4D97-AF65-F5344CB8AC3E}">
        <p14:creationId xmlns:p14="http://schemas.microsoft.com/office/powerpoint/2010/main" val="7147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2485721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000" u="sng" dirty="0">
                <a:solidFill>
                  <a:srgbClr val="FFFF00"/>
                </a:solidFill>
              </a:rPr>
              <a:t>Tk2:</a:t>
            </a:r>
            <a:r>
              <a:rPr lang="en-US" sz="5000" dirty="0">
                <a:solidFill>
                  <a:schemeClr val="bg1"/>
                </a:solidFill>
              </a:rPr>
              <a:t> </a:t>
            </a:r>
            <a:r>
              <a:rPr lang="vi-VN" sz="5000" dirty="0">
                <a:solidFill>
                  <a:schemeClr val="bg1"/>
                </a:solidFill>
              </a:rPr>
              <a:t>Mong được tới ngắm tôn nhan Ngài, nhìn xem vinh quang uy lực Chúa. Ân tình của Chúa luôn cao quý hơn sinh mạng, con muốn vang lời mà ca khen suốt đời.</a:t>
            </a:r>
            <a:endParaRPr lang="en-US" sz="5000" dirty="0">
              <a:solidFill>
                <a:schemeClr val="bg1"/>
              </a:solidFill>
            </a:endParaRPr>
          </a:p>
        </p:txBody>
      </p:sp>
    </p:spTree>
    <p:extLst>
      <p:ext uri="{BB962C8B-B14F-4D97-AF65-F5344CB8AC3E}">
        <p14:creationId xmlns:p14="http://schemas.microsoft.com/office/powerpoint/2010/main" val="24350637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1884724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1783550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400" u="sng" dirty="0">
                <a:solidFill>
                  <a:srgbClr val="FFFF00"/>
                </a:solidFill>
              </a:rPr>
              <a:t>Tk3:</a:t>
            </a:r>
            <a:r>
              <a:rPr lang="en-US" sz="5400" dirty="0">
                <a:solidFill>
                  <a:schemeClr val="bg1"/>
                </a:solidFill>
              </a:rPr>
              <a:t> </a:t>
            </a:r>
            <a:r>
              <a:rPr lang="vi-VN" sz="5400" dirty="0">
                <a:solidFill>
                  <a:schemeClr val="bg1"/>
                </a:solidFill>
              </a:rPr>
              <a:t>Con nguyện ước chúc khen trọn đời, và xin giơ tay kêu cầu Chúa. Nay hồn con sướng vui như mới tham dự tiệc, câu hát trên miệng mừng vui hoan chúc Ngài.</a:t>
            </a:r>
          </a:p>
        </p:txBody>
      </p:sp>
    </p:spTree>
    <p:extLst>
      <p:ext uri="{BB962C8B-B14F-4D97-AF65-F5344CB8AC3E}">
        <p14:creationId xmlns:p14="http://schemas.microsoft.com/office/powerpoint/2010/main" val="2667403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2169170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5000" u="sng" dirty="0">
                <a:solidFill>
                  <a:srgbClr val="FFFF00"/>
                </a:solidFill>
              </a:rPr>
              <a:t>Tk4:</a:t>
            </a:r>
            <a:r>
              <a:rPr lang="en-US" sz="5000" dirty="0">
                <a:solidFill>
                  <a:schemeClr val="bg1"/>
                </a:solidFill>
              </a:rPr>
              <a:t> </a:t>
            </a:r>
            <a:r>
              <a:rPr lang="vi-VN" sz="5000" dirty="0">
                <a:solidFill>
                  <a:schemeClr val="bg1"/>
                </a:solidFill>
              </a:rPr>
              <a:t>Mơ tưởng Chúa mỗi khi lên giường, và qua năm canh con thầm nhắc. Bởi Ngài đã đoái thương luôn cứu nguy hộ phù, nương bóng tay Ngài, miệng con vui hát mừng.</a:t>
            </a:r>
          </a:p>
        </p:txBody>
      </p:sp>
    </p:spTree>
    <p:extLst>
      <p:ext uri="{BB962C8B-B14F-4D97-AF65-F5344CB8AC3E}">
        <p14:creationId xmlns:p14="http://schemas.microsoft.com/office/powerpoint/2010/main" val="23752841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300264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smtClean="0">
                <a:solidFill>
                  <a:srgbClr val="A50021"/>
                </a:solidFill>
              </a:rPr>
              <a:t>Bài trích </a:t>
            </a:r>
            <a:r>
              <a:rPr lang="en-US" sz="3600" smtClean="0">
                <a:solidFill>
                  <a:srgbClr val="A50021"/>
                </a:solidFill>
              </a:rPr>
              <a:t>thư thứ nhất của thánh Phaolo tông đồ Gửi tín hữu Thê-sa-lô-ni ca.</a:t>
            </a:r>
            <a:endParaRPr lang="vi-VN" sz="3600" smtClean="0">
              <a:solidFill>
                <a:srgbClr val="A50021"/>
              </a:solidFill>
            </a:endParaRPr>
          </a:p>
          <a:p>
            <a:r>
              <a:rPr lang="vi-VN" sz="3600">
                <a:solidFill>
                  <a:srgbClr val="A50021"/>
                </a:solidFill>
              </a:rPr>
              <a:t>Những người đã an giấc trong Đức Giê-su, sẽ được Thiên Chúa đưa về cùng Đức Giê-su.</a:t>
            </a:r>
          </a:p>
        </p:txBody>
      </p:sp>
    </p:spTree>
    <p:extLst>
      <p:ext uri="{BB962C8B-B14F-4D97-AF65-F5344CB8AC3E}">
        <p14:creationId xmlns:p14="http://schemas.microsoft.com/office/powerpoint/2010/main" val="1154966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000" dirty="0">
                <a:solidFill>
                  <a:schemeClr val="bg1"/>
                </a:solidFill>
              </a:rPr>
              <a:t>Anh em hãy tỉnh thức và hãy sẵn sàng, vì vào giờ anh em không ngờ Con Người sẽ đến.</a:t>
            </a:r>
            <a:endParaRPr lang="en-US" sz="6000"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a:solidFill>
                  <a:srgbClr val="FFFF00"/>
                </a:solidFill>
              </a:rPr>
              <a:t>Alleluia - Alleluia:</a:t>
            </a:r>
          </a:p>
        </p:txBody>
      </p:sp>
      <p:sp>
        <p:nvSpPr>
          <p:cNvPr id="4" name="Rectangle 3"/>
          <p:cNvSpPr/>
          <p:nvPr/>
        </p:nvSpPr>
        <p:spPr>
          <a:xfrm>
            <a:off x="6476999" y="4400550"/>
            <a:ext cx="2263761" cy="707886"/>
          </a:xfrm>
          <a:prstGeom prst="rect">
            <a:avLst/>
          </a:prstGeom>
        </p:spPr>
        <p:txBody>
          <a:bodyPr wrap="none">
            <a:spAutoFit/>
          </a:bodyPr>
          <a:lstStyle/>
          <a:p>
            <a:r>
              <a:rPr lang="en-US" sz="4000">
                <a:solidFill>
                  <a:srgbClr val="FFFF00"/>
                </a:solidFill>
              </a:rPr>
              <a:t>Alleluia …</a:t>
            </a:r>
          </a:p>
        </p:txBody>
      </p:sp>
    </p:spTree>
    <p:extLst>
      <p:ext uri="{BB962C8B-B14F-4D97-AF65-F5344CB8AC3E}">
        <p14:creationId xmlns:p14="http://schemas.microsoft.com/office/powerpoint/2010/main" val="4057696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sz="50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3334917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8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u="sng" dirty="0">
                <a:solidFill>
                  <a:srgbClr val="FFFF00"/>
                </a:solidFill>
              </a:rPr>
              <a:t>Tk1:</a:t>
            </a:r>
            <a:r>
              <a:rPr lang="en-US" sz="5000" dirty="0">
                <a:solidFill>
                  <a:schemeClr val="bg1"/>
                </a:solidFill>
              </a:rPr>
              <a:t> </a:t>
            </a:r>
            <a:r>
              <a:rPr lang="vi-VN" sz="5000" dirty="0">
                <a:solidFill>
                  <a:schemeClr val="bg1"/>
                </a:solidFill>
              </a:rPr>
              <a:t>Thân lạy Chúa, Đấng con tôn thờ, này con nao nao trông tìm Chúa, linh hồn con khát khao, thân xác con hao mòn, như đất khô cằn hằng trông mong nước nguồn.</a:t>
            </a:r>
            <a:endParaRPr lang="en-US" sz="5000" dirty="0">
              <a:solidFill>
                <a:schemeClr val="bg1"/>
              </a:solidFill>
            </a:endParaRPr>
          </a:p>
        </p:txBody>
      </p:sp>
    </p:spTree>
    <p:extLst>
      <p:ext uri="{BB962C8B-B14F-4D97-AF65-F5344CB8AC3E}">
        <p14:creationId xmlns:p14="http://schemas.microsoft.com/office/powerpoint/2010/main" val="1168086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8000" b="0" dirty="0">
                <a:solidFill>
                  <a:schemeClr val="bg1"/>
                </a:solidFill>
                <a:effectLst/>
                <a:latin typeface="+mj-lt"/>
              </a:rPr>
              <a:t>Vì loài người chúng ta và để cứu độ chúng ta,</a:t>
            </a:r>
            <a:r>
              <a:rPr lang="en-US" sz="8000" b="0" dirty="0">
                <a:solidFill>
                  <a:schemeClr val="bg1"/>
                </a:solidFill>
                <a:effectLst/>
                <a:latin typeface="+mj-lt"/>
              </a:rPr>
              <a:t> </a:t>
            </a:r>
            <a:r>
              <a:rPr lang="vi-VN" sz="8000" b="0" dirty="0">
                <a:solidFill>
                  <a:schemeClr val="bg1"/>
                </a:solidFill>
                <a:effectLst/>
                <a:latin typeface="+mj-lt"/>
                <a:cs typeface="Times New Roman" pitchFamily="18" charset="0"/>
              </a:rPr>
              <a:t>Người đã từ trời xuống thế. </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dirty="0" err="1">
                <a:solidFill>
                  <a:srgbClr val="FFFF00"/>
                </a:solidFill>
              </a:rPr>
              <a:t>Đk</a:t>
            </a:r>
            <a:r>
              <a:rPr lang="en-US" sz="7200" u="sng">
                <a:solidFill>
                  <a:srgbClr val="FFFF00"/>
                </a:solidFill>
              </a:rPr>
              <a:t>:</a:t>
            </a:r>
            <a:r>
              <a:rPr lang="en-US" sz="7200">
                <a:solidFill>
                  <a:schemeClr val="bg1"/>
                </a:solidFill>
              </a:rPr>
              <a:t> </a:t>
            </a:r>
            <a:r>
              <a:rPr lang="en-US" sz="7200" smtClean="0">
                <a:solidFill>
                  <a:schemeClr val="bg1"/>
                </a:solidFill>
              </a:rPr>
              <a:t>Lạy </a:t>
            </a:r>
            <a:r>
              <a:rPr lang="en-US" sz="7200" dirty="0" err="1">
                <a:solidFill>
                  <a:schemeClr val="bg1"/>
                </a:solidFill>
              </a:rPr>
              <a:t>Chúa</a:t>
            </a:r>
            <a:r>
              <a:rPr lang="en-US" sz="7200" dirty="0">
                <a:solidFill>
                  <a:schemeClr val="bg1"/>
                </a:solidFill>
              </a:rPr>
              <a:t>, </a:t>
            </a:r>
            <a:r>
              <a:rPr lang="en-US" sz="7200" dirty="0" err="1">
                <a:solidFill>
                  <a:schemeClr val="bg1"/>
                </a:solidFill>
              </a:rPr>
              <a:t>Thiên</a:t>
            </a:r>
            <a:r>
              <a:rPr lang="en-US" sz="7200" dirty="0">
                <a:solidFill>
                  <a:schemeClr val="bg1"/>
                </a:solidFill>
              </a:rPr>
              <a:t> </a:t>
            </a:r>
            <a:r>
              <a:rPr lang="en-US" sz="7200" dirty="0" err="1">
                <a:solidFill>
                  <a:schemeClr val="bg1"/>
                </a:solidFill>
              </a:rPr>
              <a:t>Chúa</a:t>
            </a:r>
            <a:r>
              <a:rPr lang="en-US" sz="7200" dirty="0">
                <a:solidFill>
                  <a:schemeClr val="bg1"/>
                </a:solidFill>
              </a:rPr>
              <a:t> con </a:t>
            </a:r>
            <a:r>
              <a:rPr lang="en-US" sz="7200" dirty="0" err="1">
                <a:solidFill>
                  <a:schemeClr val="bg1"/>
                </a:solidFill>
              </a:rPr>
              <a:t>tôn</a:t>
            </a:r>
            <a:r>
              <a:rPr lang="en-US" sz="7200" dirty="0">
                <a:solidFill>
                  <a:schemeClr val="bg1"/>
                </a:solidFill>
              </a:rPr>
              <a:t> </a:t>
            </a:r>
            <a:r>
              <a:rPr lang="en-US" sz="7200" dirty="0" err="1">
                <a:solidFill>
                  <a:schemeClr val="bg1"/>
                </a:solidFill>
              </a:rPr>
              <a:t>thờ</a:t>
            </a:r>
            <a:r>
              <a:rPr lang="en-US" sz="7200" dirty="0">
                <a:solidFill>
                  <a:schemeClr val="bg1"/>
                </a:solidFill>
              </a:rPr>
              <a:t>, </a:t>
            </a:r>
            <a:r>
              <a:rPr lang="en-US" sz="7200" dirty="0" err="1">
                <a:solidFill>
                  <a:schemeClr val="bg1"/>
                </a:solidFill>
              </a:rPr>
              <a:t>linh</a:t>
            </a:r>
            <a:r>
              <a:rPr lang="en-US" sz="7200" dirty="0">
                <a:solidFill>
                  <a:schemeClr val="bg1"/>
                </a:solidFill>
              </a:rPr>
              <a:t> </a:t>
            </a:r>
            <a:r>
              <a:rPr lang="en-US" sz="7200" dirty="0" err="1">
                <a:solidFill>
                  <a:schemeClr val="bg1"/>
                </a:solidFill>
              </a:rPr>
              <a:t>hồn</a:t>
            </a:r>
            <a:r>
              <a:rPr lang="en-US" sz="7200" dirty="0">
                <a:solidFill>
                  <a:schemeClr val="bg1"/>
                </a:solidFill>
              </a:rPr>
              <a:t> con </a:t>
            </a:r>
            <a:r>
              <a:rPr lang="en-US" sz="7200" dirty="0" err="1">
                <a:solidFill>
                  <a:schemeClr val="bg1"/>
                </a:solidFill>
              </a:rPr>
              <a:t>luôn</a:t>
            </a:r>
            <a:r>
              <a:rPr lang="en-US" sz="7200" dirty="0">
                <a:solidFill>
                  <a:schemeClr val="bg1"/>
                </a:solidFill>
              </a:rPr>
              <a:t> khao </a:t>
            </a:r>
            <a:r>
              <a:rPr lang="en-US" sz="7200" dirty="0" err="1">
                <a:solidFill>
                  <a:schemeClr val="bg1"/>
                </a:solidFill>
              </a:rPr>
              <a:t>khát</a:t>
            </a:r>
            <a:r>
              <a:rPr lang="en-US" sz="7200" dirty="0">
                <a:solidFill>
                  <a:schemeClr val="bg1"/>
                </a:solidFill>
              </a:rPr>
              <a:t> </a:t>
            </a:r>
            <a:r>
              <a:rPr lang="en-US" sz="7200" dirty="0" err="1">
                <a:solidFill>
                  <a:schemeClr val="bg1"/>
                </a:solidFill>
              </a:rPr>
              <a:t>Ngài</a:t>
            </a:r>
            <a:r>
              <a:rPr lang="en-US" sz="7200" dirty="0">
                <a:solidFill>
                  <a:schemeClr val="bg1"/>
                </a:solidFill>
              </a:rPr>
              <a:t>.</a:t>
            </a:r>
            <a:endParaRPr lang="vi-VN" sz="7200" dirty="0">
              <a:solidFill>
                <a:schemeClr val="bg1"/>
              </a:solidFill>
            </a:endParaRPr>
          </a:p>
        </p:txBody>
      </p:sp>
    </p:spTree>
    <p:extLst>
      <p:ext uri="{BB962C8B-B14F-4D97-AF65-F5344CB8AC3E}">
        <p14:creationId xmlns:p14="http://schemas.microsoft.com/office/powerpoint/2010/main" val="21896100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048"/>
            <a:ext cx="9144000" cy="5143500"/>
          </a:xfrm>
          <a:prstGeom prst="rect">
            <a:avLst/>
          </a:prstGeom>
        </p:spPr>
      </p:pic>
      <p:sp>
        <p:nvSpPr>
          <p:cNvPr id="4" name="Rectangle 3"/>
          <p:cNvSpPr/>
          <p:nvPr/>
        </p:nvSpPr>
        <p:spPr>
          <a:xfrm>
            <a:off x="3505200" y="971550"/>
            <a:ext cx="5486400" cy="3108543"/>
          </a:xfrm>
          <a:prstGeom prst="rect">
            <a:avLst/>
          </a:prstGeom>
        </p:spPr>
        <p:txBody>
          <a:bodyPr wrap="square">
            <a:spAutoFit/>
          </a:bodyPr>
          <a:lstStyle/>
          <a:p>
            <a:pPr algn="just"/>
            <a:r>
              <a:rPr lang="en-US" sz="2800" smtClean="0">
                <a:solidFill>
                  <a:prstClr val="black"/>
                </a:solidFill>
              </a:rPr>
              <a:t>C</a:t>
            </a:r>
            <a:r>
              <a:rPr lang="vi-VN" sz="2800" smtClean="0">
                <a:solidFill>
                  <a:prstClr val="black"/>
                </a:solidFill>
              </a:rPr>
              <a:t>húa </a:t>
            </a:r>
            <a:r>
              <a:rPr lang="vi-VN" sz="2800">
                <a:solidFill>
                  <a:prstClr val="black"/>
                </a:solidFill>
              </a:rPr>
              <a:t>có thể đến vào lúc chúng ta hoàn toàn bất ngờ. Do đó tỉnh thức là việc mỗi kitô hữu cần phải làm thường xuyên cả cuộc đời mình. Tin tưởng vào ơn Chúa trợ giúp, chúng ta cùng dâng lời cầu xin.</a:t>
            </a:r>
            <a:endParaRPr lang="en-US" sz="2800">
              <a:solidFill>
                <a:prstClr val="black"/>
              </a:solidFill>
            </a:endParaRPr>
          </a:p>
        </p:txBody>
      </p:sp>
    </p:spTree>
    <p:extLst>
      <p:ext uri="{BB962C8B-B14F-4D97-AF65-F5344CB8AC3E}">
        <p14:creationId xmlns:p14="http://schemas.microsoft.com/office/powerpoint/2010/main" val="1225208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810000" y="2570911"/>
            <a:ext cx="5181600" cy="1569660"/>
          </a:xfrm>
          <a:prstGeom prst="rect">
            <a:avLst/>
          </a:prstGeom>
        </p:spPr>
        <p:txBody>
          <a:bodyPr wrap="square">
            <a:spAutoFit/>
          </a:bodyPr>
          <a:lstStyle/>
          <a:p>
            <a:pPr algn="ctr"/>
            <a:r>
              <a:rPr lang="en-US" sz="4800" b="1" dirty="0" err="1">
                <a:solidFill>
                  <a:srgbClr val="FFFF00"/>
                </a:solidFill>
              </a:rPr>
              <a:t>Dâng</a:t>
            </a:r>
            <a:r>
              <a:rPr lang="en-US" sz="4800" b="1" dirty="0">
                <a:solidFill>
                  <a:srgbClr val="FFFF00"/>
                </a:solidFill>
              </a:rPr>
              <a:t> 2</a:t>
            </a:r>
          </a:p>
          <a:p>
            <a:pPr algn="ctr"/>
            <a:r>
              <a:rPr lang="en-US" sz="4800" b="1" i="1" dirty="0" err="1">
                <a:solidFill>
                  <a:schemeClr val="bg1"/>
                </a:solidFill>
              </a:rPr>
              <a:t>Lm</a:t>
            </a:r>
            <a:r>
              <a:rPr lang="en-US" sz="4800" b="1" i="1" dirty="0">
                <a:solidFill>
                  <a:schemeClr val="bg1"/>
                </a:solidFill>
              </a:rPr>
              <a:t>. </a:t>
            </a:r>
            <a:r>
              <a:rPr lang="en-US" sz="4800" b="1" i="1" dirty="0" err="1">
                <a:solidFill>
                  <a:schemeClr val="bg1"/>
                </a:solidFill>
              </a:rPr>
              <a:t>Nguyễn</a:t>
            </a:r>
            <a:r>
              <a:rPr lang="en-US" sz="4800" b="1" i="1" dirty="0">
                <a:solidFill>
                  <a:schemeClr val="bg1"/>
                </a:solidFill>
              </a:rPr>
              <a:t> </a:t>
            </a:r>
            <a:r>
              <a:rPr lang="en-US" sz="4800" b="1" i="1" dirty="0" err="1">
                <a:solidFill>
                  <a:schemeClr val="bg1"/>
                </a:solidFill>
              </a:rPr>
              <a:t>Duy</a:t>
            </a:r>
            <a:endParaRPr lang="en-US" sz="48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000" u="sng" dirty="0">
                <a:solidFill>
                  <a:srgbClr val="FFFF00"/>
                </a:solidFill>
              </a:rPr>
              <a:t>T</a:t>
            </a:r>
            <a:r>
              <a:rPr lang="en-US" sz="5000" b="0" u="sng" dirty="0">
                <a:solidFill>
                  <a:srgbClr val="FFFF00"/>
                </a:solidFill>
                <a:effectLst/>
              </a:rPr>
              <a:t>k1:</a:t>
            </a:r>
            <a:r>
              <a:rPr lang="en-US" sz="5000" b="0" dirty="0">
                <a:solidFill>
                  <a:schemeClr val="bg1"/>
                </a:solidFill>
                <a:effectLst/>
              </a:rPr>
              <a:t> </a:t>
            </a:r>
            <a:r>
              <a:rPr lang="vi-VN" sz="5000" dirty="0">
                <a:solidFill>
                  <a:schemeClr val="bg1"/>
                </a:solidFill>
              </a:rPr>
              <a:t>Con xin tiến dâng rượu bánh nơi nương đồng. Do bông lúa thơm và nho chín sạch trong. Đôi tay tháng ngày gắng công vun trồng. Của lễ tỏa hương quyện áng mây hồng.</a:t>
            </a:r>
            <a:endParaRPr lang="en-US" sz="5000" b="0" dirty="0">
              <a:solidFill>
                <a:schemeClr val="bg1"/>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Con xin dâng Ngài này hiến lễ tinh tuyền. Cùng tiếng ngợi ca một tình khúc dịu êm. Xin Cha thương nhận trọn niềm con yêu mến. Đến muôn đời nguyện thề không dám quên.</a:t>
            </a:r>
            <a:endParaRPr lang="en-US" sz="5000" b="0" dirty="0">
              <a:solidFill>
                <a:schemeClr val="bg1"/>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a:solidFill>
                  <a:srgbClr val="FFFF00"/>
                </a:solidFill>
                <a:effectLst/>
              </a:rPr>
              <a:t>Tk2:</a:t>
            </a:r>
            <a:r>
              <a:rPr lang="en-US" sz="5000" b="0" dirty="0">
                <a:solidFill>
                  <a:srgbClr val="FFFF00"/>
                </a:solidFill>
                <a:effectLst/>
              </a:rPr>
              <a:t> </a:t>
            </a:r>
            <a:r>
              <a:rPr lang="vi-VN" sz="5000" dirty="0">
                <a:solidFill>
                  <a:schemeClr val="bg1"/>
                </a:solidFill>
              </a:rPr>
              <a:t>Con xin tiến dâng trọn xác thân linh hồn. Con xin tiến dâng hợp với bánh rượu ngon. Xin thương chúc lành lễ dâng chân thành. Rượu Bánh trở nên nguồn sống nhân trần.</a:t>
            </a:r>
          </a:p>
        </p:txBody>
      </p:sp>
    </p:spTree>
    <p:extLst>
      <p:ext uri="{BB962C8B-B14F-4D97-AF65-F5344CB8AC3E}">
        <p14:creationId xmlns:p14="http://schemas.microsoft.com/office/powerpoint/2010/main" val="21997094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000" b="0" u="sng" dirty="0" err="1">
                <a:solidFill>
                  <a:srgbClr val="FFFF00"/>
                </a:solidFill>
                <a:effectLst/>
              </a:rPr>
              <a:t>Đk</a:t>
            </a:r>
            <a:r>
              <a:rPr lang="en-US" sz="5000" b="0" u="sng" dirty="0">
                <a:solidFill>
                  <a:srgbClr val="FFFF00"/>
                </a:solidFill>
                <a:effectLst/>
              </a:rPr>
              <a:t>:</a:t>
            </a:r>
            <a:r>
              <a:rPr lang="en-US" sz="5000" b="0" dirty="0">
                <a:solidFill>
                  <a:schemeClr val="bg1"/>
                </a:solidFill>
                <a:effectLst/>
              </a:rPr>
              <a:t> </a:t>
            </a:r>
            <a:r>
              <a:rPr lang="vi-VN" sz="5000" dirty="0">
                <a:solidFill>
                  <a:schemeClr val="bg1"/>
                </a:solidFill>
              </a:rPr>
              <a:t>Con xin dâng Ngài này hiến lễ tinh tuyền. Cùng tiếng ngợi ca một tình khúc dịu êm. Xin Cha thương nhận trọn niềm con yêu mến. Đến muôn đời nguyện thề không dám quên.</a:t>
            </a:r>
            <a:endParaRPr lang="en-US" sz="5000" b="0" dirty="0">
              <a:solidFill>
                <a:schemeClr val="bg1"/>
              </a:solidFill>
              <a:effectLst/>
            </a:endParaRPr>
          </a:p>
        </p:txBody>
      </p:sp>
    </p:spTree>
    <p:extLst>
      <p:ext uri="{BB962C8B-B14F-4D97-AF65-F5344CB8AC3E}">
        <p14:creationId xmlns:p14="http://schemas.microsoft.com/office/powerpoint/2010/main" val="39428783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sz="5000"/>
          </a:p>
        </p:txBody>
      </p:sp>
    </p:spTree>
    <p:extLst>
      <p:ext uri="{BB962C8B-B14F-4D97-AF65-F5344CB8AC3E}">
        <p14:creationId xmlns:p14="http://schemas.microsoft.com/office/powerpoint/2010/main" val="29272188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35231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000" b="0" dirty="0">
                <a:solidFill>
                  <a:srgbClr val="FFFF00"/>
                </a:solidFill>
                <a:effectLst/>
                <a:latin typeface="+mj-lt"/>
              </a:rPr>
              <a:t>Ca </a:t>
            </a:r>
            <a:r>
              <a:rPr lang="en-US" sz="5000" b="0" dirty="0" err="1">
                <a:solidFill>
                  <a:srgbClr val="FFFF00"/>
                </a:solidFill>
                <a:effectLst/>
                <a:latin typeface="+mj-lt"/>
              </a:rPr>
              <a:t>Nguyện</a:t>
            </a:r>
            <a:r>
              <a:rPr lang="en-US" sz="5000" b="0" dirty="0">
                <a:solidFill>
                  <a:srgbClr val="FFFF00"/>
                </a:solidFill>
                <a:effectLst/>
                <a:latin typeface="+mj-lt"/>
              </a:rPr>
              <a:t> </a:t>
            </a:r>
            <a:r>
              <a:rPr lang="en-US" sz="5000" b="0" dirty="0" err="1">
                <a:solidFill>
                  <a:srgbClr val="FFFF00"/>
                </a:solidFill>
                <a:effectLst/>
                <a:latin typeface="+mj-lt"/>
              </a:rPr>
              <a:t>Hiệp</a:t>
            </a:r>
            <a:r>
              <a:rPr lang="en-US" sz="5000" b="0" dirty="0">
                <a:solidFill>
                  <a:srgbClr val="FFFF00"/>
                </a:solidFill>
                <a:effectLst/>
                <a:latin typeface="+mj-lt"/>
              </a:rPr>
              <a:t> </a:t>
            </a:r>
            <a:r>
              <a:rPr lang="en-US" sz="5000" b="0" dirty="0" err="1">
                <a:solidFill>
                  <a:srgbClr val="FFFF00"/>
                </a:solidFill>
                <a:effectLst/>
                <a:latin typeface="+mj-lt"/>
              </a:rPr>
              <a:t>Lễ</a:t>
            </a:r>
            <a:r>
              <a:rPr lang="en-US" sz="5000" b="0" dirty="0">
                <a:solidFill>
                  <a:srgbClr val="FFFF00"/>
                </a:solidFill>
                <a:effectLst/>
                <a:latin typeface="+mj-lt"/>
              </a:rPr>
              <a:t/>
            </a:r>
            <a:br>
              <a:rPr lang="en-US" sz="5000" b="0" dirty="0">
                <a:solidFill>
                  <a:srgbClr val="FFFF00"/>
                </a:solidFill>
                <a:effectLst/>
                <a:latin typeface="+mj-lt"/>
              </a:rPr>
            </a:br>
            <a:r>
              <a:rPr lang="en-US" sz="5000" dirty="0">
                <a:solidFill>
                  <a:srgbClr val="FFFF00"/>
                </a:solidFill>
              </a:rPr>
              <a:t>M</a:t>
            </a:r>
            <a:r>
              <a:rPr lang="vi-VN" sz="5000" dirty="0">
                <a:solidFill>
                  <a:srgbClr val="FFFF00"/>
                </a:solidFill>
              </a:rPr>
              <a:t>ư</a:t>
            </a:r>
            <a:r>
              <a:rPr lang="en-US" sz="5000" dirty="0" err="1">
                <a:solidFill>
                  <a:srgbClr val="FFFF00"/>
                </a:solidFill>
              </a:rPr>
              <a:t>ời</a:t>
            </a:r>
            <a:r>
              <a:rPr lang="en-US" sz="5000" dirty="0">
                <a:solidFill>
                  <a:srgbClr val="FFFF00"/>
                </a:solidFill>
              </a:rPr>
              <a:t> </a:t>
            </a:r>
            <a:r>
              <a:rPr lang="en-US" sz="5000" dirty="0" err="1">
                <a:solidFill>
                  <a:srgbClr val="FFFF00"/>
                </a:solidFill>
              </a:rPr>
              <a:t>Cô</a:t>
            </a:r>
            <a:r>
              <a:rPr lang="en-US" sz="5000" dirty="0">
                <a:solidFill>
                  <a:srgbClr val="FFFF00"/>
                </a:solidFill>
              </a:rPr>
              <a:t> Trinh </a:t>
            </a:r>
            <a:r>
              <a:rPr lang="en-US" sz="5000" dirty="0" err="1">
                <a:solidFill>
                  <a:srgbClr val="FFFF00"/>
                </a:solidFill>
              </a:rPr>
              <a:t>Nữ</a:t>
            </a:r>
            <a:r>
              <a:rPr lang="en-US" sz="5000" b="0" dirty="0">
                <a:solidFill>
                  <a:srgbClr val="FFFF00"/>
                </a:solidFill>
                <a:effectLst/>
                <a:latin typeface="+mj-lt"/>
              </a:rPr>
              <a:t/>
            </a:r>
            <a:br>
              <a:rPr lang="en-US" sz="5000" b="0" dirty="0">
                <a:solidFill>
                  <a:srgbClr val="FFFF00"/>
                </a:solidFill>
                <a:effectLst/>
                <a:latin typeface="+mj-lt"/>
              </a:rPr>
            </a:br>
            <a:r>
              <a:rPr lang="en-US" sz="4000" i="1" dirty="0" err="1">
                <a:solidFill>
                  <a:schemeClr val="bg1"/>
                </a:solidFill>
              </a:rPr>
              <a:t>Lm</a:t>
            </a:r>
            <a:r>
              <a:rPr lang="en-US" sz="4000" i="1" dirty="0">
                <a:solidFill>
                  <a:schemeClr val="bg1"/>
                </a:solidFill>
              </a:rPr>
              <a:t>. </a:t>
            </a:r>
            <a:r>
              <a:rPr lang="en-US" sz="4000" i="1" dirty="0" err="1">
                <a:solidFill>
                  <a:schemeClr val="bg1"/>
                </a:solidFill>
              </a:rPr>
              <a:t>Nguyễn</a:t>
            </a:r>
            <a:r>
              <a:rPr lang="en-US" sz="4000" i="1" dirty="0">
                <a:solidFill>
                  <a:schemeClr val="bg1"/>
                </a:solidFill>
              </a:rPr>
              <a:t> </a:t>
            </a:r>
            <a:r>
              <a:rPr lang="en-US" sz="4000" i="1" dirty="0" err="1">
                <a:solidFill>
                  <a:schemeClr val="bg1"/>
                </a:solidFill>
              </a:rPr>
              <a:t>Hùng</a:t>
            </a:r>
            <a:r>
              <a:rPr lang="en-US" sz="4000" i="1" dirty="0">
                <a:solidFill>
                  <a:schemeClr val="bg1"/>
                </a:solidFill>
              </a:rPr>
              <a:t> C</a:t>
            </a:r>
            <a:r>
              <a:rPr lang="vi-VN" sz="4000" i="1" dirty="0">
                <a:solidFill>
                  <a:schemeClr val="bg1"/>
                </a:solidFill>
              </a:rPr>
              <a:t>ư</a:t>
            </a:r>
            <a:r>
              <a:rPr lang="en-US" sz="4000" i="1" dirty="0" err="1">
                <a:solidFill>
                  <a:schemeClr val="bg1"/>
                </a:solidFill>
              </a:rPr>
              <a:t>ờng</a:t>
            </a:r>
            <a:r>
              <a:rPr lang="en-US" sz="4000" i="1" dirty="0">
                <a:solidFill>
                  <a:schemeClr val="bg1"/>
                </a:solidFill>
              </a:rPr>
              <a:t> – </a:t>
            </a:r>
            <a:r>
              <a:rPr lang="en-US" sz="4000" i="1" dirty="0" err="1">
                <a:solidFill>
                  <a:schemeClr val="bg1"/>
                </a:solidFill>
              </a:rPr>
              <a:t>Viễn</a:t>
            </a:r>
            <a:r>
              <a:rPr lang="en-US" sz="4000" i="1" dirty="0">
                <a:solidFill>
                  <a:schemeClr val="bg1"/>
                </a:solidFill>
              </a:rPr>
              <a:t> </a:t>
            </a:r>
            <a:r>
              <a:rPr lang="en-US" sz="4000" i="1" dirty="0" err="1">
                <a:solidFill>
                  <a:schemeClr val="bg1"/>
                </a:solidFill>
              </a:rPr>
              <a:t>Xứ</a:t>
            </a:r>
            <a:endParaRPr lang="en-US" sz="4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dirty="0">
                <a:solidFill>
                  <a:schemeClr val="bg1"/>
                </a:solidFill>
              </a:rPr>
              <a:t>Anh em hãy tỉnh thức và hãy sẵn sàng, vì vào giờ anh em không ngờ Con Người sẽ đến.</a:t>
            </a:r>
            <a:endParaRPr lang="en-US" sz="6600" dirty="0">
              <a:solidFill>
                <a:schemeClr val="bg1"/>
              </a:solidFill>
            </a:endParaRPr>
          </a:p>
        </p:txBody>
      </p:sp>
      <p:sp>
        <p:nvSpPr>
          <p:cNvPr id="3" name="TextBox 2"/>
          <p:cNvSpPr txBox="1"/>
          <p:nvPr/>
        </p:nvSpPr>
        <p:spPr>
          <a:xfrm>
            <a:off x="0" y="1"/>
            <a:ext cx="3886200" cy="707886"/>
          </a:xfrm>
          <a:prstGeom prst="rect">
            <a:avLst/>
          </a:prstGeom>
          <a:noFill/>
        </p:spPr>
        <p:txBody>
          <a:bodyPr wrap="square" rtlCol="0">
            <a:spAutoFit/>
          </a:bodyPr>
          <a:lstStyle/>
          <a:p>
            <a:r>
              <a:rPr lang="en-US" sz="4000">
                <a:solidFill>
                  <a:srgbClr val="FFFF00"/>
                </a:solidFill>
              </a:rPr>
              <a:t>Alleluia - Alleluia:</a:t>
            </a:r>
          </a:p>
        </p:txBody>
      </p:sp>
      <p:sp>
        <p:nvSpPr>
          <p:cNvPr id="4" name="Rectangle 3"/>
          <p:cNvSpPr/>
          <p:nvPr/>
        </p:nvSpPr>
        <p:spPr>
          <a:xfrm>
            <a:off x="6477000" y="4324350"/>
            <a:ext cx="2263761" cy="707886"/>
          </a:xfrm>
          <a:prstGeom prst="rect">
            <a:avLst/>
          </a:prstGeom>
        </p:spPr>
        <p:txBody>
          <a:bodyPr wrap="none">
            <a:spAutoFit/>
          </a:bodyPr>
          <a:lstStyle/>
          <a:p>
            <a:r>
              <a:rPr lang="en-US" sz="4000">
                <a:solidFill>
                  <a:srgbClr val="FFFF00"/>
                </a:solidFill>
              </a:rPr>
              <a:t>Alleluia …</a:t>
            </a:r>
          </a:p>
        </p:txBody>
      </p:sp>
    </p:spTree>
    <p:extLst>
      <p:ext uri="{BB962C8B-B14F-4D97-AF65-F5344CB8AC3E}">
        <p14:creationId xmlns:p14="http://schemas.microsoft.com/office/powerpoint/2010/main" val="1438677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sz="500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510"/>
            <a:ext cx="9144000" cy="5134480"/>
          </a:xfrm>
          <a:prstGeom prst="rect">
            <a:avLst/>
          </a:prstGeom>
        </p:spPr>
      </p:pic>
    </p:spTree>
    <p:extLst>
      <p:ext uri="{BB962C8B-B14F-4D97-AF65-F5344CB8AC3E}">
        <p14:creationId xmlns:p14="http://schemas.microsoft.com/office/powerpoint/2010/main" val="12709740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Tk1:</a:t>
            </a:r>
            <a:r>
              <a:rPr lang="en-US" b="0" dirty="0">
                <a:solidFill>
                  <a:srgbClr val="FFFF00"/>
                </a:solidFill>
                <a:effectLst/>
              </a:rPr>
              <a:t> </a:t>
            </a:r>
            <a:r>
              <a:rPr lang="en-US" b="0" dirty="0">
                <a:solidFill>
                  <a:schemeClr val="bg1"/>
                </a:solidFill>
                <a:effectLst/>
              </a:rPr>
              <a:t>M</a:t>
            </a:r>
            <a:r>
              <a:rPr lang="vi-VN" b="0" dirty="0">
                <a:solidFill>
                  <a:schemeClr val="bg1"/>
                </a:solidFill>
                <a:effectLst/>
              </a:rPr>
              <a:t>ư</a:t>
            </a:r>
            <a:r>
              <a:rPr lang="en-US" dirty="0" err="1">
                <a:solidFill>
                  <a:schemeClr val="bg1"/>
                </a:solidFill>
              </a:rPr>
              <a:t>ời</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trinh</a:t>
            </a:r>
            <a:r>
              <a:rPr lang="en-US" dirty="0">
                <a:solidFill>
                  <a:schemeClr val="bg1"/>
                </a:solidFill>
              </a:rPr>
              <a:t> </a:t>
            </a:r>
            <a:r>
              <a:rPr lang="en-US" dirty="0" err="1">
                <a:solidFill>
                  <a:schemeClr val="bg1"/>
                </a:solidFill>
              </a:rPr>
              <a:t>nữ</a:t>
            </a:r>
            <a:r>
              <a:rPr lang="en-US" dirty="0">
                <a:solidFill>
                  <a:schemeClr val="bg1"/>
                </a:solidFill>
              </a:rPr>
              <a:t> </a:t>
            </a:r>
            <a:r>
              <a:rPr lang="en-US" dirty="0" err="1">
                <a:solidFill>
                  <a:schemeClr val="bg1"/>
                </a:solidFill>
              </a:rPr>
              <a:t>chàng</a:t>
            </a:r>
            <a:r>
              <a:rPr lang="en-US" dirty="0">
                <a:solidFill>
                  <a:schemeClr val="bg1"/>
                </a:solidFill>
              </a:rPr>
              <a:t> </a:t>
            </a:r>
            <a:r>
              <a:rPr lang="en-US" dirty="0" err="1">
                <a:solidFill>
                  <a:schemeClr val="bg1"/>
                </a:solidFill>
              </a:rPr>
              <a:t>rể</a:t>
            </a:r>
            <a:r>
              <a:rPr lang="en-US" dirty="0">
                <a:solidFill>
                  <a:schemeClr val="bg1"/>
                </a:solidFill>
              </a:rPr>
              <a:t> </a:t>
            </a:r>
            <a:r>
              <a:rPr lang="en-US" dirty="0" err="1">
                <a:solidFill>
                  <a:schemeClr val="bg1"/>
                </a:solidFill>
              </a:rPr>
              <a:t>tới</a:t>
            </a:r>
            <a:r>
              <a:rPr lang="en-US" dirty="0">
                <a:solidFill>
                  <a:schemeClr val="bg1"/>
                </a:solidFill>
              </a:rPr>
              <a:t> bao </a:t>
            </a:r>
            <a:r>
              <a:rPr lang="en-US" dirty="0" err="1">
                <a:solidFill>
                  <a:schemeClr val="bg1"/>
                </a:solidFill>
              </a:rPr>
              <a:t>vui</a:t>
            </a:r>
            <a:r>
              <a:rPr lang="en-US" dirty="0">
                <a:solidFill>
                  <a:schemeClr val="bg1"/>
                </a:solidFill>
              </a:rPr>
              <a:t> </a:t>
            </a:r>
            <a:r>
              <a:rPr lang="en-US" dirty="0" err="1">
                <a:solidFill>
                  <a:schemeClr val="bg1"/>
                </a:solidFill>
              </a:rPr>
              <a:t>mừng</a:t>
            </a:r>
            <a:r>
              <a:rPr lang="en-US" dirty="0">
                <a:solidFill>
                  <a:schemeClr val="bg1"/>
                </a:solidFill>
              </a:rPr>
              <a:t>, </a:t>
            </a:r>
            <a:r>
              <a:rPr lang="en-US" dirty="0" err="1">
                <a:solidFill>
                  <a:schemeClr val="bg1"/>
                </a:solidFill>
              </a:rPr>
              <a:t>kia</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khôn</a:t>
            </a:r>
            <a:r>
              <a:rPr lang="en-US" dirty="0">
                <a:solidFill>
                  <a:schemeClr val="bg1"/>
                </a:solidFill>
              </a:rPr>
              <a:t> </a:t>
            </a:r>
            <a:r>
              <a:rPr lang="en-US" dirty="0" err="1">
                <a:solidFill>
                  <a:schemeClr val="bg1"/>
                </a:solidFill>
              </a:rPr>
              <a:t>ngoan</a:t>
            </a:r>
            <a:r>
              <a:rPr lang="en-US" dirty="0">
                <a:solidFill>
                  <a:schemeClr val="bg1"/>
                </a:solidFill>
              </a:rPr>
              <a:t> </a:t>
            </a:r>
            <a:r>
              <a:rPr lang="en-US" dirty="0" err="1">
                <a:solidFill>
                  <a:schemeClr val="bg1"/>
                </a:solidFill>
              </a:rPr>
              <a:t>mang</a:t>
            </a:r>
            <a:r>
              <a:rPr lang="en-US" dirty="0">
                <a:solidFill>
                  <a:schemeClr val="bg1"/>
                </a:solidFill>
              </a:rPr>
              <a:t> </a:t>
            </a:r>
            <a:r>
              <a:rPr lang="en-US" dirty="0" err="1">
                <a:solidFill>
                  <a:schemeClr val="bg1"/>
                </a:solidFill>
              </a:rPr>
              <a:t>dầu</a:t>
            </a:r>
            <a:r>
              <a:rPr lang="en-US" dirty="0">
                <a:solidFill>
                  <a:schemeClr val="bg1"/>
                </a:solidFill>
              </a:rPr>
              <a:t> </a:t>
            </a:r>
            <a:r>
              <a:rPr lang="en-US" dirty="0" err="1">
                <a:solidFill>
                  <a:schemeClr val="bg1"/>
                </a:solidFill>
              </a:rPr>
              <a:t>theo</a:t>
            </a:r>
            <a:r>
              <a:rPr lang="en-US" dirty="0">
                <a:solidFill>
                  <a:schemeClr val="bg1"/>
                </a:solidFill>
              </a:rPr>
              <a:t> </a:t>
            </a:r>
            <a:r>
              <a:rPr lang="en-US" dirty="0" err="1">
                <a:solidFill>
                  <a:schemeClr val="bg1"/>
                </a:solidFill>
              </a:rPr>
              <a:t>với</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cây</a:t>
            </a:r>
            <a:r>
              <a:rPr lang="en-US" dirty="0">
                <a:solidFill>
                  <a:schemeClr val="bg1"/>
                </a:solidFill>
              </a:rPr>
              <a:t> </a:t>
            </a:r>
            <a:r>
              <a:rPr lang="en-US" dirty="0" err="1">
                <a:solidFill>
                  <a:schemeClr val="bg1"/>
                </a:solidFill>
              </a:rPr>
              <a:t>đèn</a:t>
            </a:r>
            <a:r>
              <a:rPr lang="en-US" dirty="0">
                <a:solidFill>
                  <a:schemeClr val="bg1"/>
                </a:solidFill>
              </a:rPr>
              <a:t>. </a:t>
            </a:r>
            <a:r>
              <a:rPr lang="en-US" dirty="0" err="1">
                <a:solidFill>
                  <a:schemeClr val="bg1"/>
                </a:solidFill>
              </a:rPr>
              <a:t>Còn</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dại</a:t>
            </a:r>
            <a:r>
              <a:rPr lang="en-US" dirty="0">
                <a:solidFill>
                  <a:schemeClr val="bg1"/>
                </a:solidFill>
              </a:rPr>
              <a:t> </a:t>
            </a:r>
            <a:r>
              <a:rPr lang="en-US" dirty="0" err="1">
                <a:solidFill>
                  <a:schemeClr val="bg1"/>
                </a:solidFill>
              </a:rPr>
              <a:t>khờ</a:t>
            </a:r>
            <a:r>
              <a:rPr lang="en-US" dirty="0">
                <a:solidFill>
                  <a:schemeClr val="bg1"/>
                </a:solidFill>
              </a:rPr>
              <a:t> </a:t>
            </a:r>
            <a:r>
              <a:rPr lang="en-US" dirty="0" err="1">
                <a:solidFill>
                  <a:schemeClr val="bg1"/>
                </a:solidFill>
              </a:rPr>
              <a:t>dầu</a:t>
            </a:r>
            <a:r>
              <a:rPr lang="en-US" dirty="0">
                <a:solidFill>
                  <a:schemeClr val="bg1"/>
                </a:solidFill>
              </a:rPr>
              <a:t> </a:t>
            </a:r>
            <a:r>
              <a:rPr lang="en-US" dirty="0" err="1">
                <a:solidFill>
                  <a:schemeClr val="bg1"/>
                </a:solidFill>
              </a:rPr>
              <a:t>chẳng</a:t>
            </a:r>
            <a:r>
              <a:rPr lang="en-US" dirty="0">
                <a:solidFill>
                  <a:schemeClr val="bg1"/>
                </a:solidFill>
              </a:rPr>
              <a:t> </a:t>
            </a:r>
            <a:r>
              <a:rPr lang="en-US" dirty="0" err="1">
                <a:solidFill>
                  <a:schemeClr val="bg1"/>
                </a:solidFill>
              </a:rPr>
              <a:t>mang</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đèn</a:t>
            </a:r>
            <a:r>
              <a:rPr lang="en-US" dirty="0">
                <a:solidFill>
                  <a:schemeClr val="bg1"/>
                </a:solidFill>
              </a:rPr>
              <a:t> </a:t>
            </a:r>
            <a:r>
              <a:rPr lang="en-US" dirty="0" err="1">
                <a:solidFill>
                  <a:schemeClr val="bg1"/>
                </a:solidFill>
              </a:rPr>
              <a:t>thôi</a:t>
            </a:r>
            <a:r>
              <a:rPr lang="en-US" dirty="0">
                <a:solidFill>
                  <a:schemeClr val="bg1"/>
                </a:solidFill>
              </a:rPr>
              <a:t>. </a:t>
            </a:r>
            <a:r>
              <a:rPr lang="en-US" dirty="0" err="1">
                <a:solidFill>
                  <a:schemeClr val="bg1"/>
                </a:solidFill>
              </a:rPr>
              <a:t>Khi</a:t>
            </a:r>
            <a:r>
              <a:rPr lang="en-US" dirty="0">
                <a:solidFill>
                  <a:schemeClr val="bg1"/>
                </a:solidFill>
              </a:rPr>
              <a:t> </a:t>
            </a:r>
            <a:r>
              <a:rPr lang="en-US" dirty="0" err="1">
                <a:solidFill>
                  <a:schemeClr val="bg1"/>
                </a:solidFill>
              </a:rPr>
              <a:t>tân</a:t>
            </a:r>
            <a:r>
              <a:rPr lang="en-US" dirty="0">
                <a:solidFill>
                  <a:schemeClr val="bg1"/>
                </a:solidFill>
              </a:rPr>
              <a:t> </a:t>
            </a:r>
            <a:r>
              <a:rPr lang="en-US" dirty="0" err="1">
                <a:solidFill>
                  <a:schemeClr val="bg1"/>
                </a:solidFill>
              </a:rPr>
              <a:t>lang</a:t>
            </a:r>
            <a:r>
              <a:rPr lang="en-US" dirty="0">
                <a:solidFill>
                  <a:schemeClr val="bg1"/>
                </a:solidFill>
              </a:rPr>
              <a:t> </a:t>
            </a:r>
            <a:r>
              <a:rPr lang="en-US" dirty="0" err="1">
                <a:solidFill>
                  <a:schemeClr val="bg1"/>
                </a:solidFill>
              </a:rPr>
              <a:t>tới</a:t>
            </a:r>
            <a:r>
              <a:rPr lang="en-US" dirty="0">
                <a:solidFill>
                  <a:schemeClr val="bg1"/>
                </a:solidFill>
              </a:rPr>
              <a:t> </a:t>
            </a:r>
            <a:r>
              <a:rPr lang="en-US" dirty="0" err="1">
                <a:solidFill>
                  <a:schemeClr val="bg1"/>
                </a:solidFill>
              </a:rPr>
              <a:t>chậm</a:t>
            </a:r>
            <a:r>
              <a:rPr lang="en-US" dirty="0">
                <a:solidFill>
                  <a:schemeClr val="bg1"/>
                </a:solidFill>
              </a:rPr>
              <a:t> </a:t>
            </a:r>
            <a:r>
              <a:rPr lang="en-US" dirty="0" err="1">
                <a:solidFill>
                  <a:schemeClr val="bg1"/>
                </a:solidFill>
              </a:rPr>
              <a:t>cả</a:t>
            </a:r>
            <a:r>
              <a:rPr lang="en-US" dirty="0">
                <a:solidFill>
                  <a:schemeClr val="bg1"/>
                </a:solidFill>
              </a:rPr>
              <a:t> m</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đều</a:t>
            </a:r>
            <a:r>
              <a:rPr lang="en-US" dirty="0">
                <a:solidFill>
                  <a:schemeClr val="bg1"/>
                </a:solidFill>
              </a:rPr>
              <a:t> </a:t>
            </a:r>
            <a:r>
              <a:rPr lang="en-US" dirty="0" err="1">
                <a:solidFill>
                  <a:schemeClr val="bg1"/>
                </a:solidFill>
              </a:rPr>
              <a:t>đang</a:t>
            </a:r>
            <a:r>
              <a:rPr lang="en-US" dirty="0">
                <a:solidFill>
                  <a:schemeClr val="bg1"/>
                </a:solidFill>
              </a:rPr>
              <a:t> </a:t>
            </a:r>
            <a:r>
              <a:rPr lang="en-US" dirty="0" err="1">
                <a:solidFill>
                  <a:schemeClr val="bg1"/>
                </a:solidFill>
              </a:rPr>
              <a:t>thiếp</a:t>
            </a:r>
            <a:r>
              <a:rPr lang="en-US" dirty="0">
                <a:solidFill>
                  <a:schemeClr val="bg1"/>
                </a:solidFill>
              </a:rPr>
              <a:t> </a:t>
            </a:r>
            <a:r>
              <a:rPr lang="en-US" dirty="0" err="1">
                <a:solidFill>
                  <a:schemeClr val="bg1"/>
                </a:solidFill>
              </a:rPr>
              <a:t>giấc</a:t>
            </a:r>
            <a:r>
              <a:rPr lang="en-US"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520350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b="0" dirty="0" err="1">
                <a:solidFill>
                  <a:schemeClr val="bg1"/>
                </a:solidFill>
                <a:effectLst/>
              </a:rPr>
              <a:t>N</a:t>
            </a:r>
            <a:r>
              <a:rPr lang="en-US" dirty="0" err="1">
                <a:solidFill>
                  <a:schemeClr val="bg1"/>
                </a:solidFill>
              </a:rPr>
              <a:t>ửa</a:t>
            </a:r>
            <a:r>
              <a:rPr lang="en-US" dirty="0">
                <a:solidFill>
                  <a:schemeClr val="bg1"/>
                </a:solidFill>
              </a:rPr>
              <a:t> </a:t>
            </a:r>
            <a:r>
              <a:rPr lang="en-US" dirty="0" err="1">
                <a:solidFill>
                  <a:schemeClr val="bg1"/>
                </a:solidFill>
              </a:rPr>
              <a:t>đêm</a:t>
            </a:r>
            <a:r>
              <a:rPr lang="en-US" dirty="0">
                <a:solidFill>
                  <a:schemeClr val="bg1"/>
                </a:solidFill>
              </a:rPr>
              <a:t> </a:t>
            </a:r>
            <a:r>
              <a:rPr lang="en-US" dirty="0" err="1">
                <a:solidFill>
                  <a:schemeClr val="bg1"/>
                </a:solidFill>
              </a:rPr>
              <a:t>vang</a:t>
            </a:r>
            <a:r>
              <a:rPr lang="en-US" dirty="0">
                <a:solidFill>
                  <a:schemeClr val="bg1"/>
                </a:solidFill>
              </a:rPr>
              <a:t> </a:t>
            </a:r>
            <a:r>
              <a:rPr lang="en-US" dirty="0" err="1">
                <a:solidFill>
                  <a:schemeClr val="bg1"/>
                </a:solidFill>
              </a:rPr>
              <a:t>tiếng</a:t>
            </a:r>
            <a:r>
              <a:rPr lang="en-US" dirty="0">
                <a:solidFill>
                  <a:schemeClr val="bg1"/>
                </a:solidFill>
              </a:rPr>
              <a:t>: “</a:t>
            </a:r>
            <a:r>
              <a:rPr lang="en-US" dirty="0" err="1">
                <a:solidFill>
                  <a:schemeClr val="bg1"/>
                </a:solidFill>
              </a:rPr>
              <a:t>Chàng</a:t>
            </a:r>
            <a:r>
              <a:rPr lang="en-US" dirty="0">
                <a:solidFill>
                  <a:schemeClr val="bg1"/>
                </a:solidFill>
              </a:rPr>
              <a:t> </a:t>
            </a:r>
            <a:r>
              <a:rPr lang="en-US" dirty="0" err="1">
                <a:solidFill>
                  <a:schemeClr val="bg1"/>
                </a:solidFill>
              </a:rPr>
              <a:t>rể</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mau</a:t>
            </a:r>
            <a:r>
              <a:rPr lang="en-US" dirty="0">
                <a:solidFill>
                  <a:schemeClr val="bg1"/>
                </a:solidFill>
              </a:rPr>
              <a:t> </a:t>
            </a:r>
            <a:r>
              <a:rPr lang="en-US" dirty="0" err="1">
                <a:solidFill>
                  <a:schemeClr val="bg1"/>
                </a:solidFill>
              </a:rPr>
              <a:t>đón</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khi</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khôn</a:t>
            </a:r>
            <a:r>
              <a:rPr lang="en-US" dirty="0">
                <a:solidFill>
                  <a:schemeClr val="bg1"/>
                </a:solidFill>
              </a:rPr>
              <a:t> </a:t>
            </a:r>
            <a:r>
              <a:rPr lang="en-US" dirty="0" err="1">
                <a:solidFill>
                  <a:schemeClr val="bg1"/>
                </a:solidFill>
              </a:rPr>
              <a:t>ngoan</a:t>
            </a:r>
            <a:r>
              <a:rPr lang="en-US" dirty="0">
                <a:solidFill>
                  <a:schemeClr val="bg1"/>
                </a:solidFill>
              </a:rPr>
              <a:t> </a:t>
            </a:r>
            <a:r>
              <a:rPr lang="en-US" dirty="0" err="1">
                <a:solidFill>
                  <a:schemeClr val="bg1"/>
                </a:solidFill>
              </a:rPr>
              <a:t>thắp</a:t>
            </a:r>
            <a:r>
              <a:rPr lang="en-US" dirty="0">
                <a:solidFill>
                  <a:schemeClr val="bg1"/>
                </a:solidFill>
              </a:rPr>
              <a:t> </a:t>
            </a:r>
            <a:r>
              <a:rPr lang="en-US" dirty="0" err="1">
                <a:solidFill>
                  <a:schemeClr val="bg1"/>
                </a:solidFill>
              </a:rPr>
              <a:t>đèn</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đón</a:t>
            </a:r>
            <a:r>
              <a:rPr lang="en-US" dirty="0">
                <a:solidFill>
                  <a:schemeClr val="bg1"/>
                </a:solidFill>
              </a:rPr>
              <a:t> r</a:t>
            </a:r>
            <a:r>
              <a:rPr lang="vi-VN" dirty="0">
                <a:solidFill>
                  <a:schemeClr val="bg1"/>
                </a:solidFill>
              </a:rPr>
              <a:t>ư</a:t>
            </a:r>
            <a:r>
              <a:rPr lang="en-US" dirty="0" err="1">
                <a:solidFill>
                  <a:schemeClr val="bg1"/>
                </a:solidFill>
              </a:rPr>
              <a:t>ớc</a:t>
            </a:r>
            <a:r>
              <a:rPr lang="en-US" dirty="0">
                <a:solidFill>
                  <a:schemeClr val="bg1"/>
                </a:solidFill>
              </a:rPr>
              <a:t> </a:t>
            </a:r>
            <a:r>
              <a:rPr lang="en-US" dirty="0" err="1">
                <a:solidFill>
                  <a:schemeClr val="bg1"/>
                </a:solidFill>
              </a:rPr>
              <a:t>tưng</a:t>
            </a:r>
            <a:r>
              <a:rPr lang="en-US" dirty="0">
                <a:solidFill>
                  <a:schemeClr val="bg1"/>
                </a:solidFill>
              </a:rPr>
              <a:t> </a:t>
            </a:r>
            <a:r>
              <a:rPr lang="en-US" dirty="0" err="1">
                <a:solidFill>
                  <a:schemeClr val="bg1"/>
                </a:solidFill>
              </a:rPr>
              <a:t>bừng</a:t>
            </a:r>
            <a:r>
              <a:rPr lang="en-US" dirty="0">
                <a:solidFill>
                  <a:schemeClr val="bg1"/>
                </a:solidFill>
              </a:rPr>
              <a:t>. </a:t>
            </a:r>
            <a:r>
              <a:rPr lang="en-US" dirty="0" err="1">
                <a:solidFill>
                  <a:schemeClr val="bg1"/>
                </a:solidFill>
              </a:rPr>
              <a:t>Còn</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cô</a:t>
            </a:r>
            <a:r>
              <a:rPr lang="en-US" dirty="0">
                <a:solidFill>
                  <a:schemeClr val="bg1"/>
                </a:solidFill>
              </a:rPr>
              <a:t> </a:t>
            </a:r>
            <a:r>
              <a:rPr lang="en-US" dirty="0" err="1">
                <a:solidFill>
                  <a:schemeClr val="bg1"/>
                </a:solidFill>
              </a:rPr>
              <a:t>dại</a:t>
            </a:r>
            <a:r>
              <a:rPr lang="en-US" dirty="0">
                <a:solidFill>
                  <a:schemeClr val="bg1"/>
                </a:solidFill>
              </a:rPr>
              <a:t> </a:t>
            </a:r>
            <a:r>
              <a:rPr lang="en-US" dirty="0" err="1">
                <a:solidFill>
                  <a:schemeClr val="bg1"/>
                </a:solidFill>
              </a:rPr>
              <a:t>khờ</a:t>
            </a:r>
            <a:r>
              <a:rPr lang="en-US" dirty="0">
                <a:solidFill>
                  <a:schemeClr val="bg1"/>
                </a:solidFill>
              </a:rPr>
              <a:t> </a:t>
            </a:r>
            <a:r>
              <a:rPr lang="en-US" dirty="0" err="1">
                <a:solidFill>
                  <a:schemeClr val="bg1"/>
                </a:solidFill>
              </a:rPr>
              <a:t>chạy</a:t>
            </a:r>
            <a:r>
              <a:rPr lang="en-US" dirty="0">
                <a:solidFill>
                  <a:schemeClr val="bg1"/>
                </a:solidFill>
              </a:rPr>
              <a:t> </a:t>
            </a:r>
            <a:r>
              <a:rPr lang="en-US" dirty="0" err="1">
                <a:solidFill>
                  <a:schemeClr val="bg1"/>
                </a:solidFill>
              </a:rPr>
              <a:t>tìm</a:t>
            </a:r>
            <a:r>
              <a:rPr lang="en-US" dirty="0">
                <a:solidFill>
                  <a:schemeClr val="bg1"/>
                </a:solidFill>
              </a:rPr>
              <a:t> </a:t>
            </a:r>
            <a:r>
              <a:rPr lang="en-US" dirty="0" err="1">
                <a:solidFill>
                  <a:schemeClr val="bg1"/>
                </a:solidFill>
              </a:rPr>
              <a:t>mua</a:t>
            </a:r>
            <a:r>
              <a:rPr lang="en-US" dirty="0">
                <a:solidFill>
                  <a:schemeClr val="bg1"/>
                </a:solidFill>
              </a:rPr>
              <a:t> ở </a:t>
            </a:r>
            <a:r>
              <a:rPr lang="en-US" dirty="0" err="1">
                <a:solidFill>
                  <a:schemeClr val="bg1"/>
                </a:solidFill>
              </a:rPr>
              <a:t>khắp</a:t>
            </a:r>
            <a:r>
              <a:rPr lang="en-US" dirty="0">
                <a:solidFill>
                  <a:schemeClr val="bg1"/>
                </a:solidFill>
              </a:rPr>
              <a:t> </a:t>
            </a:r>
            <a:r>
              <a:rPr lang="en-US" dirty="0" err="1">
                <a:solidFill>
                  <a:schemeClr val="bg1"/>
                </a:solidFill>
              </a:rPr>
              <a:t>mọi</a:t>
            </a:r>
            <a:r>
              <a:rPr lang="en-US" dirty="0">
                <a:solidFill>
                  <a:schemeClr val="bg1"/>
                </a:solidFill>
              </a:rPr>
              <a:t> n</a:t>
            </a:r>
            <a:r>
              <a:rPr lang="vi-VN" dirty="0">
                <a:solidFill>
                  <a:schemeClr val="bg1"/>
                </a:solidFill>
              </a:rPr>
              <a:t>ơ</a:t>
            </a:r>
            <a:r>
              <a:rPr lang="en-US" dirty="0" err="1">
                <a:solidFill>
                  <a:schemeClr val="bg1"/>
                </a:solidFill>
              </a:rPr>
              <a:t>i</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lúc</a:t>
            </a:r>
            <a:r>
              <a:rPr lang="en-US" dirty="0">
                <a:solidFill>
                  <a:schemeClr val="bg1"/>
                </a:solidFill>
              </a:rPr>
              <a:t> </a:t>
            </a:r>
            <a:r>
              <a:rPr lang="en-US" dirty="0" err="1">
                <a:solidFill>
                  <a:schemeClr val="bg1"/>
                </a:solidFill>
              </a:rPr>
              <a:t>đã</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dầu</a:t>
            </a:r>
            <a:r>
              <a:rPr lang="en-US" dirty="0">
                <a:solidFill>
                  <a:schemeClr val="bg1"/>
                </a:solidFill>
              </a:rPr>
              <a:t> </a:t>
            </a:r>
            <a:r>
              <a:rPr lang="en-US" dirty="0" err="1">
                <a:solidFill>
                  <a:schemeClr val="bg1"/>
                </a:solidFill>
              </a:rPr>
              <a:t>cửa</a:t>
            </a:r>
            <a:r>
              <a:rPr lang="en-US" dirty="0">
                <a:solidFill>
                  <a:schemeClr val="bg1"/>
                </a:solidFill>
              </a:rPr>
              <a:t> </a:t>
            </a:r>
            <a:r>
              <a:rPr lang="en-US" dirty="0" err="1">
                <a:solidFill>
                  <a:schemeClr val="bg1"/>
                </a:solidFill>
              </a:rPr>
              <a:t>phòng</a:t>
            </a:r>
            <a:r>
              <a:rPr lang="en-US" dirty="0">
                <a:solidFill>
                  <a:schemeClr val="bg1"/>
                </a:solidFill>
              </a:rPr>
              <a:t> nay </a:t>
            </a:r>
            <a:r>
              <a:rPr lang="en-US" dirty="0" err="1">
                <a:solidFill>
                  <a:schemeClr val="bg1"/>
                </a:solidFill>
              </a:rPr>
              <a:t>đã</a:t>
            </a:r>
            <a:r>
              <a:rPr lang="en-US" dirty="0">
                <a:solidFill>
                  <a:schemeClr val="bg1"/>
                </a:solidFill>
              </a:rPr>
              <a:t> </a:t>
            </a:r>
            <a:r>
              <a:rPr lang="en-US" dirty="0" err="1">
                <a:solidFill>
                  <a:schemeClr val="bg1"/>
                </a:solidFill>
              </a:rPr>
              <a:t>đóng</a:t>
            </a:r>
            <a:r>
              <a:rPr lang="en-US" dirty="0">
                <a:solidFill>
                  <a:schemeClr val="bg1"/>
                </a:solidFill>
              </a:rPr>
              <a:t>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thay</a:t>
            </a:r>
            <a:r>
              <a:rPr lang="en-US"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35712292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chẳng</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Chúa</a:t>
            </a:r>
            <a:r>
              <a:rPr lang="en-US" sz="4800" dirty="0">
                <a:solidFill>
                  <a:schemeClr val="bg1"/>
                </a:solidFill>
              </a:rPr>
              <a:t> ta </a:t>
            </a:r>
            <a:r>
              <a:rPr lang="en-US" sz="4800" dirty="0" err="1">
                <a:solidFill>
                  <a:schemeClr val="bg1"/>
                </a:solidFill>
              </a:rPr>
              <a:t>khi</a:t>
            </a:r>
            <a:r>
              <a:rPr lang="en-US" sz="4800" dirty="0">
                <a:solidFill>
                  <a:schemeClr val="bg1"/>
                </a:solidFill>
              </a:rPr>
              <a:t> </a:t>
            </a:r>
            <a:r>
              <a:rPr lang="en-US" sz="4800" dirty="0" err="1">
                <a:solidFill>
                  <a:schemeClr val="bg1"/>
                </a:solidFill>
              </a:rPr>
              <a:t>nào</a:t>
            </a:r>
            <a:r>
              <a:rPr lang="en-US" sz="4800" dirty="0">
                <a:solidFill>
                  <a:schemeClr val="bg1"/>
                </a:solidFill>
              </a:rPr>
              <a:t> </a:t>
            </a:r>
            <a:r>
              <a:rPr lang="en-US" sz="4800" dirty="0" err="1">
                <a:solidFill>
                  <a:schemeClr val="bg1"/>
                </a:solidFill>
              </a:rPr>
              <a:t>viếng</a:t>
            </a:r>
            <a:r>
              <a:rPr lang="en-US" sz="4800" dirty="0">
                <a:solidFill>
                  <a:schemeClr val="bg1"/>
                </a:solidFill>
              </a:rPr>
              <a:t> </a:t>
            </a:r>
            <a:r>
              <a:rPr lang="en-US" sz="4800" dirty="0" err="1">
                <a:solidFill>
                  <a:schemeClr val="bg1"/>
                </a:solidFill>
              </a:rPr>
              <a:t>thăm</a:t>
            </a:r>
            <a:r>
              <a:rPr lang="en-US" sz="4800" dirty="0">
                <a:solidFill>
                  <a:schemeClr val="bg1"/>
                </a:solidFill>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cầu</a:t>
            </a:r>
            <a:r>
              <a:rPr lang="en-US" sz="4800" dirty="0">
                <a:solidFill>
                  <a:schemeClr val="bg1"/>
                </a:solidFill>
              </a:rPr>
              <a:t> </a:t>
            </a:r>
            <a:r>
              <a:rPr lang="en-US" sz="4800" dirty="0" err="1">
                <a:solidFill>
                  <a:schemeClr val="bg1"/>
                </a:solidFill>
              </a:rPr>
              <a:t>luôn</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tâm</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sẵn</a:t>
            </a:r>
            <a:r>
              <a:rPr lang="en-US" sz="4800" dirty="0">
                <a:solidFill>
                  <a:schemeClr val="bg1"/>
                </a:solidFill>
              </a:rPr>
              <a:t> </a:t>
            </a:r>
            <a:r>
              <a:rPr lang="en-US" sz="4800" dirty="0" err="1">
                <a:solidFill>
                  <a:schemeClr val="bg1"/>
                </a:solidFill>
              </a:rPr>
              <a:t>sàng</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718770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Tk2:</a:t>
            </a:r>
            <a:r>
              <a:rPr lang="en-US" b="0" dirty="0">
                <a:solidFill>
                  <a:srgbClr val="FFFF00"/>
                </a:solidFill>
                <a:effectLst/>
              </a:rPr>
              <a:t> </a:t>
            </a:r>
            <a:r>
              <a:rPr lang="en-US" b="0" dirty="0">
                <a:solidFill>
                  <a:schemeClr val="bg1"/>
                </a:solidFill>
                <a:effectLst/>
              </a:rPr>
              <a:t>Ng</a:t>
            </a:r>
            <a:r>
              <a:rPr lang="vi-VN" b="0" dirty="0">
                <a:solidFill>
                  <a:schemeClr val="bg1"/>
                </a:solidFill>
                <a:effectLst/>
              </a:rPr>
              <a:t>ư</a:t>
            </a:r>
            <a:r>
              <a:rPr lang="en-US" dirty="0" err="1">
                <a:solidFill>
                  <a:schemeClr val="bg1"/>
                </a:solidFill>
              </a:rPr>
              <a:t>ời</a:t>
            </a:r>
            <a:r>
              <a:rPr lang="en-US" dirty="0">
                <a:solidFill>
                  <a:schemeClr val="bg1"/>
                </a:solidFill>
              </a:rPr>
              <a:t> </a:t>
            </a:r>
            <a:r>
              <a:rPr lang="en-US" dirty="0" err="1">
                <a:solidFill>
                  <a:schemeClr val="bg1"/>
                </a:solidFill>
              </a:rPr>
              <a:t>ơi</a:t>
            </a:r>
            <a:r>
              <a:rPr lang="en-US" dirty="0">
                <a:solidFill>
                  <a:schemeClr val="bg1"/>
                </a:solidFill>
              </a:rPr>
              <a:t> </a:t>
            </a:r>
            <a:r>
              <a:rPr lang="en-US" dirty="0" err="1">
                <a:solidFill>
                  <a:schemeClr val="bg1"/>
                </a:solidFill>
              </a:rPr>
              <a:t>hãy</a:t>
            </a:r>
            <a:r>
              <a:rPr lang="en-US" dirty="0">
                <a:solidFill>
                  <a:schemeClr val="bg1"/>
                </a:solidFill>
              </a:rPr>
              <a:t> </a:t>
            </a:r>
            <a:r>
              <a:rPr lang="en-US" dirty="0" err="1">
                <a:solidFill>
                  <a:schemeClr val="bg1"/>
                </a:solidFill>
              </a:rPr>
              <a:t>nhớ</a:t>
            </a:r>
            <a:r>
              <a:rPr lang="en-US" dirty="0">
                <a:solidFill>
                  <a:schemeClr val="bg1"/>
                </a:solidFill>
              </a:rPr>
              <a:t> </a:t>
            </a:r>
            <a:r>
              <a:rPr lang="en-US" dirty="0" err="1">
                <a:solidFill>
                  <a:schemeClr val="bg1"/>
                </a:solidFill>
              </a:rPr>
              <a:t>hằng</a:t>
            </a:r>
            <a:r>
              <a:rPr lang="en-US" dirty="0">
                <a:solidFill>
                  <a:schemeClr val="bg1"/>
                </a:solidFill>
              </a:rPr>
              <a:t> </a:t>
            </a:r>
            <a:r>
              <a:rPr lang="en-US" dirty="0" err="1">
                <a:solidFill>
                  <a:schemeClr val="bg1"/>
                </a:solidFill>
              </a:rPr>
              <a:t>tỉnh</a:t>
            </a:r>
            <a:r>
              <a:rPr lang="en-US" dirty="0">
                <a:solidFill>
                  <a:schemeClr val="bg1"/>
                </a:solidFill>
              </a:rPr>
              <a:t> </a:t>
            </a:r>
            <a:r>
              <a:rPr lang="en-US" dirty="0" err="1">
                <a:solidFill>
                  <a:schemeClr val="bg1"/>
                </a:solidFill>
              </a:rPr>
              <a:t>thức</a:t>
            </a:r>
            <a:r>
              <a:rPr lang="en-US" dirty="0">
                <a:solidFill>
                  <a:schemeClr val="bg1"/>
                </a:solidFill>
              </a:rPr>
              <a:t> </a:t>
            </a:r>
            <a:r>
              <a:rPr lang="en-US" dirty="0" err="1">
                <a:solidFill>
                  <a:schemeClr val="bg1"/>
                </a:solidFill>
              </a:rPr>
              <a:t>luôn</a:t>
            </a:r>
            <a:r>
              <a:rPr lang="en-US" dirty="0">
                <a:solidFill>
                  <a:schemeClr val="bg1"/>
                </a:solidFill>
              </a:rPr>
              <a:t> </a:t>
            </a:r>
            <a:r>
              <a:rPr lang="en-US" dirty="0" err="1">
                <a:solidFill>
                  <a:schemeClr val="bg1"/>
                </a:solidFill>
              </a:rPr>
              <a:t>khấn</a:t>
            </a:r>
            <a:r>
              <a:rPr lang="en-US" dirty="0">
                <a:solidFill>
                  <a:schemeClr val="bg1"/>
                </a:solidFill>
              </a:rPr>
              <a:t> </a:t>
            </a:r>
            <a:r>
              <a:rPr lang="en-US" dirty="0" err="1">
                <a:solidFill>
                  <a:schemeClr val="bg1"/>
                </a:solidFill>
              </a:rPr>
              <a:t>nguyện</a:t>
            </a:r>
            <a:r>
              <a:rPr lang="en-US" dirty="0">
                <a:solidFill>
                  <a:schemeClr val="bg1"/>
                </a:solidFill>
              </a:rPr>
              <a:t>. Mai </a:t>
            </a:r>
            <a:r>
              <a:rPr lang="en-US" dirty="0" err="1">
                <a:solidFill>
                  <a:schemeClr val="bg1"/>
                </a:solidFill>
              </a:rPr>
              <a:t>đây</a:t>
            </a:r>
            <a:r>
              <a:rPr lang="en-US" dirty="0">
                <a:solidFill>
                  <a:schemeClr val="bg1"/>
                </a:solidFill>
              </a:rPr>
              <a:t> ta ra </a:t>
            </a:r>
            <a:r>
              <a:rPr lang="en-US" dirty="0" err="1">
                <a:solidFill>
                  <a:schemeClr val="bg1"/>
                </a:solidFill>
              </a:rPr>
              <a:t>sao</a:t>
            </a:r>
            <a:r>
              <a:rPr lang="en-US" dirty="0">
                <a:solidFill>
                  <a:schemeClr val="bg1"/>
                </a:solidFill>
              </a:rPr>
              <a:t> </a:t>
            </a:r>
            <a:r>
              <a:rPr lang="en-US" dirty="0" err="1">
                <a:solidFill>
                  <a:schemeClr val="bg1"/>
                </a:solidFill>
              </a:rPr>
              <a:t>ôi</a:t>
            </a:r>
            <a:r>
              <a:rPr lang="en-US" dirty="0">
                <a:solidFill>
                  <a:schemeClr val="bg1"/>
                </a:solidFill>
              </a:rPr>
              <a:t> đ</a:t>
            </a:r>
            <a:r>
              <a:rPr lang="vi-VN" dirty="0">
                <a:solidFill>
                  <a:schemeClr val="bg1"/>
                </a:solidFill>
              </a:rPr>
              <a:t>ư</a:t>
            </a:r>
            <a:r>
              <a:rPr lang="en-US" dirty="0" err="1">
                <a:solidFill>
                  <a:schemeClr val="bg1"/>
                </a:solidFill>
              </a:rPr>
              <a:t>ờng</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biết</a:t>
            </a:r>
            <a:r>
              <a:rPr lang="en-US" dirty="0">
                <a:solidFill>
                  <a:schemeClr val="bg1"/>
                </a:solidFill>
              </a:rPr>
              <a:t> </a:t>
            </a:r>
            <a:r>
              <a:rPr lang="en-US" dirty="0" err="1">
                <a:solidFill>
                  <a:schemeClr val="bg1"/>
                </a:solidFill>
              </a:rPr>
              <a:t>đâu</a:t>
            </a:r>
            <a:r>
              <a:rPr lang="en-US" dirty="0">
                <a:solidFill>
                  <a:schemeClr val="bg1"/>
                </a:solidFill>
              </a:rPr>
              <a:t> </a:t>
            </a:r>
            <a:r>
              <a:rPr lang="en-US" dirty="0" err="1">
                <a:solidFill>
                  <a:schemeClr val="bg1"/>
                </a:solidFill>
              </a:rPr>
              <a:t>mà</a:t>
            </a:r>
            <a:r>
              <a:rPr lang="en-US" dirty="0">
                <a:solidFill>
                  <a:schemeClr val="bg1"/>
                </a:solidFill>
              </a:rPr>
              <a:t> </a:t>
            </a:r>
            <a:r>
              <a:rPr lang="en-US" dirty="0" err="1">
                <a:solidFill>
                  <a:schemeClr val="bg1"/>
                </a:solidFill>
              </a:rPr>
              <a:t>ngờ</a:t>
            </a:r>
            <a:r>
              <a:rPr lang="en-US" dirty="0">
                <a:solidFill>
                  <a:schemeClr val="bg1"/>
                </a:solidFill>
              </a:rPr>
              <a:t>. </a:t>
            </a:r>
            <a:r>
              <a:rPr lang="en-US" dirty="0" err="1">
                <a:solidFill>
                  <a:schemeClr val="bg1"/>
                </a:solidFill>
              </a:rPr>
              <a:t>Này</a:t>
            </a:r>
            <a:r>
              <a:rPr lang="en-US" dirty="0">
                <a:solidFill>
                  <a:schemeClr val="bg1"/>
                </a:solidFill>
              </a:rPr>
              <a:t> </a:t>
            </a:r>
            <a:r>
              <a:rPr lang="en-US" dirty="0" err="1">
                <a:solidFill>
                  <a:schemeClr val="bg1"/>
                </a:solidFill>
              </a:rPr>
              <a:t>khi</a:t>
            </a:r>
            <a:r>
              <a:rPr lang="en-US" dirty="0">
                <a:solidFill>
                  <a:schemeClr val="bg1"/>
                </a:solidFill>
              </a:rPr>
              <a:t> ta </a:t>
            </a:r>
            <a:r>
              <a:rPr lang="en-US" dirty="0" err="1">
                <a:solidFill>
                  <a:schemeClr val="bg1"/>
                </a:solidFill>
              </a:rPr>
              <a:t>không</a:t>
            </a:r>
            <a:r>
              <a:rPr lang="en-US" dirty="0">
                <a:solidFill>
                  <a:schemeClr val="bg1"/>
                </a:solidFill>
              </a:rPr>
              <a:t> </a:t>
            </a:r>
            <a:r>
              <a:rPr lang="en-US" dirty="0" err="1">
                <a:solidFill>
                  <a:schemeClr val="bg1"/>
                </a:solidFill>
              </a:rPr>
              <a:t>ngờ</a:t>
            </a:r>
            <a:r>
              <a:rPr lang="en-US" dirty="0">
                <a:solidFill>
                  <a:schemeClr val="bg1"/>
                </a:solidFill>
              </a:rPr>
              <a:t> </a:t>
            </a:r>
            <a:r>
              <a:rPr lang="en-US" dirty="0" err="1">
                <a:solidFill>
                  <a:schemeClr val="bg1"/>
                </a:solidFill>
              </a:rPr>
              <a:t>còn</a:t>
            </a:r>
            <a:r>
              <a:rPr lang="en-US" dirty="0">
                <a:solidFill>
                  <a:schemeClr val="bg1"/>
                </a:solidFill>
              </a:rPr>
              <a:t> </a:t>
            </a:r>
            <a:r>
              <a:rPr lang="en-US" dirty="0" err="1">
                <a:solidFill>
                  <a:schemeClr val="bg1"/>
                </a:solidFill>
              </a:rPr>
              <a:t>mải</a:t>
            </a:r>
            <a:r>
              <a:rPr lang="en-US" dirty="0">
                <a:solidFill>
                  <a:schemeClr val="bg1"/>
                </a:solidFill>
              </a:rPr>
              <a:t> </a:t>
            </a:r>
            <a:r>
              <a:rPr lang="en-US" dirty="0" err="1">
                <a:solidFill>
                  <a:schemeClr val="bg1"/>
                </a:solidFill>
              </a:rPr>
              <a:t>mê</a:t>
            </a:r>
            <a:r>
              <a:rPr lang="en-US" dirty="0">
                <a:solidFill>
                  <a:schemeClr val="bg1"/>
                </a:solidFill>
              </a:rPr>
              <a:t> </a:t>
            </a:r>
            <a:r>
              <a:rPr lang="en-US" dirty="0" err="1">
                <a:solidFill>
                  <a:schemeClr val="bg1"/>
                </a:solidFill>
              </a:rPr>
              <a:t>vui</a:t>
            </a:r>
            <a:r>
              <a:rPr lang="en-US" dirty="0">
                <a:solidFill>
                  <a:schemeClr val="bg1"/>
                </a:solidFill>
              </a:rPr>
              <a:t> </a:t>
            </a:r>
            <a:r>
              <a:rPr lang="en-US" dirty="0" err="1">
                <a:solidFill>
                  <a:schemeClr val="bg1"/>
                </a:solidFill>
              </a:rPr>
              <a:t>thú</a:t>
            </a:r>
            <a:r>
              <a:rPr lang="en-US" dirty="0">
                <a:solidFill>
                  <a:schemeClr val="bg1"/>
                </a:solidFill>
              </a:rPr>
              <a:t> </a:t>
            </a:r>
            <a:r>
              <a:rPr lang="en-US" dirty="0" err="1">
                <a:solidFill>
                  <a:schemeClr val="bg1"/>
                </a:solidFill>
              </a:rPr>
              <a:t>phù</a:t>
            </a:r>
            <a:r>
              <a:rPr lang="en-US" dirty="0">
                <a:solidFill>
                  <a:schemeClr val="bg1"/>
                </a:solidFill>
              </a:rPr>
              <a:t> </a:t>
            </a:r>
            <a:r>
              <a:rPr lang="en-US" dirty="0" err="1">
                <a:solidFill>
                  <a:schemeClr val="bg1"/>
                </a:solidFill>
              </a:rPr>
              <a:t>hoa</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sẽ</a:t>
            </a:r>
            <a:r>
              <a:rPr lang="en-US" dirty="0">
                <a:solidFill>
                  <a:schemeClr val="bg1"/>
                </a:solidFill>
              </a:rPr>
              <a:t> </a:t>
            </a:r>
            <a:r>
              <a:rPr lang="en-US" dirty="0" err="1">
                <a:solidFill>
                  <a:schemeClr val="bg1"/>
                </a:solidFill>
              </a:rPr>
              <a:t>đến</a:t>
            </a:r>
            <a:r>
              <a:rPr lang="en-US" dirty="0">
                <a:solidFill>
                  <a:schemeClr val="bg1"/>
                </a:solidFill>
              </a:rPr>
              <a:t> </a:t>
            </a:r>
            <a:r>
              <a:rPr lang="en-US" dirty="0" err="1">
                <a:solidFill>
                  <a:schemeClr val="bg1"/>
                </a:solidFill>
              </a:rPr>
              <a:t>không</a:t>
            </a:r>
            <a:r>
              <a:rPr lang="en-US" dirty="0">
                <a:solidFill>
                  <a:schemeClr val="bg1"/>
                </a:solidFill>
              </a:rPr>
              <a:t> </a:t>
            </a:r>
            <a:r>
              <a:rPr lang="en-US" dirty="0" err="1">
                <a:solidFill>
                  <a:schemeClr val="bg1"/>
                </a:solidFill>
              </a:rPr>
              <a:t>ngờ</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ngày</a:t>
            </a:r>
            <a:r>
              <a:rPr lang="en-US" dirty="0">
                <a:solidFill>
                  <a:schemeClr val="bg1"/>
                </a:solidFill>
              </a:rPr>
              <a:t> </a:t>
            </a:r>
            <a:r>
              <a:rPr lang="en-US" dirty="0" err="1">
                <a:solidFill>
                  <a:schemeClr val="bg1"/>
                </a:solidFill>
              </a:rPr>
              <a:t>khi</a:t>
            </a:r>
            <a:r>
              <a:rPr lang="en-US" dirty="0">
                <a:solidFill>
                  <a:schemeClr val="bg1"/>
                </a:solidFill>
              </a:rPr>
              <a:t> </a:t>
            </a:r>
            <a:r>
              <a:rPr lang="en-US" dirty="0" err="1">
                <a:solidFill>
                  <a:schemeClr val="bg1"/>
                </a:solidFill>
              </a:rPr>
              <a:t>hồn</a:t>
            </a:r>
            <a:r>
              <a:rPr lang="en-US" dirty="0">
                <a:solidFill>
                  <a:schemeClr val="bg1"/>
                </a:solidFill>
              </a:rPr>
              <a:t> </a:t>
            </a:r>
            <a:r>
              <a:rPr lang="en-US" dirty="0" err="1">
                <a:solidFill>
                  <a:schemeClr val="bg1"/>
                </a:solidFill>
              </a:rPr>
              <a:t>đang</a:t>
            </a:r>
            <a:r>
              <a:rPr lang="en-US" dirty="0">
                <a:solidFill>
                  <a:schemeClr val="bg1"/>
                </a:solidFill>
              </a:rPr>
              <a:t> say </a:t>
            </a:r>
            <a:r>
              <a:rPr lang="en-US" dirty="0" err="1">
                <a:solidFill>
                  <a:schemeClr val="bg1"/>
                </a:solidFill>
              </a:rPr>
              <a:t>đắm</a:t>
            </a:r>
            <a:r>
              <a:rPr lang="en-US"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29009629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b="0" dirty="0" err="1">
                <a:solidFill>
                  <a:schemeClr val="bg1"/>
                </a:solidFill>
                <a:effectLst/>
              </a:rPr>
              <a:t>Này</a:t>
            </a:r>
            <a:r>
              <a:rPr lang="en-US" b="0" dirty="0">
                <a:solidFill>
                  <a:schemeClr val="bg1"/>
                </a:solidFill>
                <a:effectLst/>
              </a:rPr>
              <a:t> </a:t>
            </a:r>
            <a:r>
              <a:rPr lang="en-US" b="0" dirty="0" err="1">
                <a:solidFill>
                  <a:schemeClr val="bg1"/>
                </a:solidFill>
                <a:effectLst/>
              </a:rPr>
              <a:t>đôi</a:t>
            </a:r>
            <a:r>
              <a:rPr lang="en-US" b="0" dirty="0">
                <a:solidFill>
                  <a:schemeClr val="bg1"/>
                </a:solidFill>
                <a:effectLst/>
              </a:rPr>
              <a:t> </a:t>
            </a:r>
            <a:r>
              <a:rPr lang="en-US" b="0" dirty="0" err="1">
                <a:solidFill>
                  <a:schemeClr val="bg1"/>
                </a:solidFill>
                <a:effectLst/>
              </a:rPr>
              <a:t>tay</a:t>
            </a:r>
            <a:r>
              <a:rPr lang="en-US" b="0" dirty="0">
                <a:solidFill>
                  <a:schemeClr val="bg1"/>
                </a:solidFill>
                <a:effectLst/>
              </a:rPr>
              <a:t> </a:t>
            </a:r>
            <a:r>
              <a:rPr lang="en-US" b="0" dirty="0" err="1">
                <a:solidFill>
                  <a:schemeClr val="bg1"/>
                </a:solidFill>
                <a:effectLst/>
              </a:rPr>
              <a:t>hãy</a:t>
            </a:r>
            <a:r>
              <a:rPr lang="en-US" b="0" dirty="0">
                <a:solidFill>
                  <a:schemeClr val="bg1"/>
                </a:solidFill>
                <a:effectLst/>
              </a:rPr>
              <a:t> </a:t>
            </a:r>
            <a:r>
              <a:rPr lang="en-US" b="0" dirty="0" err="1">
                <a:solidFill>
                  <a:schemeClr val="bg1"/>
                </a:solidFill>
                <a:effectLst/>
              </a:rPr>
              <a:t>cầm</a:t>
            </a:r>
            <a:r>
              <a:rPr lang="en-US" b="0" dirty="0">
                <a:solidFill>
                  <a:schemeClr val="bg1"/>
                </a:solidFill>
                <a:effectLst/>
              </a:rPr>
              <a:t> </a:t>
            </a:r>
            <a:r>
              <a:rPr lang="en-US" b="0" dirty="0" err="1">
                <a:solidFill>
                  <a:schemeClr val="bg1"/>
                </a:solidFill>
                <a:effectLst/>
              </a:rPr>
              <a:t>đèn</a:t>
            </a:r>
            <a:r>
              <a:rPr lang="en-US" b="0" dirty="0">
                <a:solidFill>
                  <a:schemeClr val="bg1"/>
                </a:solidFill>
                <a:effectLst/>
              </a:rPr>
              <a:t> </a:t>
            </a:r>
            <a:r>
              <a:rPr lang="en-US" b="0" dirty="0" err="1">
                <a:solidFill>
                  <a:schemeClr val="bg1"/>
                </a:solidFill>
                <a:effectLst/>
              </a:rPr>
              <a:t>cháy</a:t>
            </a:r>
            <a:r>
              <a:rPr lang="en-US" b="0" dirty="0">
                <a:solidFill>
                  <a:schemeClr val="bg1"/>
                </a:solidFill>
                <a:effectLst/>
              </a:rPr>
              <a:t> </a:t>
            </a:r>
            <a:r>
              <a:rPr lang="en-US" b="0" dirty="0" err="1">
                <a:solidFill>
                  <a:schemeClr val="bg1"/>
                </a:solidFill>
                <a:effectLst/>
              </a:rPr>
              <a:t>luôn</a:t>
            </a:r>
            <a:r>
              <a:rPr lang="en-US" b="0" dirty="0">
                <a:solidFill>
                  <a:schemeClr val="bg1"/>
                </a:solidFill>
                <a:effectLst/>
              </a:rPr>
              <a:t> </a:t>
            </a:r>
            <a:r>
              <a:rPr lang="en-US" b="0" dirty="0" err="1">
                <a:solidFill>
                  <a:schemeClr val="bg1"/>
                </a:solidFill>
                <a:effectLst/>
              </a:rPr>
              <a:t>sẵn</a:t>
            </a:r>
            <a:r>
              <a:rPr lang="en-US" b="0" dirty="0">
                <a:solidFill>
                  <a:schemeClr val="bg1"/>
                </a:solidFill>
                <a:effectLst/>
              </a:rPr>
              <a:t> </a:t>
            </a:r>
            <a:r>
              <a:rPr lang="en-US" b="0" dirty="0" err="1">
                <a:solidFill>
                  <a:schemeClr val="bg1"/>
                </a:solidFill>
                <a:effectLst/>
              </a:rPr>
              <a:t>sàng</a:t>
            </a:r>
            <a:r>
              <a:rPr lang="en-US" b="0" dirty="0">
                <a:solidFill>
                  <a:schemeClr val="bg1"/>
                </a:solidFill>
                <a:effectLst/>
              </a:rPr>
              <a:t>, </a:t>
            </a:r>
            <a:r>
              <a:rPr lang="en-US" b="0" dirty="0" err="1">
                <a:solidFill>
                  <a:schemeClr val="bg1"/>
                </a:solidFill>
                <a:effectLst/>
              </a:rPr>
              <a:t>khi</a:t>
            </a:r>
            <a:r>
              <a:rPr lang="en-US" b="0" dirty="0">
                <a:solidFill>
                  <a:schemeClr val="bg1"/>
                </a:solidFill>
                <a:effectLst/>
              </a:rPr>
              <a:t> </a:t>
            </a:r>
            <a:r>
              <a:rPr lang="en-US" b="0" dirty="0" err="1">
                <a:solidFill>
                  <a:schemeClr val="bg1"/>
                </a:solidFill>
                <a:effectLst/>
              </a:rPr>
              <a:t>loa</a:t>
            </a:r>
            <a:r>
              <a:rPr lang="en-US" b="0" dirty="0">
                <a:solidFill>
                  <a:schemeClr val="bg1"/>
                </a:solidFill>
                <a:effectLst/>
              </a:rPr>
              <a:t> </a:t>
            </a:r>
            <a:r>
              <a:rPr lang="en-US" b="0" dirty="0" err="1">
                <a:solidFill>
                  <a:schemeClr val="bg1"/>
                </a:solidFill>
                <a:effectLst/>
              </a:rPr>
              <a:t>kêu</a:t>
            </a:r>
            <a:r>
              <a:rPr lang="en-US" b="0" dirty="0">
                <a:solidFill>
                  <a:schemeClr val="bg1"/>
                </a:solidFill>
                <a:effectLst/>
              </a:rPr>
              <a:t> </a:t>
            </a:r>
            <a:r>
              <a:rPr lang="en-US" b="0" dirty="0" err="1">
                <a:solidFill>
                  <a:schemeClr val="bg1"/>
                </a:solidFill>
                <a:effectLst/>
              </a:rPr>
              <a:t>vang</a:t>
            </a:r>
            <a:r>
              <a:rPr lang="en-US" b="0" dirty="0">
                <a:solidFill>
                  <a:schemeClr val="bg1"/>
                </a:solidFill>
                <a:effectLst/>
              </a:rPr>
              <a:t> </a:t>
            </a:r>
            <a:r>
              <a:rPr lang="en-US" b="0" dirty="0" err="1">
                <a:solidFill>
                  <a:schemeClr val="bg1"/>
                </a:solidFill>
                <a:effectLst/>
              </a:rPr>
              <a:t>lên</a:t>
            </a:r>
            <a:r>
              <a:rPr lang="en-US" b="0" dirty="0">
                <a:solidFill>
                  <a:schemeClr val="bg1"/>
                </a:solidFill>
                <a:effectLst/>
              </a:rPr>
              <a:t> ta </a:t>
            </a:r>
            <a:r>
              <a:rPr lang="en-US" b="0" dirty="0" err="1">
                <a:solidFill>
                  <a:schemeClr val="bg1"/>
                </a:solidFill>
                <a:effectLst/>
              </a:rPr>
              <a:t>cùng</a:t>
            </a:r>
            <a:r>
              <a:rPr lang="en-US" b="0" dirty="0">
                <a:solidFill>
                  <a:schemeClr val="bg1"/>
                </a:solidFill>
                <a:effectLst/>
              </a:rPr>
              <a:t> ra </a:t>
            </a:r>
            <a:r>
              <a:rPr lang="en-US" b="0" dirty="0" err="1">
                <a:solidFill>
                  <a:schemeClr val="bg1"/>
                </a:solidFill>
                <a:effectLst/>
              </a:rPr>
              <a:t>đón</a:t>
            </a:r>
            <a:r>
              <a:rPr lang="en-US" b="0" dirty="0">
                <a:solidFill>
                  <a:schemeClr val="bg1"/>
                </a:solidFill>
                <a:effectLst/>
              </a:rPr>
              <a:t> </a:t>
            </a:r>
            <a:r>
              <a:rPr lang="en-US" b="0" dirty="0" err="1">
                <a:solidFill>
                  <a:schemeClr val="bg1"/>
                </a:solidFill>
                <a:effectLst/>
              </a:rPr>
              <a:t>tân</a:t>
            </a:r>
            <a:r>
              <a:rPr lang="en-US" b="0" dirty="0">
                <a:solidFill>
                  <a:schemeClr val="bg1"/>
                </a:solidFill>
                <a:effectLst/>
              </a:rPr>
              <a:t> </a:t>
            </a:r>
            <a:r>
              <a:rPr lang="en-US" b="0" dirty="0" err="1">
                <a:solidFill>
                  <a:schemeClr val="bg1"/>
                </a:solidFill>
                <a:effectLst/>
              </a:rPr>
              <a:t>lang</a:t>
            </a:r>
            <a:r>
              <a:rPr lang="en-US" b="0" dirty="0">
                <a:solidFill>
                  <a:schemeClr val="bg1"/>
                </a:solidFill>
                <a:effectLst/>
              </a:rPr>
              <a:t> </a:t>
            </a:r>
            <a:r>
              <a:rPr lang="en-US" b="0" dirty="0" err="1">
                <a:solidFill>
                  <a:schemeClr val="bg1"/>
                </a:solidFill>
                <a:effectLst/>
              </a:rPr>
              <a:t>vào</a:t>
            </a:r>
            <a:r>
              <a:rPr lang="en-US" b="0" dirty="0">
                <a:solidFill>
                  <a:schemeClr val="bg1"/>
                </a:solidFill>
                <a:effectLst/>
              </a:rPr>
              <a:t>. </a:t>
            </a:r>
            <a:r>
              <a:rPr lang="en-US" b="0" dirty="0" err="1">
                <a:solidFill>
                  <a:schemeClr val="bg1"/>
                </a:solidFill>
                <a:effectLst/>
              </a:rPr>
              <a:t>Lòng</a:t>
            </a:r>
            <a:r>
              <a:rPr lang="en-US" b="0" dirty="0">
                <a:solidFill>
                  <a:schemeClr val="bg1"/>
                </a:solidFill>
                <a:effectLst/>
              </a:rPr>
              <a:t> </a:t>
            </a:r>
            <a:r>
              <a:rPr lang="en-US" b="0" dirty="0" err="1">
                <a:solidFill>
                  <a:schemeClr val="bg1"/>
                </a:solidFill>
                <a:effectLst/>
              </a:rPr>
              <a:t>hân</a:t>
            </a:r>
            <a:r>
              <a:rPr lang="en-US" b="0" dirty="0">
                <a:solidFill>
                  <a:schemeClr val="bg1"/>
                </a:solidFill>
                <a:effectLst/>
              </a:rPr>
              <a:t> </a:t>
            </a:r>
            <a:r>
              <a:rPr lang="en-US" b="0" dirty="0" err="1">
                <a:solidFill>
                  <a:schemeClr val="bg1"/>
                </a:solidFill>
                <a:effectLst/>
              </a:rPr>
              <a:t>hoan</a:t>
            </a:r>
            <a:r>
              <a:rPr lang="en-US" b="0" dirty="0">
                <a:solidFill>
                  <a:schemeClr val="bg1"/>
                </a:solidFill>
                <a:effectLst/>
              </a:rPr>
              <a:t> </a:t>
            </a:r>
            <a:r>
              <a:rPr lang="en-US" b="0" dirty="0" err="1">
                <a:solidFill>
                  <a:schemeClr val="bg1"/>
                </a:solidFill>
                <a:effectLst/>
              </a:rPr>
              <a:t>vui</a:t>
            </a:r>
            <a:r>
              <a:rPr lang="en-US" b="0" dirty="0">
                <a:solidFill>
                  <a:schemeClr val="bg1"/>
                </a:solidFill>
                <a:effectLst/>
              </a:rPr>
              <a:t> </a:t>
            </a:r>
            <a:r>
              <a:rPr lang="en-US" b="0" dirty="0" err="1">
                <a:solidFill>
                  <a:schemeClr val="bg1"/>
                </a:solidFill>
                <a:effectLst/>
              </a:rPr>
              <a:t>m</a:t>
            </a:r>
            <a:r>
              <a:rPr lang="en-US" dirty="0" err="1">
                <a:solidFill>
                  <a:schemeClr val="bg1"/>
                </a:solidFill>
              </a:rPr>
              <a:t>ừng</a:t>
            </a:r>
            <a:r>
              <a:rPr lang="en-US" dirty="0">
                <a:solidFill>
                  <a:schemeClr val="bg1"/>
                </a:solidFill>
              </a:rPr>
              <a:t> </a:t>
            </a:r>
            <a:r>
              <a:rPr lang="en-US" dirty="0" err="1">
                <a:solidFill>
                  <a:schemeClr val="bg1"/>
                </a:solidFill>
              </a:rPr>
              <a:t>miệng</a:t>
            </a:r>
            <a:r>
              <a:rPr lang="en-US" dirty="0">
                <a:solidFill>
                  <a:schemeClr val="bg1"/>
                </a:solidFill>
              </a:rPr>
              <a:t> ca </a:t>
            </a:r>
            <a:r>
              <a:rPr lang="en-US" dirty="0" err="1">
                <a:solidFill>
                  <a:schemeClr val="bg1"/>
                </a:solidFill>
              </a:rPr>
              <a:t>vang</a:t>
            </a:r>
            <a:r>
              <a:rPr lang="en-US" dirty="0">
                <a:solidFill>
                  <a:schemeClr val="bg1"/>
                </a:solidFill>
              </a:rPr>
              <a:t> </a:t>
            </a:r>
            <a:r>
              <a:rPr lang="en-US" dirty="0" err="1">
                <a:solidFill>
                  <a:schemeClr val="bg1"/>
                </a:solidFill>
              </a:rPr>
              <a:t>khúc</a:t>
            </a:r>
            <a:r>
              <a:rPr lang="en-US" dirty="0">
                <a:solidFill>
                  <a:schemeClr val="bg1"/>
                </a:solidFill>
              </a:rPr>
              <a:t> </a:t>
            </a:r>
            <a:r>
              <a:rPr lang="en-US" dirty="0" err="1">
                <a:solidFill>
                  <a:schemeClr val="bg1"/>
                </a:solidFill>
              </a:rPr>
              <a:t>hát</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yêu</a:t>
            </a:r>
            <a:r>
              <a:rPr lang="en-US" dirty="0">
                <a:solidFill>
                  <a:schemeClr val="bg1"/>
                </a:solidFill>
              </a:rPr>
              <a:t>. </a:t>
            </a:r>
            <a:r>
              <a:rPr lang="en-US" dirty="0" err="1">
                <a:solidFill>
                  <a:schemeClr val="bg1"/>
                </a:solidFill>
              </a:rPr>
              <a:t>Tiến</a:t>
            </a:r>
            <a:r>
              <a:rPr lang="en-US" dirty="0">
                <a:solidFill>
                  <a:schemeClr val="bg1"/>
                </a:solidFill>
              </a:rPr>
              <a:t> b</a:t>
            </a:r>
            <a:r>
              <a:rPr lang="vi-VN" dirty="0">
                <a:solidFill>
                  <a:schemeClr val="bg1"/>
                </a:solidFill>
              </a:rPr>
              <a:t>ư</a:t>
            </a:r>
            <a:r>
              <a:rPr lang="en-US" dirty="0" err="1">
                <a:solidFill>
                  <a:schemeClr val="bg1"/>
                </a:solidFill>
              </a:rPr>
              <a:t>ớc</a:t>
            </a:r>
            <a:r>
              <a:rPr lang="en-US" dirty="0">
                <a:solidFill>
                  <a:schemeClr val="bg1"/>
                </a:solidFill>
              </a:rPr>
              <a:t> </a:t>
            </a:r>
            <a:r>
              <a:rPr lang="en-US" dirty="0" err="1">
                <a:solidFill>
                  <a:schemeClr val="bg1"/>
                </a:solidFill>
              </a:rPr>
              <a:t>với</a:t>
            </a:r>
            <a:r>
              <a:rPr lang="en-US" dirty="0">
                <a:solidFill>
                  <a:schemeClr val="bg1"/>
                </a:solidFill>
              </a:rPr>
              <a:t> </a:t>
            </a:r>
            <a:r>
              <a:rPr lang="en-US" dirty="0" err="1">
                <a:solidFill>
                  <a:schemeClr val="bg1"/>
                </a:solidFill>
              </a:rPr>
              <a:t>mọi</a:t>
            </a:r>
            <a:r>
              <a:rPr lang="en-US" dirty="0">
                <a:solidFill>
                  <a:schemeClr val="bg1"/>
                </a:solidFill>
              </a:rPr>
              <a:t>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dự</a:t>
            </a:r>
            <a:r>
              <a:rPr lang="en-US" dirty="0">
                <a:solidFill>
                  <a:schemeClr val="bg1"/>
                </a:solidFill>
              </a:rPr>
              <a:t> </a:t>
            </a:r>
            <a:r>
              <a:rPr lang="en-US" dirty="0" err="1">
                <a:solidFill>
                  <a:schemeClr val="bg1"/>
                </a:solidFill>
              </a:rPr>
              <a:t>tiệc</a:t>
            </a:r>
            <a:r>
              <a:rPr lang="en-US" dirty="0">
                <a:solidFill>
                  <a:schemeClr val="bg1"/>
                </a:solidFill>
              </a:rPr>
              <a:t> </a:t>
            </a:r>
            <a:r>
              <a:rPr lang="en-US" dirty="0" err="1">
                <a:solidFill>
                  <a:schemeClr val="bg1"/>
                </a:solidFill>
              </a:rPr>
              <a:t>vui</a:t>
            </a:r>
            <a:r>
              <a:rPr lang="en-US" dirty="0">
                <a:solidFill>
                  <a:schemeClr val="bg1"/>
                </a:solidFill>
              </a:rPr>
              <a:t> </a:t>
            </a:r>
            <a:r>
              <a:rPr lang="en-US" dirty="0" err="1">
                <a:solidFill>
                  <a:schemeClr val="bg1"/>
                </a:solidFill>
              </a:rPr>
              <a:t>với</a:t>
            </a:r>
            <a:r>
              <a:rPr lang="en-US" dirty="0">
                <a:solidFill>
                  <a:schemeClr val="bg1"/>
                </a:solidFill>
              </a:rPr>
              <a:t> </a:t>
            </a:r>
            <a:r>
              <a:rPr lang="en-US" dirty="0" err="1">
                <a:solidFill>
                  <a:schemeClr val="bg1"/>
                </a:solidFill>
              </a:rPr>
              <a:t>Tân</a:t>
            </a:r>
            <a:r>
              <a:rPr lang="en-US" dirty="0">
                <a:solidFill>
                  <a:schemeClr val="bg1"/>
                </a:solidFill>
              </a:rPr>
              <a:t> Lang. </a:t>
            </a:r>
            <a:endParaRPr lang="vi-VN" b="0" dirty="0">
              <a:solidFill>
                <a:schemeClr val="bg1"/>
              </a:solidFill>
              <a:effectLst/>
            </a:endParaRPr>
          </a:p>
        </p:txBody>
      </p:sp>
    </p:spTree>
    <p:extLst>
      <p:ext uri="{BB962C8B-B14F-4D97-AF65-F5344CB8AC3E}">
        <p14:creationId xmlns:p14="http://schemas.microsoft.com/office/powerpoint/2010/main" val="1637428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chẳng</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Chúa</a:t>
            </a:r>
            <a:r>
              <a:rPr lang="en-US" sz="4800" dirty="0">
                <a:solidFill>
                  <a:schemeClr val="bg1"/>
                </a:solidFill>
              </a:rPr>
              <a:t> ta </a:t>
            </a:r>
            <a:r>
              <a:rPr lang="en-US" sz="4800" dirty="0" err="1">
                <a:solidFill>
                  <a:schemeClr val="bg1"/>
                </a:solidFill>
              </a:rPr>
              <a:t>khi</a:t>
            </a:r>
            <a:r>
              <a:rPr lang="en-US" sz="4800" dirty="0">
                <a:solidFill>
                  <a:schemeClr val="bg1"/>
                </a:solidFill>
              </a:rPr>
              <a:t> </a:t>
            </a:r>
            <a:r>
              <a:rPr lang="en-US" sz="4800" dirty="0" err="1">
                <a:solidFill>
                  <a:schemeClr val="bg1"/>
                </a:solidFill>
              </a:rPr>
              <a:t>nào</a:t>
            </a:r>
            <a:r>
              <a:rPr lang="en-US" sz="4800" dirty="0">
                <a:solidFill>
                  <a:schemeClr val="bg1"/>
                </a:solidFill>
              </a:rPr>
              <a:t> </a:t>
            </a:r>
            <a:r>
              <a:rPr lang="en-US" sz="4800" dirty="0" err="1">
                <a:solidFill>
                  <a:schemeClr val="bg1"/>
                </a:solidFill>
              </a:rPr>
              <a:t>viếng</a:t>
            </a:r>
            <a:r>
              <a:rPr lang="en-US" sz="4800" dirty="0">
                <a:solidFill>
                  <a:schemeClr val="bg1"/>
                </a:solidFill>
              </a:rPr>
              <a:t> </a:t>
            </a:r>
            <a:r>
              <a:rPr lang="en-US" sz="4800" dirty="0" err="1">
                <a:solidFill>
                  <a:schemeClr val="bg1"/>
                </a:solidFill>
              </a:rPr>
              <a:t>thăm</a:t>
            </a:r>
            <a:r>
              <a:rPr lang="en-US" sz="4800" dirty="0">
                <a:solidFill>
                  <a:schemeClr val="bg1"/>
                </a:solidFill>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cầu</a:t>
            </a:r>
            <a:r>
              <a:rPr lang="en-US" sz="4800" dirty="0">
                <a:solidFill>
                  <a:schemeClr val="bg1"/>
                </a:solidFill>
              </a:rPr>
              <a:t> </a:t>
            </a:r>
            <a:r>
              <a:rPr lang="en-US" sz="4800" dirty="0" err="1">
                <a:solidFill>
                  <a:schemeClr val="bg1"/>
                </a:solidFill>
              </a:rPr>
              <a:t>luôn</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tâm</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sẵn</a:t>
            </a:r>
            <a:r>
              <a:rPr lang="en-US" sz="4800" dirty="0">
                <a:solidFill>
                  <a:schemeClr val="bg1"/>
                </a:solidFill>
              </a:rPr>
              <a:t> </a:t>
            </a:r>
            <a:r>
              <a:rPr lang="en-US" sz="4800" dirty="0" err="1">
                <a:solidFill>
                  <a:schemeClr val="bg1"/>
                </a:solidFill>
              </a:rPr>
              <a:t>sàng</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7944080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FF00"/>
                </a:solidFill>
                <a:effectLst/>
              </a:rPr>
              <a:t>Tk3:</a:t>
            </a:r>
            <a:r>
              <a:rPr lang="en-US" b="0" dirty="0">
                <a:solidFill>
                  <a:srgbClr val="FFFF00"/>
                </a:solidFill>
                <a:effectLst/>
              </a:rPr>
              <a:t> </a:t>
            </a:r>
            <a:r>
              <a:rPr lang="en-US" b="0" dirty="0" err="1">
                <a:solidFill>
                  <a:schemeClr val="bg1"/>
                </a:solidFill>
                <a:effectLst/>
              </a:rPr>
              <a:t>Trần</a:t>
            </a:r>
            <a:r>
              <a:rPr lang="en-US" b="0" dirty="0">
                <a:solidFill>
                  <a:schemeClr val="bg1"/>
                </a:solidFill>
                <a:effectLst/>
              </a:rPr>
              <a:t> </a:t>
            </a:r>
            <a:r>
              <a:rPr lang="en-US" b="0" dirty="0" err="1">
                <a:solidFill>
                  <a:schemeClr val="bg1"/>
                </a:solidFill>
                <a:effectLst/>
              </a:rPr>
              <a:t>gian</a:t>
            </a:r>
            <a:r>
              <a:rPr lang="en-US" b="0" dirty="0">
                <a:solidFill>
                  <a:schemeClr val="bg1"/>
                </a:solidFill>
                <a:effectLst/>
              </a:rPr>
              <a:t> u </a:t>
            </a:r>
            <a:r>
              <a:rPr lang="en-US" b="0" dirty="0" err="1">
                <a:solidFill>
                  <a:schemeClr val="bg1"/>
                </a:solidFill>
                <a:effectLst/>
              </a:rPr>
              <a:t>tối</a:t>
            </a:r>
            <a:r>
              <a:rPr lang="en-US" b="0" dirty="0">
                <a:solidFill>
                  <a:schemeClr val="bg1"/>
                </a:solidFill>
                <a:effectLst/>
              </a:rPr>
              <a:t> đ</a:t>
            </a:r>
            <a:r>
              <a:rPr lang="vi-VN" b="0" dirty="0">
                <a:solidFill>
                  <a:schemeClr val="bg1"/>
                </a:solidFill>
                <a:effectLst/>
              </a:rPr>
              <a:t>ư</a:t>
            </a:r>
            <a:r>
              <a:rPr lang="en-US" dirty="0" err="1">
                <a:solidFill>
                  <a:schemeClr val="bg1"/>
                </a:solidFill>
              </a:rPr>
              <a:t>ờng</a:t>
            </a:r>
            <a:r>
              <a:rPr lang="en-US" dirty="0">
                <a:solidFill>
                  <a:schemeClr val="bg1"/>
                </a:solidFill>
              </a:rPr>
              <a:t> </a:t>
            </a:r>
            <a:r>
              <a:rPr lang="en-US" dirty="0" err="1">
                <a:solidFill>
                  <a:schemeClr val="bg1"/>
                </a:solidFill>
              </a:rPr>
              <a:t>đi</a:t>
            </a:r>
            <a:r>
              <a:rPr lang="en-US" dirty="0">
                <a:solidFill>
                  <a:schemeClr val="bg1"/>
                </a:solidFill>
              </a:rPr>
              <a:t> </a:t>
            </a:r>
            <a:r>
              <a:rPr lang="en-US" dirty="0" err="1">
                <a:solidFill>
                  <a:schemeClr val="bg1"/>
                </a:solidFill>
              </a:rPr>
              <a:t>tới</a:t>
            </a:r>
            <a:r>
              <a:rPr lang="en-US" dirty="0">
                <a:solidFill>
                  <a:schemeClr val="bg1"/>
                </a:solidFill>
              </a:rPr>
              <a:t> ai </a:t>
            </a:r>
            <a:r>
              <a:rPr lang="en-US" dirty="0" err="1">
                <a:solidFill>
                  <a:schemeClr val="bg1"/>
                </a:solidFill>
              </a:rPr>
              <a:t>tỏ</a:t>
            </a:r>
            <a:r>
              <a:rPr lang="en-US" dirty="0">
                <a:solidFill>
                  <a:schemeClr val="bg1"/>
                </a:solidFill>
              </a:rPr>
              <a:t> t</a:t>
            </a:r>
            <a:r>
              <a:rPr lang="vi-VN" dirty="0">
                <a:solidFill>
                  <a:schemeClr val="bg1"/>
                </a:solidFill>
              </a:rPr>
              <a:t>ư</a:t>
            </a:r>
            <a:r>
              <a:rPr lang="en-US" dirty="0" err="1">
                <a:solidFill>
                  <a:schemeClr val="bg1"/>
                </a:solidFill>
              </a:rPr>
              <a:t>ờng</a:t>
            </a:r>
            <a:r>
              <a:rPr lang="en-US" dirty="0">
                <a:solidFill>
                  <a:schemeClr val="bg1"/>
                </a:solidFill>
              </a:rPr>
              <a:t>, </a:t>
            </a:r>
            <a:r>
              <a:rPr lang="en-US" dirty="0" err="1">
                <a:solidFill>
                  <a:schemeClr val="bg1"/>
                </a:solidFill>
              </a:rPr>
              <a:t>đêm</a:t>
            </a:r>
            <a:r>
              <a:rPr lang="en-US" dirty="0">
                <a:solidFill>
                  <a:schemeClr val="bg1"/>
                </a:solidFill>
              </a:rPr>
              <a:t> </a:t>
            </a:r>
            <a:r>
              <a:rPr lang="en-US" dirty="0" err="1">
                <a:solidFill>
                  <a:schemeClr val="bg1"/>
                </a:solidFill>
              </a:rPr>
              <a:t>đen</a:t>
            </a:r>
            <a:r>
              <a:rPr lang="en-US" dirty="0">
                <a:solidFill>
                  <a:schemeClr val="bg1"/>
                </a:solidFill>
              </a:rPr>
              <a:t> </a:t>
            </a:r>
            <a:r>
              <a:rPr lang="en-US" dirty="0" err="1">
                <a:solidFill>
                  <a:schemeClr val="bg1"/>
                </a:solidFill>
              </a:rPr>
              <a:t>ôi</a:t>
            </a:r>
            <a:r>
              <a:rPr lang="en-US" dirty="0">
                <a:solidFill>
                  <a:schemeClr val="bg1"/>
                </a:solidFill>
              </a:rPr>
              <a:t> </a:t>
            </a:r>
            <a:r>
              <a:rPr lang="en-US" dirty="0" err="1">
                <a:solidFill>
                  <a:schemeClr val="bg1"/>
                </a:solidFill>
              </a:rPr>
              <a:t>âm</a:t>
            </a:r>
            <a:r>
              <a:rPr lang="en-US" dirty="0">
                <a:solidFill>
                  <a:schemeClr val="bg1"/>
                </a:solidFill>
              </a:rPr>
              <a:t> u bao ng</a:t>
            </a:r>
            <a:r>
              <a:rPr lang="vi-VN" dirty="0">
                <a:solidFill>
                  <a:schemeClr val="bg1"/>
                </a:solidFill>
              </a:rPr>
              <a:t>ư</a:t>
            </a:r>
            <a:r>
              <a:rPr lang="en-US" dirty="0" err="1">
                <a:solidFill>
                  <a:schemeClr val="bg1"/>
                </a:solidFill>
              </a:rPr>
              <a:t>ời</a:t>
            </a:r>
            <a:r>
              <a:rPr lang="en-US" dirty="0">
                <a:solidFill>
                  <a:schemeClr val="bg1"/>
                </a:solidFill>
              </a:rPr>
              <a:t> </a:t>
            </a:r>
            <a:r>
              <a:rPr lang="en-US" dirty="0" err="1">
                <a:solidFill>
                  <a:schemeClr val="bg1"/>
                </a:solidFill>
              </a:rPr>
              <a:t>đang</a:t>
            </a:r>
            <a:r>
              <a:rPr lang="en-US" dirty="0">
                <a:solidFill>
                  <a:schemeClr val="bg1"/>
                </a:solidFill>
              </a:rPr>
              <a:t> </a:t>
            </a:r>
            <a:r>
              <a:rPr lang="en-US" dirty="0" err="1">
                <a:solidFill>
                  <a:schemeClr val="bg1"/>
                </a:solidFill>
              </a:rPr>
              <a:t>đắm</a:t>
            </a:r>
            <a:r>
              <a:rPr lang="en-US" dirty="0">
                <a:solidFill>
                  <a:schemeClr val="bg1"/>
                </a:solidFill>
              </a:rPr>
              <a:t> say </a:t>
            </a:r>
            <a:r>
              <a:rPr lang="en-US" dirty="0" err="1">
                <a:solidFill>
                  <a:schemeClr val="bg1"/>
                </a:solidFill>
              </a:rPr>
              <a:t>tình</a:t>
            </a:r>
            <a:r>
              <a:rPr lang="en-US" dirty="0">
                <a:solidFill>
                  <a:schemeClr val="bg1"/>
                </a:solidFill>
              </a:rPr>
              <a:t> </a:t>
            </a:r>
            <a:r>
              <a:rPr lang="en-US" dirty="0" err="1">
                <a:solidFill>
                  <a:schemeClr val="bg1"/>
                </a:solidFill>
              </a:rPr>
              <a:t>đời</a:t>
            </a:r>
            <a:r>
              <a:rPr lang="en-US" dirty="0">
                <a:solidFill>
                  <a:schemeClr val="bg1"/>
                </a:solidFill>
              </a:rPr>
              <a:t>. </a:t>
            </a:r>
            <a:r>
              <a:rPr lang="en-US" dirty="0" err="1">
                <a:solidFill>
                  <a:schemeClr val="bg1"/>
                </a:solidFill>
              </a:rPr>
              <a:t>Đời</a:t>
            </a:r>
            <a:r>
              <a:rPr lang="en-US" dirty="0">
                <a:solidFill>
                  <a:schemeClr val="bg1"/>
                </a:solidFill>
              </a:rPr>
              <a:t> </a:t>
            </a:r>
            <a:r>
              <a:rPr lang="en-US" dirty="0" err="1">
                <a:solidFill>
                  <a:schemeClr val="bg1"/>
                </a:solidFill>
              </a:rPr>
              <a:t>mây</a:t>
            </a:r>
            <a:r>
              <a:rPr lang="en-US" dirty="0">
                <a:solidFill>
                  <a:schemeClr val="bg1"/>
                </a:solidFill>
              </a:rPr>
              <a:t> bay </a:t>
            </a:r>
            <a:r>
              <a:rPr lang="en-US" dirty="0" err="1">
                <a:solidFill>
                  <a:schemeClr val="bg1"/>
                </a:solidFill>
              </a:rPr>
              <a:t>giăng</a:t>
            </a:r>
            <a:r>
              <a:rPr lang="en-US" dirty="0">
                <a:solidFill>
                  <a:schemeClr val="bg1"/>
                </a:solidFill>
              </a:rPr>
              <a:t> </a:t>
            </a:r>
            <a:r>
              <a:rPr lang="en-US" dirty="0" err="1">
                <a:solidFill>
                  <a:schemeClr val="bg1"/>
                </a:solidFill>
              </a:rPr>
              <a:t>mù</a:t>
            </a:r>
            <a:r>
              <a:rPr lang="en-US" dirty="0">
                <a:solidFill>
                  <a:schemeClr val="bg1"/>
                </a:solidFill>
              </a:rPr>
              <a:t> </a:t>
            </a:r>
            <a:r>
              <a:rPr lang="en-US" dirty="0" err="1">
                <a:solidFill>
                  <a:schemeClr val="bg1"/>
                </a:solidFill>
              </a:rPr>
              <a:t>tìm</a:t>
            </a:r>
            <a:r>
              <a:rPr lang="en-US" dirty="0">
                <a:solidFill>
                  <a:schemeClr val="bg1"/>
                </a:solidFill>
              </a:rPr>
              <a:t> </a:t>
            </a:r>
            <a:r>
              <a:rPr lang="en-US" dirty="0" err="1">
                <a:solidFill>
                  <a:schemeClr val="bg1"/>
                </a:solidFill>
              </a:rPr>
              <a:t>đâu</a:t>
            </a:r>
            <a:r>
              <a:rPr lang="en-US" dirty="0">
                <a:solidFill>
                  <a:schemeClr val="bg1"/>
                </a:solidFill>
              </a:rPr>
              <a:t> ra n</a:t>
            </a:r>
            <a:r>
              <a:rPr lang="vi-VN" dirty="0">
                <a:solidFill>
                  <a:schemeClr val="bg1"/>
                </a:solidFill>
              </a:rPr>
              <a:t>ơ</a:t>
            </a:r>
            <a:r>
              <a:rPr lang="en-US" dirty="0" err="1">
                <a:solidFill>
                  <a:schemeClr val="bg1"/>
                </a:solidFill>
              </a:rPr>
              <a:t>i</a:t>
            </a:r>
            <a:r>
              <a:rPr lang="en-US" dirty="0">
                <a:solidFill>
                  <a:schemeClr val="bg1"/>
                </a:solidFill>
              </a:rPr>
              <a:t> </a:t>
            </a:r>
            <a:r>
              <a:rPr lang="en-US" dirty="0" err="1">
                <a:solidFill>
                  <a:schemeClr val="bg1"/>
                </a:solidFill>
              </a:rPr>
              <a:t>chốn</a:t>
            </a:r>
            <a:r>
              <a:rPr lang="en-US" dirty="0">
                <a:solidFill>
                  <a:schemeClr val="bg1"/>
                </a:solidFill>
              </a:rPr>
              <a:t> </a:t>
            </a:r>
            <a:r>
              <a:rPr lang="en-US" dirty="0" err="1">
                <a:solidFill>
                  <a:schemeClr val="bg1"/>
                </a:solidFill>
              </a:rPr>
              <a:t>thảnh</a:t>
            </a:r>
            <a:r>
              <a:rPr lang="en-US" dirty="0">
                <a:solidFill>
                  <a:schemeClr val="bg1"/>
                </a:solidFill>
              </a:rPr>
              <a:t> </a:t>
            </a:r>
            <a:r>
              <a:rPr lang="en-US" dirty="0" err="1">
                <a:solidFill>
                  <a:schemeClr val="bg1"/>
                </a:solidFill>
              </a:rPr>
              <a:t>th</a:t>
            </a:r>
            <a:r>
              <a:rPr lang="vi-VN" dirty="0">
                <a:solidFill>
                  <a:schemeClr val="bg1"/>
                </a:solidFill>
              </a:rPr>
              <a:t>ơ</a:t>
            </a:r>
            <a:r>
              <a:rPr lang="en-US" dirty="0" err="1">
                <a:solidFill>
                  <a:schemeClr val="bg1"/>
                </a:solidFill>
              </a:rPr>
              <a:t>i</a:t>
            </a:r>
            <a:r>
              <a:rPr lang="en-US" dirty="0">
                <a:solidFill>
                  <a:schemeClr val="bg1"/>
                </a:solidFill>
              </a:rPr>
              <a:t>. Bao </a:t>
            </a:r>
            <a:r>
              <a:rPr lang="en-US" dirty="0" err="1">
                <a:solidFill>
                  <a:schemeClr val="bg1"/>
                </a:solidFill>
              </a:rPr>
              <a:t>nhiêu</a:t>
            </a:r>
            <a:r>
              <a:rPr lang="en-US" dirty="0">
                <a:solidFill>
                  <a:schemeClr val="bg1"/>
                </a:solidFill>
              </a:rPr>
              <a:t> </a:t>
            </a:r>
            <a:r>
              <a:rPr lang="en-US" dirty="0" err="1">
                <a:solidFill>
                  <a:schemeClr val="bg1"/>
                </a:solidFill>
              </a:rPr>
              <a:t>năm</a:t>
            </a:r>
            <a:r>
              <a:rPr lang="en-US" dirty="0">
                <a:solidFill>
                  <a:schemeClr val="bg1"/>
                </a:solidFill>
              </a:rPr>
              <a:t> </a:t>
            </a:r>
            <a:r>
              <a:rPr lang="en-US" dirty="0" err="1">
                <a:solidFill>
                  <a:schemeClr val="bg1"/>
                </a:solidFill>
              </a:rPr>
              <a:t>phiêu</a:t>
            </a:r>
            <a:r>
              <a:rPr lang="en-US" dirty="0">
                <a:solidFill>
                  <a:schemeClr val="bg1"/>
                </a:solidFill>
              </a:rPr>
              <a:t> </a:t>
            </a:r>
            <a:r>
              <a:rPr lang="en-US" dirty="0" err="1">
                <a:solidFill>
                  <a:schemeClr val="bg1"/>
                </a:solidFill>
              </a:rPr>
              <a:t>dạt</a:t>
            </a:r>
            <a:r>
              <a:rPr lang="en-US" dirty="0">
                <a:solidFill>
                  <a:schemeClr val="bg1"/>
                </a:solidFill>
              </a:rPr>
              <a:t> </a:t>
            </a:r>
            <a:r>
              <a:rPr lang="en-US" dirty="0" err="1">
                <a:solidFill>
                  <a:schemeClr val="bg1"/>
                </a:solidFill>
              </a:rPr>
              <a:t>phận</a:t>
            </a:r>
            <a:r>
              <a:rPr lang="en-US" dirty="0">
                <a:solidFill>
                  <a:schemeClr val="bg1"/>
                </a:solidFill>
              </a:rPr>
              <a:t> </a:t>
            </a:r>
            <a:r>
              <a:rPr lang="en-US" dirty="0" err="1">
                <a:solidFill>
                  <a:schemeClr val="bg1"/>
                </a:solidFill>
              </a:rPr>
              <a:t>bèo</a:t>
            </a:r>
            <a:r>
              <a:rPr lang="en-US" dirty="0">
                <a:solidFill>
                  <a:schemeClr val="bg1"/>
                </a:solidFill>
              </a:rPr>
              <a:t> </a:t>
            </a:r>
            <a:r>
              <a:rPr lang="en-US" dirty="0" err="1">
                <a:solidFill>
                  <a:schemeClr val="bg1"/>
                </a:solidFill>
              </a:rPr>
              <a:t>trôi</a:t>
            </a:r>
            <a:r>
              <a:rPr lang="en-US" dirty="0">
                <a:solidFill>
                  <a:schemeClr val="bg1"/>
                </a:solidFill>
              </a:rPr>
              <a:t> </a:t>
            </a:r>
            <a:r>
              <a:rPr lang="en-US" dirty="0" err="1">
                <a:solidFill>
                  <a:schemeClr val="bg1"/>
                </a:solidFill>
              </a:rPr>
              <a:t>cùng</a:t>
            </a:r>
            <a:r>
              <a:rPr lang="en-US" dirty="0">
                <a:solidFill>
                  <a:schemeClr val="bg1"/>
                </a:solidFill>
              </a:rPr>
              <a:t> c</a:t>
            </a:r>
            <a:r>
              <a:rPr lang="vi-VN" dirty="0">
                <a:solidFill>
                  <a:schemeClr val="bg1"/>
                </a:solidFill>
              </a:rPr>
              <a:t>ơ</a:t>
            </a:r>
            <a:r>
              <a:rPr lang="en-US" dirty="0">
                <a:solidFill>
                  <a:schemeClr val="bg1"/>
                </a:solidFill>
              </a:rPr>
              <a:t>n </a:t>
            </a:r>
            <a:r>
              <a:rPr lang="en-US" dirty="0" err="1">
                <a:solidFill>
                  <a:schemeClr val="bg1"/>
                </a:solidFill>
              </a:rPr>
              <a:t>sóng</a:t>
            </a:r>
            <a:r>
              <a:rPr lang="en-US" dirty="0">
                <a:solidFill>
                  <a:schemeClr val="bg1"/>
                </a:solidFill>
              </a:rPr>
              <a:t> </a:t>
            </a:r>
            <a:r>
              <a:rPr lang="en-US" dirty="0" err="1">
                <a:solidFill>
                  <a:schemeClr val="bg1"/>
                </a:solidFill>
              </a:rPr>
              <a:t>lũ</a:t>
            </a:r>
            <a:r>
              <a:rPr lang="en-US"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512948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u="sng" dirty="0">
                <a:solidFill>
                  <a:srgbClr val="FFFF00"/>
                </a:solidFill>
              </a:rPr>
              <a:t>***</a:t>
            </a:r>
            <a:r>
              <a:rPr lang="en-US" b="0" u="sng" dirty="0">
                <a:solidFill>
                  <a:srgbClr val="FFFF00"/>
                </a:solidFill>
                <a:effectLst/>
              </a:rPr>
              <a:t>:</a:t>
            </a:r>
            <a:r>
              <a:rPr lang="en-US" b="0" dirty="0">
                <a:solidFill>
                  <a:srgbClr val="FFFF00"/>
                </a:solidFill>
                <a:effectLst/>
              </a:rPr>
              <a:t> </a:t>
            </a:r>
            <a:r>
              <a:rPr lang="en-US" b="0" dirty="0">
                <a:solidFill>
                  <a:schemeClr val="bg1"/>
                </a:solidFill>
                <a:effectLst/>
              </a:rPr>
              <a:t>Ng</a:t>
            </a:r>
            <a:r>
              <a:rPr lang="vi-VN" b="0" dirty="0">
                <a:solidFill>
                  <a:schemeClr val="bg1"/>
                </a:solidFill>
                <a:effectLst/>
              </a:rPr>
              <a:t>ư</a:t>
            </a:r>
            <a:r>
              <a:rPr lang="en-US" dirty="0" err="1">
                <a:solidFill>
                  <a:schemeClr val="bg1"/>
                </a:solidFill>
              </a:rPr>
              <a:t>ời</a:t>
            </a:r>
            <a:r>
              <a:rPr lang="en-US" dirty="0">
                <a:solidFill>
                  <a:schemeClr val="bg1"/>
                </a:solidFill>
              </a:rPr>
              <a:t> </a:t>
            </a:r>
            <a:r>
              <a:rPr lang="en-US" dirty="0" err="1">
                <a:solidFill>
                  <a:schemeClr val="bg1"/>
                </a:solidFill>
              </a:rPr>
              <a:t>ơi</a:t>
            </a:r>
            <a:r>
              <a:rPr lang="en-US" dirty="0">
                <a:solidFill>
                  <a:schemeClr val="bg1"/>
                </a:solidFill>
              </a:rPr>
              <a:t> </a:t>
            </a:r>
            <a:r>
              <a:rPr lang="en-US" dirty="0" err="1">
                <a:solidFill>
                  <a:schemeClr val="bg1"/>
                </a:solidFill>
              </a:rPr>
              <a:t>mau</a:t>
            </a:r>
            <a:r>
              <a:rPr lang="en-US" dirty="0">
                <a:solidFill>
                  <a:schemeClr val="bg1"/>
                </a:solidFill>
              </a:rPr>
              <a:t> </a:t>
            </a:r>
            <a:r>
              <a:rPr lang="en-US" dirty="0" err="1">
                <a:solidFill>
                  <a:schemeClr val="bg1"/>
                </a:solidFill>
              </a:rPr>
              <a:t>hãy</a:t>
            </a:r>
            <a:r>
              <a:rPr lang="en-US" dirty="0">
                <a:solidFill>
                  <a:schemeClr val="bg1"/>
                </a:solidFill>
              </a:rPr>
              <a:t> </a:t>
            </a:r>
            <a:r>
              <a:rPr lang="en-US" dirty="0" err="1">
                <a:solidFill>
                  <a:schemeClr val="bg1"/>
                </a:solidFill>
              </a:rPr>
              <a:t>cùng</a:t>
            </a:r>
            <a:r>
              <a:rPr lang="en-US" dirty="0">
                <a:solidFill>
                  <a:schemeClr val="bg1"/>
                </a:solidFill>
              </a:rPr>
              <a:t> </a:t>
            </a:r>
            <a:r>
              <a:rPr lang="en-US" dirty="0" err="1">
                <a:solidFill>
                  <a:schemeClr val="bg1"/>
                </a:solidFill>
              </a:rPr>
              <a:t>tỉnh</a:t>
            </a:r>
            <a:r>
              <a:rPr lang="en-US" dirty="0">
                <a:solidFill>
                  <a:schemeClr val="bg1"/>
                </a:solidFill>
              </a:rPr>
              <a:t> </a:t>
            </a:r>
            <a:r>
              <a:rPr lang="en-US" dirty="0" err="1">
                <a:solidFill>
                  <a:schemeClr val="bg1"/>
                </a:solidFill>
              </a:rPr>
              <a:t>thức</a:t>
            </a:r>
            <a:r>
              <a:rPr lang="en-US" dirty="0">
                <a:solidFill>
                  <a:schemeClr val="bg1"/>
                </a:solidFill>
              </a:rPr>
              <a:t> </a:t>
            </a:r>
            <a:r>
              <a:rPr lang="en-US" dirty="0" err="1">
                <a:solidFill>
                  <a:schemeClr val="bg1"/>
                </a:solidFill>
              </a:rPr>
              <a:t>cơn</a:t>
            </a:r>
            <a:r>
              <a:rPr lang="en-US" dirty="0">
                <a:solidFill>
                  <a:schemeClr val="bg1"/>
                </a:solidFill>
              </a:rPr>
              <a:t> </a:t>
            </a:r>
            <a:r>
              <a:rPr lang="en-US" dirty="0" err="1">
                <a:solidFill>
                  <a:schemeClr val="bg1"/>
                </a:solidFill>
              </a:rPr>
              <a:t>mê</a:t>
            </a:r>
            <a:r>
              <a:rPr lang="en-US" dirty="0">
                <a:solidFill>
                  <a:schemeClr val="bg1"/>
                </a:solidFill>
              </a:rPr>
              <a:t> </a:t>
            </a:r>
            <a:r>
              <a:rPr lang="en-US" dirty="0" err="1">
                <a:solidFill>
                  <a:schemeClr val="bg1"/>
                </a:solidFill>
              </a:rPr>
              <a:t>dài</a:t>
            </a:r>
            <a:r>
              <a:rPr lang="en-US" dirty="0">
                <a:solidFill>
                  <a:schemeClr val="bg1"/>
                </a:solidFill>
              </a:rPr>
              <a:t>, </a:t>
            </a:r>
            <a:r>
              <a:rPr lang="en-US" dirty="0" err="1">
                <a:solidFill>
                  <a:schemeClr val="bg1"/>
                </a:solidFill>
              </a:rPr>
              <a:t>hân</a:t>
            </a:r>
            <a:r>
              <a:rPr lang="en-US" dirty="0">
                <a:solidFill>
                  <a:schemeClr val="bg1"/>
                </a:solidFill>
              </a:rPr>
              <a:t> </a:t>
            </a:r>
            <a:r>
              <a:rPr lang="en-US" dirty="0" err="1">
                <a:solidFill>
                  <a:schemeClr val="bg1"/>
                </a:solidFill>
              </a:rPr>
              <a:t>hoan</a:t>
            </a:r>
            <a:r>
              <a:rPr lang="en-US" dirty="0">
                <a:solidFill>
                  <a:schemeClr val="bg1"/>
                </a:solidFill>
              </a:rPr>
              <a:t> ta </a:t>
            </a:r>
            <a:r>
              <a:rPr lang="en-US" dirty="0" err="1">
                <a:solidFill>
                  <a:schemeClr val="bg1"/>
                </a:solidFill>
              </a:rPr>
              <a:t>vui</a:t>
            </a:r>
            <a:r>
              <a:rPr lang="en-US" dirty="0">
                <a:solidFill>
                  <a:schemeClr val="bg1"/>
                </a:solidFill>
              </a:rPr>
              <a:t> ca </a:t>
            </a:r>
            <a:r>
              <a:rPr lang="en-US" dirty="0" err="1">
                <a:solidFill>
                  <a:schemeClr val="bg1"/>
                </a:solidFill>
              </a:rPr>
              <a:t>mau</a:t>
            </a:r>
            <a:r>
              <a:rPr lang="en-US" dirty="0">
                <a:solidFill>
                  <a:schemeClr val="bg1"/>
                </a:solidFill>
              </a:rPr>
              <a:t> </a:t>
            </a:r>
            <a:r>
              <a:rPr lang="en-US" dirty="0" err="1">
                <a:solidFill>
                  <a:schemeClr val="bg1"/>
                </a:solidFill>
              </a:rPr>
              <a:t>cùng</a:t>
            </a:r>
            <a:r>
              <a:rPr lang="en-US" dirty="0">
                <a:solidFill>
                  <a:schemeClr val="bg1"/>
                </a:solidFill>
              </a:rPr>
              <a:t> </a:t>
            </a:r>
            <a:r>
              <a:rPr lang="en-US" dirty="0" err="1">
                <a:solidFill>
                  <a:schemeClr val="bg1"/>
                </a:solidFill>
              </a:rPr>
              <a:t>nhau</a:t>
            </a:r>
            <a:r>
              <a:rPr lang="en-US" dirty="0">
                <a:solidFill>
                  <a:schemeClr val="bg1"/>
                </a:solidFill>
              </a:rPr>
              <a:t> b</a:t>
            </a:r>
            <a:r>
              <a:rPr lang="vi-VN" dirty="0">
                <a:solidFill>
                  <a:schemeClr val="bg1"/>
                </a:solidFill>
              </a:rPr>
              <a:t>ư</a:t>
            </a:r>
            <a:r>
              <a:rPr lang="en-US" dirty="0" err="1">
                <a:solidFill>
                  <a:schemeClr val="bg1"/>
                </a:solidFill>
              </a:rPr>
              <a:t>ớc</a:t>
            </a:r>
            <a:r>
              <a:rPr lang="en-US" dirty="0">
                <a:solidFill>
                  <a:schemeClr val="bg1"/>
                </a:solidFill>
              </a:rPr>
              <a:t> </a:t>
            </a:r>
            <a:r>
              <a:rPr lang="en-US" dirty="0" err="1">
                <a:solidFill>
                  <a:schemeClr val="bg1"/>
                </a:solidFill>
              </a:rPr>
              <a:t>chung</a:t>
            </a:r>
            <a:r>
              <a:rPr lang="en-US" dirty="0">
                <a:solidFill>
                  <a:schemeClr val="bg1"/>
                </a:solidFill>
              </a:rPr>
              <a:t> </a:t>
            </a:r>
            <a:r>
              <a:rPr lang="en-US" dirty="0" err="1">
                <a:solidFill>
                  <a:schemeClr val="bg1"/>
                </a:solidFill>
              </a:rPr>
              <a:t>một</a:t>
            </a:r>
            <a:r>
              <a:rPr lang="en-US" dirty="0">
                <a:solidFill>
                  <a:schemeClr val="bg1"/>
                </a:solidFill>
              </a:rPr>
              <a:t> đ</a:t>
            </a:r>
            <a:r>
              <a:rPr lang="vi-VN" dirty="0">
                <a:solidFill>
                  <a:schemeClr val="bg1"/>
                </a:solidFill>
              </a:rPr>
              <a:t>ư</a:t>
            </a:r>
            <a:r>
              <a:rPr lang="en-US" dirty="0" err="1">
                <a:solidFill>
                  <a:schemeClr val="bg1"/>
                </a:solidFill>
              </a:rPr>
              <a:t>ờng</a:t>
            </a:r>
            <a:r>
              <a:rPr lang="en-US" dirty="0">
                <a:solidFill>
                  <a:schemeClr val="bg1"/>
                </a:solidFill>
              </a:rPr>
              <a:t>. Đ</a:t>
            </a:r>
            <a:r>
              <a:rPr lang="vi-VN" dirty="0">
                <a:solidFill>
                  <a:schemeClr val="bg1"/>
                </a:solidFill>
              </a:rPr>
              <a:t>ư</a:t>
            </a:r>
            <a:r>
              <a:rPr lang="en-US" dirty="0" err="1">
                <a:solidFill>
                  <a:schemeClr val="bg1"/>
                </a:solidFill>
              </a:rPr>
              <a:t>ờng</a:t>
            </a:r>
            <a:r>
              <a:rPr lang="en-US" dirty="0">
                <a:solidFill>
                  <a:schemeClr val="bg1"/>
                </a:solidFill>
              </a:rPr>
              <a:t> tin </a:t>
            </a:r>
            <a:r>
              <a:rPr lang="en-US" dirty="0" err="1">
                <a:solidFill>
                  <a:schemeClr val="bg1"/>
                </a:solidFill>
              </a:rPr>
              <a:t>yêu</a:t>
            </a:r>
            <a:r>
              <a:rPr lang="en-US" dirty="0">
                <a:solidFill>
                  <a:schemeClr val="bg1"/>
                </a:solidFill>
              </a:rPr>
              <a:t> </a:t>
            </a:r>
            <a:r>
              <a:rPr lang="en-US" dirty="0" err="1">
                <a:solidFill>
                  <a:schemeClr val="bg1"/>
                </a:solidFill>
              </a:rPr>
              <a:t>hy</a:t>
            </a:r>
            <a:r>
              <a:rPr lang="en-US" dirty="0">
                <a:solidFill>
                  <a:schemeClr val="bg1"/>
                </a:solidFill>
              </a:rPr>
              <a:t> </a:t>
            </a:r>
            <a:r>
              <a:rPr lang="en-US" dirty="0" err="1">
                <a:solidFill>
                  <a:schemeClr val="bg1"/>
                </a:solidFill>
              </a:rPr>
              <a:t>vọng</a:t>
            </a:r>
            <a:r>
              <a:rPr lang="en-US" dirty="0">
                <a:solidFill>
                  <a:schemeClr val="bg1"/>
                </a:solidFill>
              </a:rPr>
              <a:t> </a:t>
            </a:r>
            <a:r>
              <a:rPr lang="en-US" dirty="0" err="1">
                <a:solidFill>
                  <a:schemeClr val="bg1"/>
                </a:solidFill>
              </a:rPr>
              <a:t>ngời</a:t>
            </a:r>
            <a:r>
              <a:rPr lang="en-US" dirty="0">
                <a:solidFill>
                  <a:schemeClr val="bg1"/>
                </a:solidFill>
              </a:rPr>
              <a:t> </a:t>
            </a:r>
            <a:r>
              <a:rPr lang="en-US" dirty="0" err="1">
                <a:solidFill>
                  <a:schemeClr val="bg1"/>
                </a:solidFill>
              </a:rPr>
              <a:t>lên</a:t>
            </a:r>
            <a:r>
              <a:rPr lang="en-US" dirty="0">
                <a:solidFill>
                  <a:schemeClr val="bg1"/>
                </a:solidFill>
              </a:rPr>
              <a:t> </a:t>
            </a:r>
            <a:r>
              <a:rPr lang="en-US" dirty="0" err="1">
                <a:solidFill>
                  <a:schemeClr val="bg1"/>
                </a:solidFill>
              </a:rPr>
              <a:t>nh</a:t>
            </a:r>
            <a:r>
              <a:rPr lang="vi-VN" dirty="0">
                <a:solidFill>
                  <a:schemeClr val="bg1"/>
                </a:solidFill>
              </a:rPr>
              <a:t>ư</a:t>
            </a:r>
            <a:r>
              <a:rPr lang="en-US" dirty="0">
                <a:solidFill>
                  <a:schemeClr val="bg1"/>
                </a:solidFill>
              </a:rPr>
              <a:t> </a:t>
            </a:r>
            <a:r>
              <a:rPr lang="en-US" dirty="0" err="1">
                <a:solidFill>
                  <a:schemeClr val="bg1"/>
                </a:solidFill>
              </a:rPr>
              <a:t>ánh</a:t>
            </a:r>
            <a:r>
              <a:rPr lang="en-US" dirty="0">
                <a:solidFill>
                  <a:schemeClr val="bg1"/>
                </a:solidFill>
              </a:rPr>
              <a:t> </a:t>
            </a:r>
            <a:r>
              <a:rPr lang="en-US" dirty="0" err="1">
                <a:solidFill>
                  <a:schemeClr val="bg1"/>
                </a:solidFill>
              </a:rPr>
              <a:t>nắng</a:t>
            </a:r>
            <a:r>
              <a:rPr lang="en-US" dirty="0">
                <a:solidFill>
                  <a:schemeClr val="bg1"/>
                </a:solidFill>
              </a:rPr>
              <a:t> </a:t>
            </a:r>
            <a:r>
              <a:rPr lang="en-US" dirty="0" err="1">
                <a:solidFill>
                  <a:schemeClr val="bg1"/>
                </a:solidFill>
              </a:rPr>
              <a:t>bình</a:t>
            </a:r>
            <a:r>
              <a:rPr lang="en-US" dirty="0">
                <a:solidFill>
                  <a:schemeClr val="bg1"/>
                </a:solidFill>
              </a:rPr>
              <a:t> </a:t>
            </a:r>
            <a:r>
              <a:rPr lang="en-US" dirty="0" err="1">
                <a:solidFill>
                  <a:schemeClr val="bg1"/>
                </a:solidFill>
              </a:rPr>
              <a:t>minh</a:t>
            </a:r>
            <a:r>
              <a:rPr lang="en-US" dirty="0">
                <a:solidFill>
                  <a:schemeClr val="bg1"/>
                </a:solidFill>
              </a:rPr>
              <a:t>. </a:t>
            </a:r>
            <a:r>
              <a:rPr lang="en-US" dirty="0" err="1">
                <a:solidFill>
                  <a:schemeClr val="bg1"/>
                </a:solidFill>
              </a:rPr>
              <a:t>Chúa</a:t>
            </a:r>
            <a:r>
              <a:rPr lang="en-US" dirty="0">
                <a:solidFill>
                  <a:schemeClr val="bg1"/>
                </a:solidFill>
              </a:rPr>
              <a:t> </a:t>
            </a:r>
            <a:r>
              <a:rPr lang="en-US" dirty="0" err="1">
                <a:solidFill>
                  <a:schemeClr val="bg1"/>
                </a:solidFill>
              </a:rPr>
              <a:t>sẽ</a:t>
            </a:r>
            <a:r>
              <a:rPr lang="en-US" dirty="0">
                <a:solidFill>
                  <a:schemeClr val="bg1"/>
                </a:solidFill>
              </a:rPr>
              <a:t> </a:t>
            </a:r>
            <a:r>
              <a:rPr lang="en-US" dirty="0" err="1">
                <a:solidFill>
                  <a:schemeClr val="bg1"/>
                </a:solidFill>
              </a:rPr>
              <a:t>đoái</a:t>
            </a:r>
            <a:r>
              <a:rPr lang="en-US" dirty="0">
                <a:solidFill>
                  <a:schemeClr val="bg1"/>
                </a:solidFill>
              </a:rPr>
              <a:t> </a:t>
            </a:r>
            <a:r>
              <a:rPr lang="en-US" dirty="0" err="1">
                <a:solidFill>
                  <a:schemeClr val="bg1"/>
                </a:solidFill>
              </a:rPr>
              <a:t>th</a:t>
            </a:r>
            <a:r>
              <a:rPr lang="vi-VN" dirty="0">
                <a:solidFill>
                  <a:schemeClr val="bg1"/>
                </a:solidFill>
              </a:rPr>
              <a:t>ư</a:t>
            </a:r>
            <a:r>
              <a:rPr lang="en-US" dirty="0" err="1">
                <a:solidFill>
                  <a:schemeClr val="bg1"/>
                </a:solidFill>
              </a:rPr>
              <a:t>ơng</a:t>
            </a:r>
            <a:r>
              <a:rPr lang="en-US" dirty="0">
                <a:solidFill>
                  <a:schemeClr val="bg1"/>
                </a:solidFill>
              </a:rPr>
              <a:t> </a:t>
            </a:r>
            <a:r>
              <a:rPr lang="en-US" dirty="0" err="1">
                <a:solidFill>
                  <a:schemeClr val="bg1"/>
                </a:solidFill>
              </a:rPr>
              <a:t>tình</a:t>
            </a:r>
            <a:r>
              <a:rPr lang="en-US" dirty="0">
                <a:solidFill>
                  <a:schemeClr val="bg1"/>
                </a:solidFill>
              </a:rPr>
              <a:t> </a:t>
            </a:r>
            <a:r>
              <a:rPr lang="en-US" dirty="0" err="1">
                <a:solidFill>
                  <a:schemeClr val="bg1"/>
                </a:solidFill>
              </a:rPr>
              <a:t>cho</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dự</a:t>
            </a:r>
            <a:r>
              <a:rPr lang="en-US" dirty="0">
                <a:solidFill>
                  <a:schemeClr val="bg1"/>
                </a:solidFill>
              </a:rPr>
              <a:t> </a:t>
            </a:r>
            <a:r>
              <a:rPr lang="en-US" dirty="0" err="1">
                <a:solidFill>
                  <a:schemeClr val="bg1"/>
                </a:solidFill>
              </a:rPr>
              <a:t>tiệc</a:t>
            </a:r>
            <a:r>
              <a:rPr lang="en-US" dirty="0">
                <a:solidFill>
                  <a:schemeClr val="bg1"/>
                </a:solidFill>
              </a:rPr>
              <a:t> c</a:t>
            </a:r>
            <a:r>
              <a:rPr lang="vi-VN" dirty="0">
                <a:solidFill>
                  <a:schemeClr val="bg1"/>
                </a:solidFill>
              </a:rPr>
              <a:t>ư</a:t>
            </a:r>
            <a:r>
              <a:rPr lang="en-US" dirty="0" err="1">
                <a:solidFill>
                  <a:schemeClr val="bg1"/>
                </a:solidFill>
              </a:rPr>
              <a:t>ới</a:t>
            </a:r>
            <a:r>
              <a:rPr lang="en-US" dirty="0">
                <a:solidFill>
                  <a:schemeClr val="bg1"/>
                </a:solidFill>
              </a:rPr>
              <a:t> </a:t>
            </a:r>
            <a:r>
              <a:rPr lang="en-US" dirty="0" err="1">
                <a:solidFill>
                  <a:schemeClr val="bg1"/>
                </a:solidFill>
              </a:rPr>
              <a:t>thiên</a:t>
            </a:r>
            <a:r>
              <a:rPr lang="en-US" dirty="0">
                <a:solidFill>
                  <a:schemeClr val="bg1"/>
                </a:solidFill>
              </a:rPr>
              <a:t> </a:t>
            </a:r>
            <a:r>
              <a:rPr lang="en-US" dirty="0" err="1">
                <a:solidFill>
                  <a:schemeClr val="bg1"/>
                </a:solidFill>
              </a:rPr>
              <a:t>cung</a:t>
            </a:r>
            <a:r>
              <a:rPr lang="en-US" dirty="0">
                <a:solidFill>
                  <a:schemeClr val="bg1"/>
                </a:solidFill>
              </a:rPr>
              <a:t>. </a:t>
            </a:r>
            <a:endParaRPr lang="vi-VN" b="0" dirty="0">
              <a:solidFill>
                <a:schemeClr val="bg1"/>
              </a:solidFill>
              <a:effectLst/>
            </a:endParaRPr>
          </a:p>
        </p:txBody>
      </p:sp>
    </p:spTree>
    <p:extLst>
      <p:ext uri="{BB962C8B-B14F-4D97-AF65-F5344CB8AC3E}">
        <p14:creationId xmlns:p14="http://schemas.microsoft.com/office/powerpoint/2010/main" val="22105251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err="1">
                <a:solidFill>
                  <a:srgbClr val="FFFF00"/>
                </a:solidFill>
                <a:effectLst/>
              </a:rPr>
              <a:t>Đk</a:t>
            </a:r>
            <a:r>
              <a:rPr lang="en-US" sz="4800" b="0" u="sng" dirty="0">
                <a:solidFill>
                  <a:srgbClr val="FFFF00"/>
                </a:solidFill>
                <a:effectLst/>
              </a:rPr>
              <a:t>:</a:t>
            </a:r>
            <a:r>
              <a:rPr lang="en-US" sz="4800" b="0" dirty="0">
                <a:solidFill>
                  <a:schemeClr val="bg1"/>
                </a:solidFill>
                <a:effectLst/>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Vì</a:t>
            </a:r>
            <a:r>
              <a:rPr lang="en-US" sz="4800" dirty="0">
                <a:solidFill>
                  <a:schemeClr val="bg1"/>
                </a:solidFill>
              </a:rPr>
              <a:t> </a:t>
            </a:r>
            <a:r>
              <a:rPr lang="en-US" sz="4800" dirty="0" err="1">
                <a:solidFill>
                  <a:schemeClr val="bg1"/>
                </a:solidFill>
              </a:rPr>
              <a:t>chẳng</a:t>
            </a:r>
            <a:r>
              <a:rPr lang="en-US" sz="4800" dirty="0">
                <a:solidFill>
                  <a:schemeClr val="bg1"/>
                </a:solidFill>
              </a:rPr>
              <a:t> </a:t>
            </a:r>
            <a:r>
              <a:rPr lang="en-US" sz="4800" dirty="0" err="1">
                <a:solidFill>
                  <a:schemeClr val="bg1"/>
                </a:solidFill>
              </a:rPr>
              <a:t>biết</a:t>
            </a:r>
            <a:r>
              <a:rPr lang="en-US" sz="4800" dirty="0">
                <a:solidFill>
                  <a:schemeClr val="bg1"/>
                </a:solidFill>
              </a:rPr>
              <a:t> </a:t>
            </a:r>
            <a:r>
              <a:rPr lang="en-US" sz="4800" dirty="0" err="1">
                <a:solidFill>
                  <a:schemeClr val="bg1"/>
                </a:solidFill>
              </a:rPr>
              <a:t>Chúa</a:t>
            </a:r>
            <a:r>
              <a:rPr lang="en-US" sz="4800" dirty="0">
                <a:solidFill>
                  <a:schemeClr val="bg1"/>
                </a:solidFill>
              </a:rPr>
              <a:t> ta </a:t>
            </a:r>
            <a:r>
              <a:rPr lang="en-US" sz="4800" dirty="0" err="1">
                <a:solidFill>
                  <a:schemeClr val="bg1"/>
                </a:solidFill>
              </a:rPr>
              <a:t>khi</a:t>
            </a:r>
            <a:r>
              <a:rPr lang="en-US" sz="4800" dirty="0">
                <a:solidFill>
                  <a:schemeClr val="bg1"/>
                </a:solidFill>
              </a:rPr>
              <a:t> </a:t>
            </a:r>
            <a:r>
              <a:rPr lang="en-US" sz="4800" dirty="0" err="1">
                <a:solidFill>
                  <a:schemeClr val="bg1"/>
                </a:solidFill>
              </a:rPr>
              <a:t>nào</a:t>
            </a:r>
            <a:r>
              <a:rPr lang="en-US" sz="4800" dirty="0">
                <a:solidFill>
                  <a:schemeClr val="bg1"/>
                </a:solidFill>
              </a:rPr>
              <a:t> </a:t>
            </a:r>
            <a:r>
              <a:rPr lang="en-US" sz="4800" dirty="0" err="1">
                <a:solidFill>
                  <a:schemeClr val="bg1"/>
                </a:solidFill>
              </a:rPr>
              <a:t>viếng</a:t>
            </a:r>
            <a:r>
              <a:rPr lang="en-US" sz="4800" dirty="0">
                <a:solidFill>
                  <a:schemeClr val="bg1"/>
                </a:solidFill>
              </a:rPr>
              <a:t> </a:t>
            </a:r>
            <a:r>
              <a:rPr lang="en-US" sz="4800" dirty="0" err="1">
                <a:solidFill>
                  <a:schemeClr val="bg1"/>
                </a:solidFill>
              </a:rPr>
              <a:t>thăm</a:t>
            </a:r>
            <a:r>
              <a:rPr lang="en-US" sz="4800" dirty="0">
                <a:solidFill>
                  <a:schemeClr val="bg1"/>
                </a:solidFill>
              </a:rPr>
              <a:t>. </a:t>
            </a:r>
            <a:r>
              <a:rPr lang="en-US" sz="4800" dirty="0" err="1">
                <a:solidFill>
                  <a:schemeClr val="bg1"/>
                </a:solidFill>
              </a:rPr>
              <a:t>Cùng</a:t>
            </a:r>
            <a:r>
              <a:rPr lang="en-US" sz="4800" dirty="0">
                <a:solidFill>
                  <a:schemeClr val="bg1"/>
                </a:solidFill>
              </a:rPr>
              <a:t> </a:t>
            </a:r>
            <a:r>
              <a:rPr lang="en-US" sz="4800" dirty="0" err="1">
                <a:solidFill>
                  <a:schemeClr val="bg1"/>
                </a:solidFill>
              </a:rPr>
              <a:t>tỉnh</a:t>
            </a:r>
            <a:r>
              <a:rPr lang="en-US" sz="4800" dirty="0">
                <a:solidFill>
                  <a:schemeClr val="bg1"/>
                </a:solidFill>
              </a:rPr>
              <a:t> </a:t>
            </a:r>
            <a:r>
              <a:rPr lang="en-US" sz="4800" dirty="0" err="1">
                <a:solidFill>
                  <a:schemeClr val="bg1"/>
                </a:solidFill>
              </a:rPr>
              <a:t>thức</a:t>
            </a:r>
            <a:r>
              <a:rPr lang="en-US" sz="4800" dirty="0">
                <a:solidFill>
                  <a:schemeClr val="bg1"/>
                </a:solidFill>
              </a:rPr>
              <a:t> </a:t>
            </a:r>
            <a:r>
              <a:rPr lang="en-US" sz="4800" dirty="0" err="1">
                <a:solidFill>
                  <a:schemeClr val="bg1"/>
                </a:solidFill>
              </a:rPr>
              <a:t>săn</a:t>
            </a:r>
            <a:r>
              <a:rPr lang="en-US" sz="4800" dirty="0">
                <a:solidFill>
                  <a:schemeClr val="bg1"/>
                </a:solidFill>
              </a:rPr>
              <a:t> </a:t>
            </a:r>
            <a:r>
              <a:rPr lang="en-US" sz="4800" dirty="0" err="1">
                <a:solidFill>
                  <a:schemeClr val="bg1"/>
                </a:solidFill>
              </a:rPr>
              <a:t>sàng</a:t>
            </a:r>
            <a:r>
              <a:rPr lang="en-US" sz="4800" dirty="0">
                <a:solidFill>
                  <a:schemeClr val="bg1"/>
                </a:solidFill>
              </a:rPr>
              <a:t> </a:t>
            </a:r>
            <a:r>
              <a:rPr lang="en-US" sz="4800" dirty="0" err="1">
                <a:solidFill>
                  <a:schemeClr val="bg1"/>
                </a:solidFill>
              </a:rPr>
              <a:t>đón</a:t>
            </a:r>
            <a:r>
              <a:rPr lang="en-US" sz="4800" dirty="0">
                <a:solidFill>
                  <a:schemeClr val="bg1"/>
                </a:solidFill>
              </a:rPr>
              <a:t> </a:t>
            </a:r>
            <a:r>
              <a:rPr lang="en-US" sz="4800" dirty="0" err="1">
                <a:solidFill>
                  <a:schemeClr val="bg1"/>
                </a:solidFill>
              </a:rPr>
              <a:t>Chúa</a:t>
            </a:r>
            <a:r>
              <a:rPr lang="en-US" sz="4800" dirty="0">
                <a:solidFill>
                  <a:schemeClr val="bg1"/>
                </a:solidFill>
              </a:rPr>
              <a:t> </a:t>
            </a:r>
            <a:r>
              <a:rPr lang="en-US" sz="4800" dirty="0" err="1">
                <a:solidFill>
                  <a:schemeClr val="bg1"/>
                </a:solidFill>
              </a:rPr>
              <a:t>từng</a:t>
            </a:r>
            <a:r>
              <a:rPr lang="en-US" sz="4800" dirty="0">
                <a:solidFill>
                  <a:schemeClr val="bg1"/>
                </a:solidFill>
              </a:rPr>
              <a:t> </a:t>
            </a:r>
            <a:r>
              <a:rPr lang="en-US" sz="4800" dirty="0" err="1">
                <a:solidFill>
                  <a:schemeClr val="bg1"/>
                </a:solidFill>
              </a:rPr>
              <a:t>phút</a:t>
            </a:r>
            <a:r>
              <a:rPr lang="en-US" sz="4800" dirty="0">
                <a:solidFill>
                  <a:schemeClr val="bg1"/>
                </a:solidFill>
              </a:rPr>
              <a:t> </a:t>
            </a:r>
            <a:r>
              <a:rPr lang="en-US" sz="4800" dirty="0" err="1">
                <a:solidFill>
                  <a:schemeClr val="bg1"/>
                </a:solidFill>
              </a:rPr>
              <a:t>giây</a:t>
            </a:r>
            <a:r>
              <a:rPr lang="en-US" sz="4800" dirty="0">
                <a:solidFill>
                  <a:schemeClr val="bg1"/>
                </a:solidFill>
              </a:rPr>
              <a:t>. </a:t>
            </a:r>
            <a:r>
              <a:rPr lang="en-US" sz="4800" dirty="0" err="1">
                <a:solidFill>
                  <a:schemeClr val="bg1"/>
                </a:solidFill>
              </a:rPr>
              <a:t>Nguyện</a:t>
            </a:r>
            <a:r>
              <a:rPr lang="en-US" sz="4800" dirty="0">
                <a:solidFill>
                  <a:schemeClr val="bg1"/>
                </a:solidFill>
              </a:rPr>
              <a:t> </a:t>
            </a:r>
            <a:r>
              <a:rPr lang="en-US" sz="4800" dirty="0" err="1">
                <a:solidFill>
                  <a:schemeClr val="bg1"/>
                </a:solidFill>
              </a:rPr>
              <a:t>cầu</a:t>
            </a:r>
            <a:r>
              <a:rPr lang="en-US" sz="4800" dirty="0">
                <a:solidFill>
                  <a:schemeClr val="bg1"/>
                </a:solidFill>
              </a:rPr>
              <a:t> </a:t>
            </a:r>
            <a:r>
              <a:rPr lang="en-US" sz="4800" dirty="0" err="1">
                <a:solidFill>
                  <a:schemeClr val="bg1"/>
                </a:solidFill>
              </a:rPr>
              <a:t>luôn</a:t>
            </a:r>
            <a:r>
              <a:rPr lang="en-US" sz="4800" dirty="0">
                <a:solidFill>
                  <a:schemeClr val="bg1"/>
                </a:solidFill>
              </a:rPr>
              <a:t> </a:t>
            </a:r>
            <a:r>
              <a:rPr lang="en-US" sz="4800" dirty="0" err="1">
                <a:solidFill>
                  <a:schemeClr val="bg1"/>
                </a:solidFill>
              </a:rPr>
              <a:t>sống</a:t>
            </a:r>
            <a:r>
              <a:rPr lang="en-US" sz="4800" dirty="0">
                <a:solidFill>
                  <a:schemeClr val="bg1"/>
                </a:solidFill>
              </a:rPr>
              <a:t> </a:t>
            </a:r>
            <a:r>
              <a:rPr lang="en-US" sz="4800" dirty="0" err="1">
                <a:solidFill>
                  <a:schemeClr val="bg1"/>
                </a:solidFill>
              </a:rPr>
              <a:t>trong</a:t>
            </a:r>
            <a:r>
              <a:rPr lang="en-US" sz="4800" dirty="0">
                <a:solidFill>
                  <a:schemeClr val="bg1"/>
                </a:solidFill>
              </a:rPr>
              <a:t> </a:t>
            </a:r>
            <a:r>
              <a:rPr lang="en-US" sz="4800" dirty="0" err="1">
                <a:solidFill>
                  <a:schemeClr val="bg1"/>
                </a:solidFill>
              </a:rPr>
              <a:t>tâm</a:t>
            </a:r>
            <a:r>
              <a:rPr lang="en-US" sz="4800" dirty="0">
                <a:solidFill>
                  <a:schemeClr val="bg1"/>
                </a:solidFill>
              </a:rPr>
              <a:t> </a:t>
            </a:r>
            <a:r>
              <a:rPr lang="en-US" sz="4800" dirty="0" err="1">
                <a:solidFill>
                  <a:schemeClr val="bg1"/>
                </a:solidFill>
              </a:rPr>
              <a:t>tình</a:t>
            </a:r>
            <a:r>
              <a:rPr lang="en-US" sz="4800" dirty="0">
                <a:solidFill>
                  <a:schemeClr val="bg1"/>
                </a:solidFill>
              </a:rPr>
              <a:t> </a:t>
            </a:r>
            <a:r>
              <a:rPr lang="en-US" sz="4800" dirty="0" err="1">
                <a:solidFill>
                  <a:schemeClr val="bg1"/>
                </a:solidFill>
              </a:rPr>
              <a:t>sẵn</a:t>
            </a:r>
            <a:r>
              <a:rPr lang="en-US" sz="4800" dirty="0">
                <a:solidFill>
                  <a:schemeClr val="bg1"/>
                </a:solidFill>
              </a:rPr>
              <a:t> </a:t>
            </a:r>
            <a:r>
              <a:rPr lang="en-US" sz="4800" dirty="0" err="1">
                <a:solidFill>
                  <a:schemeClr val="bg1"/>
                </a:solidFill>
              </a:rPr>
              <a:t>sàng</a:t>
            </a:r>
            <a:r>
              <a:rPr lang="en-US" sz="4800" dirty="0">
                <a:solidFill>
                  <a:schemeClr val="bg1"/>
                </a:solidFill>
              </a:rPr>
              <a:t>.  </a:t>
            </a:r>
            <a:endParaRPr lang="en-US" sz="4800" b="0" dirty="0">
              <a:solidFill>
                <a:schemeClr val="bg1"/>
              </a:solidFill>
              <a:effectLst/>
            </a:endParaRPr>
          </a:p>
        </p:txBody>
      </p:sp>
    </p:spTree>
    <p:extLst>
      <p:ext uri="{BB962C8B-B14F-4D97-AF65-F5344CB8AC3E}">
        <p14:creationId xmlns:p14="http://schemas.microsoft.com/office/powerpoint/2010/main" val="1848755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55"/>
            <a:ext cx="9144000" cy="5138189"/>
          </a:xfrm>
          <a:prstGeom prst="rect">
            <a:avLst/>
          </a:prstGeom>
        </p:spPr>
      </p:pic>
    </p:spTree>
    <p:extLst>
      <p:ext uri="{BB962C8B-B14F-4D97-AF65-F5344CB8AC3E}">
        <p14:creationId xmlns:p14="http://schemas.microsoft.com/office/powerpoint/2010/main" val="306392545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sz="5000"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600" b="0" dirty="0">
                <a:solidFill>
                  <a:srgbClr val="FFFF00"/>
                </a:solidFill>
                <a:effectLst/>
              </a:rPr>
              <a:t>Ca </a:t>
            </a:r>
            <a:r>
              <a:rPr lang="en-US" sz="6600" b="0" dirty="0" err="1">
                <a:solidFill>
                  <a:srgbClr val="FFFF00"/>
                </a:solidFill>
                <a:effectLst/>
              </a:rPr>
              <a:t>Kết</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Từ</a:t>
            </a:r>
            <a:r>
              <a:rPr lang="en-US" sz="6600" dirty="0">
                <a:solidFill>
                  <a:srgbClr val="FFFF00"/>
                </a:solidFill>
              </a:rPr>
              <a:t> </a:t>
            </a:r>
            <a:r>
              <a:rPr lang="en-US" sz="6600" dirty="0" err="1">
                <a:solidFill>
                  <a:srgbClr val="FFFF00"/>
                </a:solidFill>
              </a:rPr>
              <a:t>Chốn</a:t>
            </a:r>
            <a:r>
              <a:rPr lang="en-US" sz="6600" dirty="0">
                <a:solidFill>
                  <a:srgbClr val="FFFF00"/>
                </a:solidFill>
              </a:rPr>
              <a:t> </a:t>
            </a:r>
            <a:r>
              <a:rPr lang="en-US" sz="6600" dirty="0" err="1">
                <a:solidFill>
                  <a:srgbClr val="FFFF00"/>
                </a:solidFill>
              </a:rPr>
              <a:t>Luyện</a:t>
            </a:r>
            <a:r>
              <a:rPr lang="en-US" sz="6600" dirty="0">
                <a:solidFill>
                  <a:srgbClr val="FFFF00"/>
                </a:solidFill>
              </a:rPr>
              <a:t> </a:t>
            </a:r>
            <a:r>
              <a:rPr lang="en-US" sz="6600" dirty="0" err="1">
                <a:solidFill>
                  <a:srgbClr val="FFFF00"/>
                </a:solidFill>
              </a:rPr>
              <a:t>Hình</a:t>
            </a:r>
            <a:r>
              <a:rPr lang="en-US" sz="6600" b="0" dirty="0">
                <a:solidFill>
                  <a:srgbClr val="FFFF00"/>
                </a:solidFill>
                <a:effectLst/>
              </a:rPr>
              <a:t/>
            </a:r>
            <a:br>
              <a:rPr lang="en-US" sz="6600" b="0" dirty="0">
                <a:solidFill>
                  <a:srgbClr val="FFFF00"/>
                </a:solidFill>
                <a:effectLst/>
              </a:rPr>
            </a:br>
            <a:r>
              <a:rPr lang="en-US" sz="6600" i="1" dirty="0" err="1">
                <a:solidFill>
                  <a:schemeClr val="bg1"/>
                </a:solidFill>
              </a:rPr>
              <a:t>Lm</a:t>
            </a:r>
            <a:r>
              <a:rPr lang="en-US" sz="6600" i="1" dirty="0">
                <a:solidFill>
                  <a:schemeClr val="bg1"/>
                </a:solidFill>
              </a:rPr>
              <a:t>. Kim Long</a:t>
            </a:r>
            <a:endParaRPr lang="en-US" sz="66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rPr>
              <a:t>Tk1:</a:t>
            </a:r>
            <a:r>
              <a:rPr lang="en-US" sz="5400" b="0" dirty="0">
                <a:solidFill>
                  <a:schemeClr val="bg1"/>
                </a:solidFill>
                <a:effectLst/>
              </a:rPr>
              <a:t> </a:t>
            </a:r>
            <a:r>
              <a:rPr lang="vi-VN" sz="5400" dirty="0">
                <a:solidFill>
                  <a:schemeClr val="bg1"/>
                </a:solidFill>
              </a:rPr>
              <a:t>Từ chốn luyện hình u tối vọng tiếng bao linh hồn khóc than. Niềm thành tín dâng Mẹ nhân ái, nguyện Mẹ thương nghe đoàn con cái thiết tha van nài.</a:t>
            </a:r>
            <a:endParaRPr lang="vi-VN" sz="5400" b="0" dirty="0">
              <a:solidFill>
                <a:schemeClr val="bg1"/>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err="1">
                <a:solidFill>
                  <a:srgbClr val="FFFF00"/>
                </a:solidFill>
              </a:rPr>
              <a:t>Đ</a:t>
            </a:r>
            <a:r>
              <a:rPr lang="en-US" sz="5400" b="0" u="sng" dirty="0" err="1">
                <a:solidFill>
                  <a:srgbClr val="FFFF00"/>
                </a:solidFill>
                <a:effectLst/>
              </a:rPr>
              <a:t>k</a:t>
            </a:r>
            <a:r>
              <a:rPr lang="en-US" sz="5400" b="0" u="sng" dirty="0">
                <a:solidFill>
                  <a:srgbClr val="FFFF00"/>
                </a:solidFill>
                <a:effectLst/>
              </a:rPr>
              <a:t>:</a:t>
            </a:r>
            <a:r>
              <a:rPr lang="en-US" sz="5400" b="0" dirty="0">
                <a:solidFill>
                  <a:schemeClr val="bg1"/>
                </a:solidFill>
                <a:effectLst/>
              </a:rPr>
              <a:t> </a:t>
            </a:r>
            <a:r>
              <a:rPr lang="vi-VN" sz="5400" dirty="0">
                <a:solidFill>
                  <a:schemeClr val="bg1"/>
                </a:solidFill>
              </a:rPr>
              <a:t>Từ vực sâu tiếng khóc than còn vọng ngân với tháng năm u hoài đớn đau. Mẹ, Mẹ ơi, hãy đoái thương, lòng từ bi hãy chiếu soi hết mọi linh hồn.</a:t>
            </a:r>
            <a:endParaRPr lang="vi-VN" sz="5400" b="0" dirty="0">
              <a:solidFill>
                <a:schemeClr val="bg1"/>
              </a:solidFill>
              <a:effectLst/>
            </a:endParaRPr>
          </a:p>
        </p:txBody>
      </p:sp>
    </p:spTree>
    <p:extLst>
      <p:ext uri="{BB962C8B-B14F-4D97-AF65-F5344CB8AC3E}">
        <p14:creationId xmlns:p14="http://schemas.microsoft.com/office/powerpoint/2010/main" val="29869990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57440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rPr>
              <a:t/>
            </a:r>
            <a:br>
              <a:rPr lang="en-US" sz="6600" b="0" dirty="0">
                <a:solidFill>
                  <a:srgbClr val="FFFF00"/>
                </a:solidFill>
                <a:effectLst/>
              </a:rPr>
            </a:br>
            <a:r>
              <a:rPr lang="en-US" sz="6600" b="0" dirty="0">
                <a:solidFill>
                  <a:srgbClr val="FFFF00"/>
                </a:solidFill>
                <a:effectLst/>
              </a:rPr>
              <a:t>Ca </a:t>
            </a:r>
            <a:r>
              <a:rPr lang="en-US" sz="6600" b="0" dirty="0" err="1">
                <a:solidFill>
                  <a:srgbClr val="FFFF00"/>
                </a:solidFill>
                <a:effectLst/>
              </a:rPr>
              <a:t>Nhập</a:t>
            </a:r>
            <a:r>
              <a:rPr lang="en-US" sz="6600" b="0" dirty="0">
                <a:solidFill>
                  <a:srgbClr val="FFFF00"/>
                </a:solidFill>
                <a:effectLst/>
              </a:rPr>
              <a:t> </a:t>
            </a:r>
            <a:r>
              <a:rPr lang="en-US" sz="6600" b="0" dirty="0" err="1">
                <a:solidFill>
                  <a:srgbClr val="FFFF00"/>
                </a:solidFill>
                <a:effectLst/>
              </a:rPr>
              <a:t>Lễ</a:t>
            </a:r>
            <a:r>
              <a:rPr lang="en-US" sz="6600" b="0" dirty="0">
                <a:solidFill>
                  <a:srgbClr val="FFFF00"/>
                </a:solidFill>
                <a:effectLst/>
              </a:rPr>
              <a:t/>
            </a:r>
            <a:br>
              <a:rPr lang="en-US" sz="6600" b="0" dirty="0">
                <a:solidFill>
                  <a:srgbClr val="FFFF00"/>
                </a:solidFill>
                <a:effectLst/>
              </a:rPr>
            </a:br>
            <a:r>
              <a:rPr lang="en-US" sz="6600" dirty="0" err="1">
                <a:solidFill>
                  <a:srgbClr val="FFFF00"/>
                </a:solidFill>
              </a:rPr>
              <a:t>Đi</a:t>
            </a:r>
            <a:r>
              <a:rPr lang="en-US" sz="6600" dirty="0">
                <a:solidFill>
                  <a:srgbClr val="FFFF00"/>
                </a:solidFill>
              </a:rPr>
              <a:t> </a:t>
            </a:r>
            <a:r>
              <a:rPr lang="en-US" sz="6600" dirty="0" err="1">
                <a:solidFill>
                  <a:srgbClr val="FFFF00"/>
                </a:solidFill>
              </a:rPr>
              <a:t>Về</a:t>
            </a:r>
            <a:r>
              <a:rPr lang="en-US" sz="6600" dirty="0">
                <a:solidFill>
                  <a:srgbClr val="FFFF00"/>
                </a:solidFill>
              </a:rPr>
              <a:t> </a:t>
            </a:r>
            <a:r>
              <a:rPr lang="en-US" sz="6600" dirty="0" err="1">
                <a:solidFill>
                  <a:srgbClr val="FFFF00"/>
                </a:solidFill>
              </a:rPr>
              <a:t>Nhà</a:t>
            </a:r>
            <a:r>
              <a:rPr lang="en-US" sz="6600" dirty="0">
                <a:solidFill>
                  <a:srgbClr val="FFFF00"/>
                </a:solidFill>
              </a:rPr>
              <a:t> Cha</a:t>
            </a:r>
            <a:br>
              <a:rPr lang="en-US" sz="6600" dirty="0">
                <a:solidFill>
                  <a:srgbClr val="FFFF00"/>
                </a:solidFill>
              </a:rPr>
            </a:br>
            <a:r>
              <a:rPr lang="en-US" sz="6600" b="0" i="1" dirty="0" err="1">
                <a:solidFill>
                  <a:schemeClr val="bg1"/>
                </a:solidFill>
                <a:effectLst/>
              </a:rPr>
              <a:t>Lm</a:t>
            </a:r>
            <a:r>
              <a:rPr lang="en-US" sz="6600" b="0" i="1" dirty="0">
                <a:solidFill>
                  <a:schemeClr val="bg1"/>
                </a:solidFill>
                <a:effectLst/>
              </a:rPr>
              <a:t>. </a:t>
            </a:r>
            <a:r>
              <a:rPr lang="en-US" sz="6600" b="0" i="1" dirty="0" err="1">
                <a:solidFill>
                  <a:schemeClr val="bg1"/>
                </a:solidFill>
                <a:effectLst/>
              </a:rPr>
              <a:t>Thái</a:t>
            </a:r>
            <a:r>
              <a:rPr lang="en-US" sz="6600" b="0" i="1" dirty="0">
                <a:solidFill>
                  <a:schemeClr val="bg1"/>
                </a:solidFill>
                <a:effectLst/>
              </a:rPr>
              <a:t> </a:t>
            </a:r>
            <a:r>
              <a:rPr lang="en-US" sz="6600" b="0" i="1" dirty="0" err="1">
                <a:solidFill>
                  <a:schemeClr val="bg1"/>
                </a:solidFill>
                <a:effectLst/>
              </a:rPr>
              <a:t>Nguyên</a:t>
            </a:r>
            <a:r>
              <a:rPr lang="en-US" sz="6600" b="0" i="1" dirty="0">
                <a:solidFill>
                  <a:schemeClr val="bg1"/>
                </a:solidFill>
                <a:effectLst/>
              </a:rPr>
              <a:t/>
            </a:r>
            <a:br>
              <a:rPr lang="en-US" sz="6600" b="0" i="1" dirty="0">
                <a:solidFill>
                  <a:schemeClr val="bg1"/>
                </a:solidFill>
                <a:effectLst/>
              </a:rPr>
            </a:br>
            <a:endParaRPr lang="en-US" sz="66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sz="4400" u="sng" dirty="0">
                <a:solidFill>
                  <a:srgbClr val="FFFF00"/>
                </a:solidFill>
                <a:latin typeface="+mj-lt"/>
              </a:rPr>
              <a:t>T</a:t>
            </a:r>
            <a:r>
              <a:rPr lang="en-US" sz="4400" b="0" u="sng" dirty="0">
                <a:solidFill>
                  <a:srgbClr val="FFFF00"/>
                </a:solidFill>
                <a:effectLst/>
                <a:latin typeface="+mj-lt"/>
              </a:rPr>
              <a:t>k1</a:t>
            </a:r>
            <a:r>
              <a:rPr lang="vi-VN" sz="4400" b="0" u="sng" dirty="0">
                <a:solidFill>
                  <a:srgbClr val="FFFF00"/>
                </a:solidFill>
                <a:effectLst/>
                <a:latin typeface="+mj-lt"/>
              </a:rPr>
              <a:t>:</a:t>
            </a:r>
            <a:r>
              <a:rPr lang="vi-VN" sz="4400" b="0" dirty="0">
                <a:solidFill>
                  <a:schemeClr val="bg1"/>
                </a:solidFill>
                <a:effectLst/>
                <a:latin typeface="+mj-lt"/>
              </a:rPr>
              <a:t> </a:t>
            </a:r>
            <a:r>
              <a:rPr lang="vi-VN" sz="4400" dirty="0">
                <a:solidFill>
                  <a:schemeClr val="bg1"/>
                </a:solidFill>
              </a:rPr>
              <a:t>Đoàn con bao hân hoan bước về nhà Cha trong tình yêu mến. Nguyện dâng lên muôn câu ca cảm tạ tình Cha thiết tha. Lòng Chúa ôi tình thương chất chứa, lòng con ngập tràn bao say sưa. Tình Chúa dâng tràn bao sức sống. Tình mến con còn mãi khát mong. </a:t>
            </a:r>
            <a:endParaRPr lang="vi-VN" sz="4400" dirty="0">
              <a:solidFill>
                <a:schemeClr val="bg1"/>
              </a:solidFill>
              <a:latin typeface="+mj-lt"/>
            </a:endParaRPr>
          </a:p>
        </p:txBody>
      </p:sp>
    </p:spTree>
    <p:extLst>
      <p:ext uri="{BB962C8B-B14F-4D97-AF65-F5344CB8AC3E}">
        <p14:creationId xmlns:p14="http://schemas.microsoft.com/office/powerpoint/2010/main" val="1519906175"/>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1281</TotalTime>
  <Words>1904</Words>
  <Application>Microsoft Office PowerPoint</Application>
  <PresentationFormat>On-screen Show (16:9)</PresentationFormat>
  <Paragraphs>88</Paragraphs>
  <Slides>75</Slides>
  <Notes>0</Notes>
  <HiddenSlides>0</HiddenSlides>
  <MMClips>0</MMClips>
  <ScaleCrop>false</ScaleCrop>
  <HeadingPairs>
    <vt:vector size="4" baseType="variant">
      <vt:variant>
        <vt:lpstr>Theme</vt:lpstr>
      </vt:variant>
      <vt:variant>
        <vt:i4>11</vt:i4>
      </vt:variant>
      <vt:variant>
        <vt:lpstr>Slide Titles</vt:lpstr>
      </vt:variant>
      <vt:variant>
        <vt:i4>75</vt:i4>
      </vt:variant>
    </vt:vector>
  </HeadingPairs>
  <TitlesOfParts>
    <vt:vector size="86" baseType="lpstr">
      <vt:lpstr>Office Theme</vt:lpstr>
      <vt:lpstr>12_Office Theme</vt:lpstr>
      <vt:lpstr>36_Default Design</vt:lpstr>
      <vt:lpstr>10_Office Theme</vt:lpstr>
      <vt:lpstr>37_Default Design</vt:lpstr>
      <vt:lpstr>6_Office Theme</vt:lpstr>
      <vt:lpstr>3_Office Theme</vt:lpstr>
      <vt:lpstr>5_Office Theme</vt:lpstr>
      <vt:lpstr>1_Office Theme</vt:lpstr>
      <vt:lpstr>2_Office Theme</vt:lpstr>
      <vt:lpstr>4_Office Theme</vt:lpstr>
      <vt:lpstr>PowerPoint Presentation</vt:lpstr>
      <vt:lpstr>TẬP HÁT CỘNG ĐOÀN</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Anh em hãy tỉnh thức và hãy sẵn sàng, vì vào giờ anh em không ngờ Con Người sẽ đến.</vt:lpstr>
      <vt:lpstr>PowerPoint Presentation</vt:lpstr>
      <vt:lpstr> Ca Nhập Lễ Đi Về Nhà Cha Lm. Thái Nguyên </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62 Chúa Nhật XXXII Thường Niên Năm A Lm. Kim Long 04 Câu</vt:lpstr>
      <vt:lpstr>Đk: Lạy Chúa, Thiên Chúa con tôn thờ, linh hồn con luôn khao khát Ngài.</vt:lpstr>
      <vt:lpstr>Tk1: Thân lạy Chúa, Đấng con tôn thờ, này con nao nao trông tìm Chúa, linh hồn con khát khao, thân xác con hao mòn, như đất khô cằn hằng trông mong nước nguồn.</vt:lpstr>
      <vt:lpstr>Đk: Lạy Chúa, Thiên Chúa con tôn thờ, linh hồn con luôn khao khát Ngài.</vt:lpstr>
      <vt:lpstr>Tk2: Mong được tới ngắm tôn nhan Ngài, nhìn xem vinh quang uy lực Chúa. Ân tình của Chúa luôn cao quý hơn sinh mạng, con muốn vang lời mà ca khen suốt đời.</vt:lpstr>
      <vt:lpstr>Đk: Lạy Chúa, Thiên Chúa con tôn thờ, linh hồn con luôn khao khát Ngài.</vt:lpstr>
      <vt:lpstr>Tk3: Con nguyện ước chúc khen trọn đời, và xin giơ tay kêu cầu Chúa. Nay hồn con sướng vui như mới tham dự tiệc, câu hát trên miệng mừng vui hoan chúc Ngài.</vt:lpstr>
      <vt:lpstr>Đk: Lạy Chúa, Thiên Chúa con tôn thờ, linh hồn con luôn khao khát Ngài.</vt:lpstr>
      <vt:lpstr>Tk4: Mơ tưởng Chúa mỗi khi lên giường, và qua năm canh con thầm nhắc. Bởi Ngài đã đoái thương luôn cứu nguy hộ phù, nương bóng tay Ngài, miệng con vui hát mừng.</vt:lpstr>
      <vt:lpstr>Đk: Lạy Chúa, Thiên Chúa con tôn thờ, linh hồn con luôn khao khát Ngài.</vt:lpstr>
      <vt:lpstr>PowerPoint Presentation</vt:lpstr>
      <vt:lpstr>Anh em hãy tỉnh thức và hãy sẵn sàng, vì vào giờ anh em không ngờ Con Người sẽ đến.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Con xin tiến dâng rượu bánh nơi nương đồng. Do bông lúa thơm và nho chín sạch trong. Đôi tay tháng ngày gắng công vun trồng. Của lễ tỏa hương quyện áng mây hồng.</vt:lpstr>
      <vt:lpstr>Đk: Con xin dâng Ngài này hiến lễ tinh tuyền. Cùng tiếng ngợi ca một tình khúc dịu êm. Xin Cha thương nhận trọn niềm con yêu mến. Đến muôn đời nguyện thề không dám quên.</vt:lpstr>
      <vt:lpstr>Tk2: Con xin tiến dâng trọn xác thân linh hồn. Con xin tiến dâng hợp với bánh rượu ngon. Xin thương chúc lành lễ dâng chân thành. Rượu Bánh trở nên nguồn sống nhân trần.</vt:lpstr>
      <vt:lpstr>Đk: Con xin dâng Ngài này hiến lễ tinh tuyền. Cùng tiếng ngợi ca một tình khúc dịu êm. Xin Cha thương nhận trọn niềm con yêu mến. Đến muôn đời nguyện thề không dám quên.</vt:lpstr>
      <vt:lpstr>PowerPoint Presentation</vt:lpstr>
      <vt:lpstr>PowerPoint Presentation</vt:lpstr>
      <vt:lpstr>Ca Nguyện Hiệp Lễ Mười Cô Trinh Nữ Lm. Nguyễn Hùng Cường – Viễn Xứ</vt:lpstr>
      <vt:lpstr>PowerPoint Presentation</vt:lpstr>
      <vt:lpstr>Tk1: Mười cô trinh nữ chàng rể tới bao vui mừng, kia năm cô khôn ngoan mang dầu theo với năm cây đèn. Còn năm cô dại khờ dầu chẳng mang chỉ có đèn thôi. Khi tân lang tới chậm cả mười cô đều đang thiếp giấc. </vt:lpstr>
      <vt:lpstr>***: Nửa đêm vang tiếng: “Chàng rể đến mau đón vào, khi năm cô khôn ngoan thắp đèn lên đón rước tưng bừng. Còn năm cô dại khờ chạy tìm mua ở khắp mọi nơi. Đến lúc đã có dầu cửa phòng nay đã đóng thương thay. </vt:lpstr>
      <vt:lpstr>Đk: Cùng tỉnh thức săn sàng đón Chúa từng phút giây. Vì chẳng biết Chúa ta khi nào viếng thăm. Cùng tỉnh thức săn sàng đón Chúa từng phút giây. Nguyện cầu luôn sống trong tâm tình sẵn sàng.  </vt:lpstr>
      <vt:lpstr>Tk2: Người ơi hãy nhớ hằng tỉnh thức luôn khấn nguyện. Mai đây ta ra sao ôi đường đi biết đâu mà ngờ. Này khi ta không ngờ còn mải mê vui thú phù hoa. Chúa sẽ đến không ngờ vào ngày khi hồn đang say đắm. </vt:lpstr>
      <vt:lpstr>***: Này đôi tay hãy cầm đèn cháy luôn sẵn sàng, khi loa kêu vang lên ta cùng ra đón tân lang vào. Lòng hân hoan vui mừng miệng ca vang khúc hát tình yêu. Tiến bước với mọi người vào dự tiệc vui với Tân Lang. </vt:lpstr>
      <vt:lpstr>Đk: Cùng tỉnh thức săn sàng đón Chúa từng phút giây. Vì chẳng biết Chúa ta khi nào viếng thăm. Cùng tỉnh thức săn sàng đón Chúa từng phút giây. Nguyện cầu luôn sống trong tâm tình sẵn sàng.  </vt:lpstr>
      <vt:lpstr>Tk3: Trần gian u tối đường đi tới ai tỏ tường, đêm đen ôi âm u bao người đang đắm say tình đời. Đời mây bay giăng mù tìm đâu ra nơi chốn thảnh thơi. Bao nhiêu năm phiêu dạt phận bèo trôi cùng cơn sóng lũ. </vt:lpstr>
      <vt:lpstr>***: Người ơi mau hãy cùng tỉnh thức cơn mê dài, hân hoan ta vui ca mau cùng nhau bước chung một đường. Đường tin yêu hy vọng ngời lên như ánh nắng bình minh. Chúa sẽ đoái thương tình cho vào dự tiệc cưới thiên cung. </vt:lpstr>
      <vt:lpstr>Đk: Cùng tỉnh thức săn sàng đón Chúa từng phút giây. Vì chẳng biết Chúa ta khi nào viếng thăm. Cùng tỉnh thức săn sàng đón Chúa từng phút giây. Nguyện cầu luôn sống trong tâm tình sẵn sàng.  </vt:lpstr>
      <vt:lpstr>PowerPoint Presentation</vt:lpstr>
      <vt:lpstr>PowerPoint Presentation</vt:lpstr>
      <vt:lpstr>Ca Kết Lễ Từ Chốn Luyện Hình Lm. Kim Long</vt:lpstr>
      <vt:lpstr>Tk1: Từ chốn luyện hình u tối vọng tiếng bao linh hồn khóc than. Niềm thành tín dâng Mẹ nhân ái, nguyện Mẹ thương nghe đoàn con cái thiết tha van nài.</vt:lpstr>
      <vt:lpstr>Đk: Từ vực sâu tiếng khóc than còn vọng ngân với tháng năm u hoài đớn đau. Mẹ, Mẹ ơi, hãy đoái thương, lòng từ bi hãy chiếu soi hết mọi linh hồn.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Hung Nam</cp:lastModifiedBy>
  <cp:revision>169</cp:revision>
  <dcterms:created xsi:type="dcterms:W3CDTF">2023-05-21T07:25:42Z</dcterms:created>
  <dcterms:modified xsi:type="dcterms:W3CDTF">2023-11-09T22:02:51Z</dcterms:modified>
</cp:coreProperties>
</file>