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Lst>
  <p:notesMasterIdLst>
    <p:notesMasterId r:id="rId80"/>
  </p:notesMasterIdLst>
  <p:sldIdLst>
    <p:sldId id="9709" r:id="rId8"/>
    <p:sldId id="359" r:id="rId9"/>
    <p:sldId id="9697" r:id="rId10"/>
    <p:sldId id="9698" r:id="rId11"/>
    <p:sldId id="9699" r:id="rId12"/>
    <p:sldId id="9700" r:id="rId13"/>
    <p:sldId id="9521" r:id="rId14"/>
    <p:sldId id="262" r:id="rId15"/>
    <p:sldId id="2590" r:id="rId16"/>
    <p:sldId id="2592" r:id="rId17"/>
    <p:sldId id="9686" r:id="rId18"/>
    <p:sldId id="9706" r:id="rId19"/>
    <p:sldId id="9719" r:id="rId20"/>
    <p:sldId id="9732" r:id="rId21"/>
    <p:sldId id="9733" r:id="rId22"/>
    <p:sldId id="9734" r:id="rId23"/>
    <p:sldId id="9735" r:id="rId24"/>
    <p:sldId id="9736" r:id="rId25"/>
    <p:sldId id="9737" r:id="rId26"/>
    <p:sldId id="9738" r:id="rId27"/>
    <p:sldId id="9739" r:id="rId28"/>
    <p:sldId id="9720" r:id="rId29"/>
    <p:sldId id="9755" r:id="rId30"/>
    <p:sldId id="2640" r:id="rId31"/>
    <p:sldId id="2641" r:id="rId32"/>
    <p:sldId id="9688" r:id="rId33"/>
    <p:sldId id="2644" r:id="rId34"/>
    <p:sldId id="9689" r:id="rId35"/>
    <p:sldId id="2647" r:id="rId36"/>
    <p:sldId id="9690" r:id="rId37"/>
    <p:sldId id="2650" r:id="rId38"/>
    <p:sldId id="9691" r:id="rId39"/>
    <p:sldId id="9721" r:id="rId40"/>
    <p:sldId id="2702" r:id="rId41"/>
    <p:sldId id="9726" r:id="rId42"/>
    <p:sldId id="9740" r:id="rId43"/>
    <p:sldId id="9741" r:id="rId44"/>
    <p:sldId id="9742" r:id="rId45"/>
    <p:sldId id="9743" r:id="rId46"/>
    <p:sldId id="9744" r:id="rId47"/>
    <p:sldId id="9745" r:id="rId48"/>
    <p:sldId id="9746" r:id="rId49"/>
    <p:sldId id="9747" r:id="rId50"/>
    <p:sldId id="9748" r:id="rId51"/>
    <p:sldId id="9749" r:id="rId52"/>
    <p:sldId id="9750" r:id="rId53"/>
    <p:sldId id="9751" r:id="rId54"/>
    <p:sldId id="9752" r:id="rId55"/>
    <p:sldId id="9754" r:id="rId56"/>
    <p:sldId id="9753" r:id="rId57"/>
    <p:sldId id="1680" r:id="rId58"/>
    <p:sldId id="9611" r:id="rId59"/>
    <p:sldId id="9645" r:id="rId60"/>
    <p:sldId id="9692" r:id="rId61"/>
    <p:sldId id="9757" r:id="rId62"/>
    <p:sldId id="9727" r:id="rId63"/>
    <p:sldId id="9756" r:id="rId64"/>
    <p:sldId id="313" r:id="rId65"/>
    <p:sldId id="9664" r:id="rId66"/>
    <p:sldId id="9665" r:id="rId67"/>
    <p:sldId id="9693" r:id="rId68"/>
    <p:sldId id="9707" r:id="rId69"/>
    <p:sldId id="9667" r:id="rId70"/>
    <p:sldId id="9708" r:id="rId71"/>
    <p:sldId id="9731" r:id="rId72"/>
    <p:sldId id="9730" r:id="rId73"/>
    <p:sldId id="9701" r:id="rId74"/>
    <p:sldId id="9702" r:id="rId75"/>
    <p:sldId id="9703" r:id="rId76"/>
    <p:sldId id="9704" r:id="rId77"/>
    <p:sldId id="9705" r:id="rId78"/>
    <p:sldId id="9729"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k/S5JmFYTZhgMQAaEDo3Q==" hashData="Pp40WtPZJOD8r4jnzab2LrFP8I4="/>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52"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3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2BE05B-CEB4-4C3A-A639-A17791DAD581}" type="slidenum">
              <a:rPr lang="en-US" smtClean="0"/>
              <a:t>60</a:t>
            </a:fld>
            <a:endParaRPr lang="en-US"/>
          </a:p>
        </p:txBody>
      </p:sp>
    </p:spTree>
    <p:extLst>
      <p:ext uri="{BB962C8B-B14F-4D97-AF65-F5344CB8AC3E}">
        <p14:creationId xmlns:p14="http://schemas.microsoft.com/office/powerpoint/2010/main" val="101908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17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8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14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38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4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626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25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849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09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12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561072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3840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37823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3503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78750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9021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947450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754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269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718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73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774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694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524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37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790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043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2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108036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259776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748485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77110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15381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34659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97279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642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58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81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145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212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54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749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771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6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198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13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4818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602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944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365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619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206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536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611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2348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68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11/17/2023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2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7365624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4637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325010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105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0256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224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
            <a:ext cx="9067800" cy="4893647"/>
          </a:xfrm>
          <a:prstGeom prst="rect">
            <a:avLst/>
          </a:prstGeom>
        </p:spPr>
        <p:txBody>
          <a:bodyPr wrap="square">
            <a:spAutoFit/>
          </a:bodyPr>
          <a:lstStyle/>
          <a:p>
            <a:pPr algn="just">
              <a:lnSpc>
                <a:spcPct val="120000"/>
              </a:lnSpc>
            </a:pPr>
            <a:r>
              <a:rPr lang="en-US" sz="5000" b="1" u="sng" dirty="0" err="1">
                <a:solidFill>
                  <a:srgbClr val="FFFF00"/>
                </a:solidFill>
                <a:latin typeface="+mj-lt"/>
                <a:cs typeface="Times New Roman" panose="02020603050405020304" pitchFamily="18" charset="0"/>
              </a:rPr>
              <a:t>Đk</a:t>
            </a:r>
            <a:r>
              <a:rPr lang="en-US" sz="5000" b="1" u="sng" dirty="0">
                <a:solidFill>
                  <a:srgbClr val="FFFF00"/>
                </a:solidFill>
                <a:latin typeface="+mj-lt"/>
                <a:cs typeface="Times New Roman" panose="02020603050405020304" pitchFamily="18" charset="0"/>
              </a:rPr>
              <a:t>:</a:t>
            </a:r>
            <a:r>
              <a:rPr lang="en-US" sz="5000" b="1" dirty="0">
                <a:solidFill>
                  <a:srgbClr val="FFFF00"/>
                </a:solidFill>
                <a:latin typeface="+mj-lt"/>
                <a:cs typeface="Times New Roman" panose="02020603050405020304" pitchFamily="18" charset="0"/>
              </a:rPr>
              <a:t> </a:t>
            </a:r>
            <a:r>
              <a:rPr lang="vi-VN" sz="5200" dirty="0">
                <a:solidFill>
                  <a:schemeClr val="bg1"/>
                </a:solidFill>
              </a:rPr>
              <a:t>Xin các thánh tử đạo Việt Nam. Nơi vinh phúc chiếu soi rỡ ràng. Thương lắng nghe lời con kêu khấn.Ban xuống muôn phúc trên nước Nam.</a:t>
            </a:r>
            <a:endParaRPr lang="en-US" sz="5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77500" lnSpcReduction="20000"/>
          </a:bodyPr>
          <a:lstStyle/>
          <a:p>
            <a:pPr marL="0" indent="0" algn="just">
              <a:lnSpc>
                <a:spcPct val="140000"/>
              </a:lnSpc>
              <a:buNone/>
            </a:pPr>
            <a:r>
              <a:rPr lang="en-US" sz="5500" b="0" u="sng" dirty="0">
                <a:solidFill>
                  <a:srgbClr val="FFFF00"/>
                </a:solidFill>
                <a:effectLst/>
                <a:latin typeface="+mj-lt"/>
                <a:cs typeface="Times New Roman" panose="02020603050405020304" pitchFamily="18" charset="0"/>
              </a:rPr>
              <a:t>Tk2:</a:t>
            </a:r>
            <a:r>
              <a:rPr lang="en-US" sz="5500" b="0" dirty="0">
                <a:solidFill>
                  <a:srgbClr val="FFFF00"/>
                </a:solidFill>
                <a:effectLst/>
                <a:latin typeface="+mj-lt"/>
                <a:cs typeface="Times New Roman" panose="02020603050405020304" pitchFamily="18" charset="0"/>
              </a:rPr>
              <a:t> </a:t>
            </a:r>
            <a:r>
              <a:rPr lang="vi-VN" sz="5500" b="0" dirty="0">
                <a:solidFill>
                  <a:schemeClr val="bg1"/>
                </a:solidFill>
                <a:effectLst/>
                <a:latin typeface="+mj-lt"/>
              </a:rPr>
              <a:t> Gươm sắc bén vung cho đầu rơi máu tuôn. Hằng cương quyết một lòng giữ vững lòng tin kính. Đêm tối bao ngày đau phiền nơi khóc than. Chờ mong phút thanh nhàn: hát khúc ca ngày khải hoàn.</a:t>
            </a: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427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
            <a:ext cx="9067800" cy="4893647"/>
          </a:xfrm>
          <a:prstGeom prst="rect">
            <a:avLst/>
          </a:prstGeom>
        </p:spPr>
        <p:txBody>
          <a:bodyPr wrap="square">
            <a:spAutoFit/>
          </a:bodyPr>
          <a:lstStyle/>
          <a:p>
            <a:pPr algn="just">
              <a:lnSpc>
                <a:spcPct val="120000"/>
              </a:lnSpc>
            </a:pPr>
            <a:r>
              <a:rPr lang="en-US" sz="5000" b="1" u="sng" smtClean="0">
                <a:solidFill>
                  <a:srgbClr val="FFFF00"/>
                </a:solidFill>
                <a:latin typeface="+mj-lt"/>
                <a:cs typeface="Times New Roman" panose="02020603050405020304" pitchFamily="18" charset="0"/>
              </a:rPr>
              <a:t>Đk:</a:t>
            </a:r>
            <a:r>
              <a:rPr lang="en-US" sz="5000" b="1" smtClean="0">
                <a:solidFill>
                  <a:srgbClr val="FFFF00"/>
                </a:solidFill>
                <a:latin typeface="+mj-lt"/>
                <a:cs typeface="Times New Roman" panose="02020603050405020304" pitchFamily="18" charset="0"/>
              </a:rPr>
              <a:t> </a:t>
            </a:r>
            <a:r>
              <a:rPr lang="vi-VN" sz="5200" smtClean="0">
                <a:solidFill>
                  <a:schemeClr val="bg1"/>
                </a:solidFill>
              </a:rPr>
              <a:t>Xin </a:t>
            </a:r>
            <a:r>
              <a:rPr lang="vi-VN" sz="5200" dirty="0">
                <a:solidFill>
                  <a:schemeClr val="bg1"/>
                </a:solidFill>
              </a:rPr>
              <a:t>các thánh tử đạo Việt Nam. Nơi vinh phúc chiếu soi rỡ ràng. Thương lắng nghe lời con kêu khấn.Ban xuống muôn phúc trên nước Nam.</a:t>
            </a:r>
            <a:endParaRPr lang="en-US" sz="5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20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b="0">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48325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65083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16257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04703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96251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069827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0829009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dirty="0" err="1">
                <a:solidFill>
                  <a:srgbClr val="FFFF00"/>
                </a:solidFill>
                <a:effectLst/>
                <a:latin typeface="+mj-lt"/>
                <a:cs typeface="Times New Roman" pitchFamily="18" charset="0"/>
              </a:rPr>
              <a:t>Tập</a:t>
            </a:r>
            <a:r>
              <a:rPr lang="en-US" sz="5500" b="0" dirty="0">
                <a:solidFill>
                  <a:srgbClr val="FFFF00"/>
                </a:solidFill>
                <a:effectLst/>
                <a:latin typeface="+mj-lt"/>
                <a:cs typeface="Times New Roman" pitchFamily="18" charset="0"/>
              </a:rPr>
              <a:t> </a:t>
            </a:r>
            <a:r>
              <a:rPr lang="en-US" sz="5500" b="0" dirty="0" err="1">
                <a:solidFill>
                  <a:srgbClr val="FFFF00"/>
                </a:solidFill>
                <a:effectLst/>
                <a:latin typeface="+mj-lt"/>
                <a:cs typeface="Times New Roman" pitchFamily="18" charset="0"/>
              </a:rPr>
              <a:t>Hát</a:t>
            </a:r>
            <a:r>
              <a:rPr lang="en-US" sz="5500" b="0" dirty="0">
                <a:solidFill>
                  <a:srgbClr val="FFFF00"/>
                </a:solidFill>
                <a:effectLst/>
                <a:latin typeface="+mj-lt"/>
                <a:cs typeface="Times New Roman" pitchFamily="18" charset="0"/>
              </a:rPr>
              <a:t> </a:t>
            </a:r>
            <a:r>
              <a:rPr lang="en-US" sz="5500" b="0" dirty="0" err="1">
                <a:solidFill>
                  <a:srgbClr val="FFFF00"/>
                </a:solidFill>
                <a:effectLst/>
                <a:latin typeface="+mj-lt"/>
                <a:cs typeface="Times New Roman" pitchFamily="18" charset="0"/>
              </a:rPr>
              <a:t>Cộng</a:t>
            </a:r>
            <a:r>
              <a:rPr lang="en-US" sz="5500" b="0" dirty="0">
                <a:solidFill>
                  <a:srgbClr val="FFFF00"/>
                </a:solidFill>
                <a:effectLst/>
                <a:latin typeface="+mj-lt"/>
                <a:cs typeface="Times New Roman" pitchFamily="18" charset="0"/>
              </a:rPr>
              <a:t> </a:t>
            </a:r>
            <a:r>
              <a:rPr lang="en-US" sz="5500" b="0" dirty="0" err="1">
                <a:solidFill>
                  <a:srgbClr val="FFFF00"/>
                </a:solidFill>
                <a:effectLst/>
                <a:latin typeface="+mj-lt"/>
                <a:cs typeface="Times New Roman" pitchFamily="18" charset="0"/>
              </a:rPr>
              <a:t>Đoàn</a:t>
            </a:r>
            <a:endParaRPr lang="en-US" sz="55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699349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184673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265154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2247173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dirty="0" err="1">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15665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500" b="0" u="sng" dirty="0">
                <a:solidFill>
                  <a:srgbClr val="FFFF00"/>
                </a:solidFill>
                <a:effectLst/>
                <a:latin typeface="+mj-lt"/>
                <a:cs typeface="Times New Roman" panose="02020603050405020304" pitchFamily="18" charset="0"/>
              </a:rPr>
              <a:t>Tk1:</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Từ</a:t>
            </a:r>
            <a:r>
              <a:rPr lang="en-US" sz="5500" b="0" dirty="0">
                <a:solidFill>
                  <a:schemeClr val="bg1"/>
                </a:solidFill>
                <a:effectLst/>
                <a:latin typeface="+mj-lt"/>
                <a:cs typeface="Times New Roman" panose="02020603050405020304" pitchFamily="18" charset="0"/>
              </a:rPr>
              <a:t> Si-on </a:t>
            </a:r>
            <a:r>
              <a:rPr lang="en-US" sz="5500" b="0" dirty="0" err="1">
                <a:solidFill>
                  <a:schemeClr val="bg1"/>
                </a:solidFill>
                <a:effectLst/>
                <a:latin typeface="+mj-lt"/>
                <a:cs typeface="Times New Roman" panose="02020603050405020304" pitchFamily="18" charset="0"/>
              </a:rPr>
              <a:t>khi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được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dẫn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về</a:t>
            </a:r>
            <a:r>
              <a:rPr lang="en-US" sz="5500" b="0" dirty="0">
                <a:solidFill>
                  <a:schemeClr val="bg1"/>
                </a:solidFill>
                <a:effectLst/>
                <a:latin typeface="+mj-lt"/>
                <a:cs typeface="Times New Roman" panose="02020603050405020304" pitchFamily="18" charset="0"/>
              </a:rPr>
              <a:t>, ta </a:t>
            </a:r>
            <a:r>
              <a:rPr lang="en-US" sz="5500" b="0" dirty="0" err="1">
                <a:solidFill>
                  <a:schemeClr val="bg1"/>
                </a:solidFill>
                <a:effectLst/>
                <a:latin typeface="+mj-lt"/>
                <a:cs typeface="Times New Roman" panose="02020603050405020304" pitchFamily="18" charset="0"/>
              </a:rPr>
              <a:t>ngỡ</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ngàng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tựa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giấc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mơ</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tiếng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cười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rộn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rã</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đôi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môi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lời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hoan</a:t>
            </a:r>
            <a:r>
              <a:rPr lang="en-US" sz="5500" b="0" dirty="0">
                <a:solidFill>
                  <a:schemeClr val="bg1"/>
                </a:solidFill>
                <a:effectLst/>
                <a:latin typeface="+mj-lt"/>
                <a:cs typeface="Times New Roman" panose="02020603050405020304" pitchFamily="18" charset="0"/>
              </a:rPr>
              <a:t> ca </a:t>
            </a:r>
            <a:r>
              <a:rPr lang="en-US" sz="5500" b="0" dirty="0" err="1">
                <a:solidFill>
                  <a:schemeClr val="bg1"/>
                </a:solidFill>
                <a:effectLst/>
                <a:latin typeface="+mj-lt"/>
                <a:cs typeface="Times New Roman" panose="02020603050405020304" pitchFamily="18" charset="0"/>
              </a:rPr>
              <a:t>vang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rền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cửa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miệng</a:t>
            </a:r>
            <a:r>
              <a:rPr lang="en-US" sz="55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950269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327416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500" b="0" u="sng" dirty="0">
                <a:solidFill>
                  <a:srgbClr val="F3F30D"/>
                </a:solidFill>
                <a:effectLst/>
                <a:latin typeface="+mj-lt"/>
                <a:cs typeface="Times New Roman" panose="02020603050405020304" pitchFamily="18" charset="0"/>
              </a:rPr>
              <a:t>Tk2:</a:t>
            </a:r>
            <a:r>
              <a:rPr lang="en-US" sz="5500" b="0" dirty="0">
                <a:solidFill>
                  <a:srgbClr val="F3F30D"/>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Này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chư</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dân</a:t>
            </a:r>
            <a:r>
              <a:rPr lang="en-US" sz="5500" b="0" dirty="0">
                <a:solidFill>
                  <a:schemeClr val="bg1"/>
                </a:solidFill>
                <a:effectLst/>
                <a:latin typeface="+mj-lt"/>
                <a:cs typeface="Times New Roman" panose="02020603050405020304" pitchFamily="18" charset="0"/>
              </a:rPr>
              <a:t> to </a:t>
            </a:r>
            <a:r>
              <a:rPr lang="en-US" sz="5500" b="0" dirty="0" err="1">
                <a:solidFill>
                  <a:schemeClr val="bg1"/>
                </a:solidFill>
                <a:effectLst/>
                <a:latin typeface="+mj-lt"/>
                <a:cs typeface="Times New Roman" panose="02020603050405020304" pitchFamily="18" charset="0"/>
              </a:rPr>
              <a:t>nhỏ</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với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nhau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rằng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ôi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làm</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việc</a:t>
            </a:r>
            <a:r>
              <a:rPr lang="en-US" sz="5500" b="0" dirty="0">
                <a:solidFill>
                  <a:schemeClr val="bg1"/>
                </a:solidFill>
                <a:effectLst/>
                <a:latin typeface="+mj-lt"/>
                <a:cs typeface="Times New Roman" panose="02020603050405020304" pitchFamily="18" charset="0"/>
              </a:rPr>
              <a:t> bao </a:t>
            </a:r>
            <a:r>
              <a:rPr lang="en-US" sz="5500" b="0" dirty="0" err="1">
                <a:solidFill>
                  <a:schemeClr val="bg1"/>
                </a:solidFill>
                <a:effectLst/>
                <a:latin typeface="+mj-lt"/>
                <a:cs typeface="Times New Roman" panose="02020603050405020304" pitchFamily="18" charset="0"/>
              </a:rPr>
              <a:t>lớn</a:t>
            </a:r>
            <a:r>
              <a:rPr lang="en-US" sz="5500" b="0" dirty="0">
                <a:solidFill>
                  <a:schemeClr val="bg1"/>
                </a:solidFill>
                <a:effectLst/>
                <a:latin typeface="+mj-lt"/>
                <a:cs typeface="Times New Roman" panose="02020603050405020304" pitchFamily="18" charset="0"/>
              </a:rPr>
              <a:t> lao,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làm</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việc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lớn</a:t>
            </a:r>
            <a:r>
              <a:rPr lang="en-US" sz="5500" b="0" dirty="0">
                <a:solidFill>
                  <a:schemeClr val="bg1"/>
                </a:solidFill>
                <a:effectLst/>
                <a:latin typeface="+mj-lt"/>
                <a:cs typeface="Times New Roman" panose="02020603050405020304" pitchFamily="18" charset="0"/>
              </a:rPr>
              <a:t> lao </a:t>
            </a:r>
            <a:r>
              <a:rPr lang="en-US" sz="5500" b="0" dirty="0" err="1">
                <a:solidFill>
                  <a:schemeClr val="bg1"/>
                </a:solidFill>
                <a:effectLst/>
                <a:latin typeface="+mj-lt"/>
                <a:cs typeface="Times New Roman" panose="02020603050405020304" pitchFamily="18" charset="0"/>
              </a:rPr>
              <a:t>thay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mà</a:t>
            </a:r>
            <a:r>
              <a:rPr lang="en-US" sz="5500" b="0" dirty="0">
                <a:solidFill>
                  <a:schemeClr val="bg1"/>
                </a:solidFill>
                <a:effectLst/>
                <a:latin typeface="+mj-lt"/>
                <a:cs typeface="Times New Roman" panose="02020603050405020304" pitchFamily="18" charset="0"/>
              </a:rPr>
              <a:t> ta nay </a:t>
            </a:r>
            <a:r>
              <a:rPr lang="en-US" sz="5500" b="0" dirty="0" err="1">
                <a:solidFill>
                  <a:schemeClr val="bg1"/>
                </a:solidFill>
                <a:effectLst/>
                <a:latin typeface="+mj-lt"/>
                <a:cs typeface="Times New Roman" panose="02020603050405020304" pitchFamily="18" charset="0"/>
              </a:rPr>
              <a:t>vui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mừng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đẫy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tràn</a:t>
            </a:r>
            <a:r>
              <a:rPr lang="en-US" sz="5500" b="0" dirty="0">
                <a:solidFill>
                  <a:schemeClr val="bg1"/>
                </a:solidFill>
                <a:effectLst/>
                <a:latin typeface="+mj-lt"/>
                <a:cs typeface="Times New Roman" panose="02020603050405020304" pitchFamily="18" charset="0"/>
              </a:rPr>
              <a:t>.</a:t>
            </a:r>
          </a:p>
          <a:p>
            <a:pPr marL="0" indent="0" algn="just">
              <a:lnSpc>
                <a:spcPct val="120000"/>
              </a:lnSpc>
              <a:buNone/>
            </a:pP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139683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r>
              <a:rPr lang="en-US" sz="5500" b="0" u="sng" dirty="0">
                <a:solidFill>
                  <a:srgbClr val="F3F30D"/>
                </a:solidFill>
                <a:effectLst/>
                <a:latin typeface="+mj-lt"/>
                <a:cs typeface="Times New Roman" panose="02020603050405020304" pitchFamily="18" charset="0"/>
              </a:rPr>
              <a:t>Tk3:</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Nguyện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anh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em</a:t>
            </a:r>
            <a:r>
              <a:rPr lang="en-US" sz="5500" b="0" dirty="0">
                <a:solidFill>
                  <a:schemeClr val="bg1"/>
                </a:solidFill>
                <a:effectLst/>
                <a:latin typeface="+mj-lt"/>
                <a:cs typeface="Times New Roman" panose="02020603050405020304" pitchFamily="18" charset="0"/>
              </a:rPr>
              <a:t> lao </a:t>
            </a:r>
            <a:r>
              <a:rPr lang="en-US" sz="5500" b="0" dirty="0" err="1">
                <a:solidFill>
                  <a:schemeClr val="bg1"/>
                </a:solidFill>
                <a:effectLst/>
                <a:latin typeface="+mj-lt"/>
                <a:cs typeface="Times New Roman" panose="02020603050405020304" pitchFamily="18" charset="0"/>
              </a:rPr>
              <a:t>tù</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đưa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về</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như</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suối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cạn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miền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nam</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đón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mưa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lúc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này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buồn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bã</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gieo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mùa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mai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sau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vui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mừng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hái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gặt</a:t>
            </a:r>
            <a:r>
              <a:rPr lang="en-US" sz="55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9217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smtClean="0">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507064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smtClean="0">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6361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r>
              <a:rPr lang="en-US" sz="5500" b="0" u="sng" dirty="0">
                <a:solidFill>
                  <a:srgbClr val="F3F30D"/>
                </a:solidFill>
                <a:effectLst/>
                <a:latin typeface="+mj-lt"/>
                <a:cs typeface="Times New Roman" panose="02020603050405020304" pitchFamily="18" charset="0"/>
              </a:rPr>
              <a:t>Tk4:</a:t>
            </a:r>
            <a:r>
              <a:rPr lang="en-US" sz="5500" b="0" dirty="0">
                <a:solidFill>
                  <a:srgbClr val="F3F30D"/>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Họ</a:t>
            </a:r>
            <a:r>
              <a:rPr lang="en-US" sz="5500" b="0" dirty="0">
                <a:solidFill>
                  <a:schemeClr val="bg1"/>
                </a:solidFill>
                <a:effectLst/>
                <a:latin typeface="+mj-lt"/>
                <a:cs typeface="Times New Roman" panose="02020603050405020304" pitchFamily="18" charset="0"/>
              </a:rPr>
              <a:t> ra </a:t>
            </a:r>
            <a:r>
              <a:rPr lang="en-US" sz="5500" b="0" dirty="0" err="1">
                <a:solidFill>
                  <a:schemeClr val="bg1"/>
                </a:solidFill>
                <a:effectLst/>
                <a:latin typeface="+mj-lt"/>
                <a:cs typeface="Times New Roman" panose="02020603050405020304" pitchFamily="18" charset="0"/>
              </a:rPr>
              <a:t>đi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đẫm</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châu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lệ</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gieo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vãi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từng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hạt</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ươm</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giống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đây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Lúc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về</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về</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sẽ</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reo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vui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trên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vai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nặng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vàng</a:t>
            </a:r>
            <a:r>
              <a:rPr lang="en-US" sz="5500" b="0">
                <a:solidFill>
                  <a:schemeClr val="bg1"/>
                </a:solidFill>
                <a:effectLst/>
                <a:latin typeface="+mj-lt"/>
                <a:cs typeface="Times New Roman" panose="02020603050405020304" pitchFamily="18" charset="0"/>
              </a:rPr>
              <a:t>. </a:t>
            </a: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4881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eaLnBrk="1" hangingPunct="1">
              <a:lnSpc>
                <a:spcPct val="110000"/>
              </a:lnSpc>
            </a:pPr>
            <a:r>
              <a:rPr lang="en-US" sz="7200" b="0" u="sng" smtClean="0">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55634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2504698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500" b="0" u="sng" dirty="0" err="1">
                <a:solidFill>
                  <a:srgbClr val="FFFF00"/>
                </a:solidFill>
                <a:effectLst/>
                <a:latin typeface="+mj-lt"/>
                <a:cs typeface="Times New Roman" panose="02020603050405020304" pitchFamily="18" charset="0"/>
              </a:rPr>
              <a:t>Allêluia-Allêluia</a:t>
            </a:r>
            <a:endParaRPr lang="en-US" sz="5500" b="0" dirty="0">
              <a:solidFill>
                <a:srgbClr val="FFFF00"/>
              </a:solidFill>
              <a:effectLst/>
              <a:latin typeface="+mj-lt"/>
              <a:cs typeface="Times New Roman" panose="02020603050405020304" pitchFamily="18" charset="0"/>
            </a:endParaRPr>
          </a:p>
          <a:p>
            <a:pPr marL="0" indent="0" algn="just">
              <a:lnSpc>
                <a:spcPct val="120000"/>
              </a:lnSpc>
              <a:buNone/>
            </a:pPr>
            <a:r>
              <a:rPr lang="en-US" sz="7800" b="0" dirty="0" err="1">
                <a:solidFill>
                  <a:schemeClr val="bg1"/>
                </a:solidFill>
                <a:effectLst/>
                <a:latin typeface="+mj-lt"/>
                <a:cs typeface="Times New Roman" panose="02020603050405020304" pitchFamily="18" charset="0"/>
              </a:rPr>
              <a:t>Phúc</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cho</a:t>
            </a:r>
            <a:r>
              <a:rPr lang="en-US" sz="7800" b="0" dirty="0">
                <a:solidFill>
                  <a:schemeClr val="bg1"/>
                </a:solidFill>
                <a:effectLst/>
                <a:latin typeface="+mj-lt"/>
                <a:cs typeface="Times New Roman" panose="02020603050405020304" pitchFamily="18" charset="0"/>
              </a:rPr>
              <a:t> ai </a:t>
            </a:r>
            <a:r>
              <a:rPr lang="en-US" sz="7800" b="0" dirty="0" err="1">
                <a:solidFill>
                  <a:schemeClr val="bg1"/>
                </a:solidFill>
                <a:effectLst/>
                <a:latin typeface="+mj-lt"/>
                <a:cs typeface="Times New Roman" panose="02020603050405020304" pitchFamily="18" charset="0"/>
              </a:rPr>
              <a:t>bị</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bách</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hại</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vì</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chính</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đạo</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vì</a:t>
            </a:r>
            <a:r>
              <a:rPr lang="en-US" sz="7800" b="0" dirty="0">
                <a:solidFill>
                  <a:schemeClr val="bg1"/>
                </a:solidFill>
                <a:effectLst/>
                <a:latin typeface="+mj-lt"/>
                <a:cs typeface="Times New Roman" panose="02020603050405020304" pitchFamily="18" charset="0"/>
              </a:rPr>
              <a:t> N</a:t>
            </a:r>
            <a:r>
              <a:rPr lang="vi-VN" sz="7800" b="0" dirty="0">
                <a:solidFill>
                  <a:schemeClr val="bg1"/>
                </a:solidFill>
                <a:effectLst/>
                <a:latin typeface="+mj-lt"/>
                <a:cs typeface="Times New Roman" panose="02020603050405020304" pitchFamily="18" charset="0"/>
              </a:rPr>
              <a:t>ư</a:t>
            </a:r>
            <a:r>
              <a:rPr lang="en-US" sz="7800" b="0" dirty="0" err="1">
                <a:solidFill>
                  <a:schemeClr val="bg1"/>
                </a:solidFill>
                <a:effectLst/>
                <a:latin typeface="+mj-lt"/>
                <a:cs typeface="Times New Roman" panose="02020603050405020304" pitchFamily="18" charset="0"/>
              </a:rPr>
              <a:t>ớc</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Trời</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là</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của</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họ</a:t>
            </a:r>
            <a:r>
              <a:rPr lang="en-US" sz="7800" b="0" dirty="0">
                <a:solidFill>
                  <a:schemeClr val="bg1"/>
                </a:solidFill>
                <a:effectLst/>
                <a:latin typeface="+mj-lt"/>
                <a:cs typeface="Times New Roman" panose="02020603050405020304" pitchFamily="18" charset="0"/>
              </a:rPr>
              <a:t>. </a:t>
            </a:r>
          </a:p>
          <a:p>
            <a:pPr marL="0" indent="0" algn="just">
              <a:lnSpc>
                <a:spcPct val="120000"/>
              </a:lnSpc>
              <a:buNone/>
            </a:pPr>
            <a:r>
              <a:rPr lang="en-US" sz="5500" b="0" dirty="0">
                <a:solidFill>
                  <a:schemeClr val="bg1"/>
                </a:solidFill>
                <a:effectLst/>
                <a:latin typeface="+mj-lt"/>
                <a:cs typeface="Times New Roman" panose="02020603050405020304" pitchFamily="18" charset="0"/>
              </a:rPr>
              <a:t>						</a:t>
            </a:r>
            <a:r>
              <a:rPr lang="en-US" sz="5500" b="0" u="sng" dirty="0" err="1">
                <a:solidFill>
                  <a:srgbClr val="FFFF00"/>
                </a:solidFill>
                <a:effectLst/>
                <a:latin typeface="+mj-lt"/>
                <a:cs typeface="Times New Roman" panose="02020603050405020304" pitchFamily="18" charset="0"/>
              </a:rPr>
              <a:t>Allêluia</a:t>
            </a:r>
            <a:endParaRPr lang="en-US"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19664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5103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70620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71652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410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45264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500" b="0" u="sng" dirty="0">
                <a:solidFill>
                  <a:srgbClr val="FFFF00"/>
                </a:solidFill>
                <a:effectLst/>
                <a:latin typeface="+mj-lt"/>
                <a:cs typeface="Times New Roman" panose="02020603050405020304" pitchFamily="18" charset="0"/>
              </a:rPr>
              <a:t>Tk1:</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Từ</a:t>
            </a:r>
            <a:r>
              <a:rPr lang="en-US" sz="5500" b="0" dirty="0">
                <a:solidFill>
                  <a:schemeClr val="bg1"/>
                </a:solidFill>
                <a:effectLst/>
                <a:latin typeface="+mj-lt"/>
                <a:cs typeface="Times New Roman" panose="02020603050405020304" pitchFamily="18" charset="0"/>
              </a:rPr>
              <a:t> Si-on </a:t>
            </a:r>
            <a:r>
              <a:rPr lang="en-US" sz="5500" b="0" dirty="0" err="1">
                <a:solidFill>
                  <a:schemeClr val="bg1"/>
                </a:solidFill>
                <a:effectLst/>
                <a:latin typeface="+mj-lt"/>
                <a:cs typeface="Times New Roman" panose="02020603050405020304" pitchFamily="18" charset="0"/>
              </a:rPr>
              <a:t>khi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được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dẫn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về</a:t>
            </a:r>
            <a:r>
              <a:rPr lang="en-US" sz="5500" b="0" dirty="0">
                <a:solidFill>
                  <a:schemeClr val="bg1"/>
                </a:solidFill>
                <a:effectLst/>
                <a:latin typeface="+mj-lt"/>
                <a:cs typeface="Times New Roman" panose="02020603050405020304" pitchFamily="18" charset="0"/>
              </a:rPr>
              <a:t>, ta </a:t>
            </a:r>
            <a:r>
              <a:rPr lang="en-US" sz="5500" b="0" dirty="0" err="1">
                <a:solidFill>
                  <a:schemeClr val="bg1"/>
                </a:solidFill>
                <a:effectLst/>
                <a:latin typeface="+mj-lt"/>
                <a:cs typeface="Times New Roman" panose="02020603050405020304" pitchFamily="18" charset="0"/>
              </a:rPr>
              <a:t>ngỡ</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ngàng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tựa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giấc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mơ</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tiếng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cười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rộn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rã</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đôi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môi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lời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hoan</a:t>
            </a:r>
            <a:r>
              <a:rPr lang="en-US" sz="5500" b="0" dirty="0">
                <a:solidFill>
                  <a:schemeClr val="bg1"/>
                </a:solidFill>
                <a:effectLst/>
                <a:latin typeface="+mj-lt"/>
                <a:cs typeface="Times New Roman" panose="02020603050405020304" pitchFamily="18" charset="0"/>
              </a:rPr>
              <a:t> ca </a:t>
            </a:r>
            <a:r>
              <a:rPr lang="en-US" sz="5500" b="0" dirty="0" err="1">
                <a:solidFill>
                  <a:schemeClr val="bg1"/>
                </a:solidFill>
                <a:effectLst/>
                <a:latin typeface="+mj-lt"/>
                <a:cs typeface="Times New Roman" panose="02020603050405020304" pitchFamily="18" charset="0"/>
              </a:rPr>
              <a:t>vang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rền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cửa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miệng</a:t>
            </a:r>
            <a:r>
              <a:rPr lang="en-US" sz="55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340154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12273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9395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95048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1076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31095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0350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86349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3069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435468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prstClr val="white"/>
                </a:solidFill>
              </a:rPr>
              <a:t>LỜI NGUYỆN TÍN HỮU</a:t>
            </a:r>
            <a:endParaRPr lang="en-US" sz="440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prstClr val="white"/>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39672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eaLnBrk="1" hangingPunct="1">
              <a:lnSpc>
                <a:spcPct val="110000"/>
              </a:lnSpc>
            </a:pPr>
            <a:r>
              <a:rPr lang="en-US" sz="7200" b="0" u="sng" smtClean="0">
                <a:solidFill>
                  <a:srgbClr val="F3F30D"/>
                </a:solidFill>
                <a:effectLst/>
                <a:latin typeface="+mj-lt"/>
                <a:cs typeface="Times New Roman" panose="02020603050405020304" pitchFamily="18" charset="0"/>
              </a:rPr>
              <a:t>Đk</a:t>
            </a:r>
            <a:r>
              <a:rPr lang="en-US" sz="7200" b="0" u="sng" dirty="0">
                <a:solidFill>
                  <a:srgbClr val="F3F30D"/>
                </a:solidFill>
                <a:effectLst/>
                <a:latin typeface="+mj-lt"/>
                <a:cs typeface="Times New Roman" panose="02020603050405020304" pitchFamily="18" charset="0"/>
              </a:rPr>
              <a:t>:</a:t>
            </a:r>
            <a:r>
              <a:rPr lang="en-US" sz="7200" b="0" dirty="0">
                <a:solidFill>
                  <a:schemeClr val="bg1"/>
                </a:solidFill>
                <a:effectLst/>
                <a:latin typeface="+mj-lt"/>
                <a:cs typeface="Times New Roman" panose="02020603050405020304" pitchFamily="18" charset="0"/>
              </a:rPr>
              <a:t> Ai </a:t>
            </a:r>
            <a:r>
              <a:rPr lang="en-US" sz="7200" b="0" dirty="0" err="1">
                <a:solidFill>
                  <a:schemeClr val="bg1"/>
                </a:solidFill>
                <a:effectLst/>
                <a:latin typeface="+mj-lt"/>
                <a:cs typeface="Times New Roman" panose="02020603050405020304" pitchFamily="18" charset="0"/>
              </a:rPr>
              <a:t>nghẹn</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ngào</a:t>
            </a:r>
            <a:r>
              <a:rPr lang="en-US" sz="7200" b="0" dirty="0">
                <a:solidFill>
                  <a:schemeClr val="bg1"/>
                </a:solidFill>
                <a:effectLst/>
                <a:latin typeface="+mj-lt"/>
                <a:cs typeface="Times New Roman" panose="02020603050405020304" pitchFamily="18" charset="0"/>
              </a:rPr>
              <a:t> ra </a:t>
            </a:r>
            <a:r>
              <a:rPr lang="en-US" sz="7200" b="0" dirty="0" err="1">
                <a:solidFill>
                  <a:schemeClr val="bg1"/>
                </a:solidFill>
                <a:effectLst/>
                <a:latin typeface="+mj-lt"/>
                <a:cs typeface="Times New Roman" panose="02020603050405020304" pitchFamily="18" charset="0"/>
              </a:rPr>
              <a:t>đi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gieo</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giống</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mùa</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gặt</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mai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sau</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khấp</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khởi</a:t>
            </a:r>
            <a:r>
              <a:rPr lang="en-US" sz="7200" b="0" dirty="0">
                <a:solidFill>
                  <a:schemeClr val="bg1"/>
                </a:solidFill>
                <a:effectLst/>
                <a:latin typeface="+mj-lt"/>
                <a:cs typeface="Times New Roman" panose="02020603050405020304" pitchFamily="18" charset="0"/>
              </a:rPr>
              <a:t> </a:t>
            </a:r>
            <a:r>
              <a:rPr lang="en-US" sz="7200" b="0" dirty="0" err="1">
                <a:solidFill>
                  <a:schemeClr val="bg1"/>
                </a:solidFill>
                <a:effectLst/>
                <a:latin typeface="+mj-lt"/>
                <a:cs typeface="Times New Roman" panose="02020603050405020304" pitchFamily="18" charset="0"/>
              </a:rPr>
              <a:t>mừng</a:t>
            </a:r>
            <a:r>
              <a:rPr lang="en-US" sz="72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9695416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1477328"/>
          </a:xfrm>
          <a:prstGeom prst="rect">
            <a:avLst/>
          </a:prstGeom>
        </p:spPr>
        <p:txBody>
          <a:bodyPr>
            <a:spAutoFit/>
          </a:bodyPr>
          <a:lstStyle/>
          <a:p>
            <a:pPr algn="ctr"/>
            <a:r>
              <a:rPr lang="en-US" sz="5400" smtClean="0">
                <a:solidFill>
                  <a:srgbClr val="FFFF00"/>
                </a:solidFill>
              </a:rPr>
              <a:t>Lễ Dâng</a:t>
            </a:r>
          </a:p>
          <a:p>
            <a:pPr algn="ctr"/>
            <a:r>
              <a:rPr lang="en-US" sz="3600" i="1" smtClean="0">
                <a:solidFill>
                  <a:prstClr val="white"/>
                </a:solidFill>
              </a:rPr>
              <a:t>Nguyễn Mộng Huỳnh</a:t>
            </a:r>
            <a:endParaRPr lang="en-US" sz="3600" i="1">
              <a:solidFill>
                <a:prstClr val="white"/>
              </a:solidFill>
            </a:endParaRPr>
          </a:p>
        </p:txBody>
      </p:sp>
    </p:spTree>
    <p:extLst>
      <p:ext uri="{BB962C8B-B14F-4D97-AF65-F5344CB8AC3E}">
        <p14:creationId xmlns:p14="http://schemas.microsoft.com/office/powerpoint/2010/main" val="3942596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95250"/>
            <a:ext cx="9144000" cy="5143500"/>
          </a:xfrm>
        </p:spPr>
        <p:txBody>
          <a:bodyPr>
            <a:noAutofit/>
          </a:bodyPr>
          <a:lstStyle/>
          <a:p>
            <a:pPr algn="just"/>
            <a:r>
              <a:rPr lang="en-US" altLang="en-US" sz="5400" b="0" u="sng" smtClean="0">
                <a:solidFill>
                  <a:srgbClr val="F3F30D"/>
                </a:solidFill>
                <a:effectLst/>
                <a:latin typeface="+mj-lt"/>
                <a:ea typeface="SimHei" panose="02010609060101010101" pitchFamily="49" charset="-122"/>
                <a:cs typeface="Times New Roman" panose="02020603050405020304" pitchFamily="18" charset="0"/>
              </a:rPr>
              <a:t>Tk1</a:t>
            </a:r>
            <a:r>
              <a:rPr lang="en-US" altLang="en-US" sz="5400" b="0" u="sng" dirty="0">
                <a:solidFill>
                  <a:srgbClr val="F3F30D"/>
                </a:solidFill>
                <a:effectLst/>
                <a:latin typeface="+mj-lt"/>
                <a:ea typeface="SimHei" panose="02010609060101010101" pitchFamily="49" charset="-122"/>
                <a:cs typeface="Times New Roman" panose="02020603050405020304" pitchFamily="18" charset="0"/>
              </a:rPr>
              <a:t>:</a:t>
            </a:r>
            <a:r>
              <a:rPr lang="en-US" altLang="en-US" sz="5400" b="0" dirty="0">
                <a:solidFill>
                  <a:schemeClr val="bg1"/>
                </a:solidFill>
                <a:effectLst/>
                <a:latin typeface="+mj-lt"/>
                <a:ea typeface="SimHei" panose="02010609060101010101" pitchFamily="49" charset="-122"/>
                <a:cs typeface="Times New Roman" panose="02020603050405020304" pitchFamily="18" charset="0"/>
              </a:rPr>
              <a:t>  </a:t>
            </a:r>
            <a:r>
              <a:rPr lang="vi-VN" sz="5400" b="0" dirty="0">
                <a:solidFill>
                  <a:schemeClr val="bg1"/>
                </a:solidFill>
                <a:effectLst/>
                <a:latin typeface="+mj-lt"/>
              </a:rPr>
              <a:t>Con dâng Chúa đôi tay này bao vất vả làm cho tê tái. Con dâng Chúa đôi bờ vai gánh gồng nặng trĩu bao ngày. Con dâng Chúa đôi chân này đi tìm hạnh phúc miệt mài. </a:t>
            </a:r>
            <a:endParaRPr lang="en-US" sz="5400" b="0" dirty="0">
              <a:solidFill>
                <a:schemeClr val="bg1"/>
              </a:solidFill>
              <a:effectLst/>
              <a:latin typeface="+mj-lt"/>
              <a:cs typeface="Times New Roman" panose="02020603050405020304"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6000" b="0" u="sng" dirty="0">
                <a:solidFill>
                  <a:srgbClr val="F3F30D"/>
                </a:solidFill>
                <a:effectLst/>
                <a:latin typeface="+mj-lt"/>
                <a:ea typeface="SimHei" panose="02010609060101010101" pitchFamily="49" charset="-122"/>
                <a:cs typeface="Times New Roman" panose="02020603050405020304" pitchFamily="18" charset="0"/>
              </a:rPr>
              <a:t>Đk1:</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b="0" dirty="0">
                <a:solidFill>
                  <a:schemeClr val="bg1"/>
                </a:solidFill>
                <a:effectLst/>
                <a:latin typeface="+mj-lt"/>
              </a:rPr>
              <a:t>Vì ngày mai con lo hôm nay, vì tương lai con lo hiện tại, bởi trời đất mãi luôn vần xoay, và cuộc sống bon chen từng ngày.</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5500" b="0" u="sng" dirty="0">
                <a:solidFill>
                  <a:srgbClr val="F3F30D"/>
                </a:solidFill>
                <a:effectLst/>
                <a:latin typeface="+mj-lt"/>
                <a:ea typeface="SimHei" panose="02010609060101010101" pitchFamily="49" charset="-122"/>
                <a:cs typeface="Times New Roman" panose="02020603050405020304" pitchFamily="18" charset="0"/>
              </a:rPr>
              <a:t>Tk2:</a:t>
            </a:r>
            <a:r>
              <a:rPr lang="en-US" altLang="en-US" sz="5500" b="0" dirty="0">
                <a:solidFill>
                  <a:schemeClr val="bg1"/>
                </a:solidFill>
                <a:effectLst/>
                <a:latin typeface="+mj-lt"/>
                <a:ea typeface="SimHei" panose="02010609060101010101" pitchFamily="49" charset="-122"/>
                <a:cs typeface="Times New Roman" panose="02020603050405020304" pitchFamily="18" charset="0"/>
              </a:rPr>
              <a:t> </a:t>
            </a:r>
            <a:r>
              <a:rPr lang="vi-VN" sz="5500" b="0" dirty="0">
                <a:solidFill>
                  <a:schemeClr val="bg1"/>
                </a:solidFill>
                <a:effectLst/>
                <a:latin typeface="+mj-lt"/>
              </a:rPr>
              <a:t>Đây đôi mắt trông lên Người khi nỗi sầu làm con chơi vơi. Đây đau đớn se bờ môi những lần gục ngã trong đời. Đây mơ ước trôi qua rồi đã làm sầu héo nụ cười. </a:t>
            </a: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2622072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6000" b="0" u="sng" dirty="0">
                <a:solidFill>
                  <a:srgbClr val="F3F30D"/>
                </a:solidFill>
                <a:effectLst/>
                <a:latin typeface="+mj-lt"/>
                <a:ea typeface="SimHei" panose="02010609060101010101" pitchFamily="49" charset="-122"/>
                <a:cs typeface="Times New Roman" panose="02020603050405020304" pitchFamily="18" charset="0"/>
              </a:rPr>
              <a:t>Đk2:</a:t>
            </a:r>
            <a:r>
              <a:rPr lang="en-US" altLang="en-US" sz="6000" b="0" dirty="0">
                <a:solidFill>
                  <a:schemeClr val="bg1"/>
                </a:solidFill>
                <a:effectLst/>
                <a:latin typeface="+mj-lt"/>
                <a:ea typeface="SimHei" panose="02010609060101010101" pitchFamily="49" charset="-122"/>
                <a:cs typeface="Times New Roman" panose="02020603050405020304" pitchFamily="18" charset="0"/>
              </a:rPr>
              <a:t> </a:t>
            </a:r>
            <a:r>
              <a:rPr lang="vi-VN" sz="6000" b="0" dirty="0">
                <a:solidFill>
                  <a:schemeClr val="bg1"/>
                </a:solidFill>
                <a:effectLst/>
                <a:latin typeface="+mj-lt"/>
              </a:rPr>
              <a:t>Vì lạy Chúa con luôn tin yêu, dù băn khoăn âu lo mọi điều, dù ngàn tiếng khóc than đìu hiu, dù cuộc sống bon chen còn nhiều.</a:t>
            </a:r>
            <a:endParaRPr lang="en-US" sz="60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8876323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121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12039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34584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dirty="0">
                <a:solidFill>
                  <a:srgbClr val="FFFF00"/>
                </a:solidFill>
                <a:effectLst/>
                <a:latin typeface="+mj-lt"/>
                <a:ea typeface="Tahoma" pitchFamily="34" charset="0"/>
                <a:cs typeface="Times New Roman" pitchFamily="18" charset="0"/>
              </a:rPr>
              <a:t>Ca </a:t>
            </a:r>
            <a:r>
              <a:rPr lang="en-US" sz="5500" b="0" dirty="0" err="1">
                <a:solidFill>
                  <a:srgbClr val="FFFF00"/>
                </a:solidFill>
                <a:effectLst/>
                <a:latin typeface="+mj-lt"/>
                <a:ea typeface="Tahoma" pitchFamily="34" charset="0"/>
                <a:cs typeface="Times New Roman" pitchFamily="18" charset="0"/>
              </a:rPr>
              <a:t>Nguyện</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hiệp</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lễ</a:t>
            </a:r>
            <a:r>
              <a:rPr lang="en-US" sz="5500" b="0" dirty="0">
                <a:solidFill>
                  <a:srgbClr val="FFFF00"/>
                </a:solidFill>
                <a:effectLst/>
                <a:latin typeface="+mj-lt"/>
                <a:ea typeface="Tahoma" pitchFamily="34" charset="0"/>
                <a:cs typeface="Times New Roman" pitchFamily="18" charset="0"/>
              </a:rPr>
              <a:t/>
            </a:r>
            <a:br>
              <a:rPr lang="en-US" sz="5500" b="0" dirty="0">
                <a:solidFill>
                  <a:srgbClr val="FFFF00"/>
                </a:solidFill>
                <a:effectLst/>
                <a:latin typeface="+mj-lt"/>
                <a:ea typeface="Tahoma" pitchFamily="34" charset="0"/>
                <a:cs typeface="Times New Roman" pitchFamily="18" charset="0"/>
              </a:rPr>
            </a:br>
            <a:r>
              <a:rPr lang="en-US" sz="5500" b="0" dirty="0" err="1">
                <a:solidFill>
                  <a:srgbClr val="FFFF00"/>
                </a:solidFill>
                <a:effectLst/>
                <a:latin typeface="+mj-lt"/>
                <a:ea typeface="Tahoma" pitchFamily="34" charset="0"/>
                <a:cs typeface="Times New Roman" pitchFamily="18" charset="0"/>
              </a:rPr>
              <a:t>Tình</a:t>
            </a:r>
            <a:r>
              <a:rPr lang="en-US" sz="5500" b="0" dirty="0">
                <a:solidFill>
                  <a:srgbClr val="FFFF00"/>
                </a:solidFill>
                <a:effectLst/>
                <a:latin typeface="+mj-lt"/>
                <a:ea typeface="Tahoma" pitchFamily="34" charset="0"/>
                <a:cs typeface="Times New Roman" pitchFamily="18" charset="0"/>
              </a:rPr>
              <a:t> Th</a:t>
            </a:r>
            <a:r>
              <a:rPr lang="vi-VN" sz="5500" b="0" dirty="0">
                <a:solidFill>
                  <a:srgbClr val="FFFF00"/>
                </a:solidFill>
                <a:effectLst/>
                <a:latin typeface="+mj-lt"/>
                <a:ea typeface="Tahoma" pitchFamily="34" charset="0"/>
                <a:cs typeface="Times New Roman" pitchFamily="18" charset="0"/>
              </a:rPr>
              <a:t>ư</a:t>
            </a:r>
            <a:r>
              <a:rPr lang="en-US" sz="5500" b="0" dirty="0" err="1">
                <a:solidFill>
                  <a:srgbClr val="FFFF00"/>
                </a:solidFill>
                <a:effectLst/>
                <a:latin typeface="+mj-lt"/>
                <a:ea typeface="Tahoma" pitchFamily="34" charset="0"/>
                <a:cs typeface="Times New Roman" pitchFamily="18" charset="0"/>
              </a:rPr>
              <a:t>ơng</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Nhiệm</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Mầu</a:t>
            </a:r>
            <a:r>
              <a:rPr lang="en-US" sz="5500" b="0" dirty="0">
                <a:solidFill>
                  <a:srgbClr val="FFFF00"/>
                </a:solidFill>
                <a:effectLst/>
                <a:latin typeface="+mj-lt"/>
                <a:ea typeface="Tahoma" pitchFamily="34" charset="0"/>
                <a:cs typeface="Times New Roman" pitchFamily="18" charset="0"/>
              </a:rPr>
              <a:t/>
            </a:r>
            <a:br>
              <a:rPr lang="en-US" sz="5500" b="0" dirty="0">
                <a:solidFill>
                  <a:srgbClr val="FFFF00"/>
                </a:solidFill>
                <a:effectLst/>
                <a:latin typeface="+mj-lt"/>
                <a:ea typeface="Tahoma" pitchFamily="34" charset="0"/>
                <a:cs typeface="Times New Roman" pitchFamily="18" charset="0"/>
              </a:rPr>
            </a:br>
            <a:r>
              <a:rPr lang="en-US" sz="5500" b="0" i="1" dirty="0" err="1">
                <a:solidFill>
                  <a:schemeClr val="bg1"/>
                </a:solidFill>
                <a:effectLst/>
                <a:latin typeface="+mj-lt"/>
                <a:ea typeface="Tahoma" pitchFamily="34" charset="0"/>
                <a:cs typeface="Times New Roman" pitchFamily="18" charset="0"/>
              </a:rPr>
              <a:t>Hồng</a:t>
            </a:r>
            <a:r>
              <a:rPr lang="en-US" sz="5500" b="0" i="1" dirty="0">
                <a:solidFill>
                  <a:schemeClr val="bg1"/>
                </a:solidFill>
                <a:effectLst/>
                <a:latin typeface="+mj-lt"/>
                <a:ea typeface="Tahoma" pitchFamily="34" charset="0"/>
                <a:cs typeface="Times New Roman" pitchFamily="18" charset="0"/>
              </a:rPr>
              <a:t> </a:t>
            </a:r>
            <a:r>
              <a:rPr lang="en-US" sz="5500" b="0" i="1" dirty="0" err="1">
                <a:solidFill>
                  <a:schemeClr val="bg1"/>
                </a:solidFill>
                <a:effectLst/>
                <a:latin typeface="+mj-lt"/>
                <a:ea typeface="Tahoma" pitchFamily="34" charset="0"/>
                <a:cs typeface="Times New Roman" pitchFamily="18" charset="0"/>
              </a:rPr>
              <a:t>Trần</a:t>
            </a:r>
            <a:r>
              <a:rPr lang="en-US" sz="5500" b="0" i="1" dirty="0">
                <a:solidFill>
                  <a:schemeClr val="bg1"/>
                </a:solidFill>
                <a:effectLst/>
                <a:latin typeface="+mj-lt"/>
                <a:ea typeface="Tahoma" pitchFamily="34" charset="0"/>
                <a:cs typeface="Times New Roman" pitchFamily="18" charset="0"/>
              </a:rPr>
              <a:t> – </a:t>
            </a:r>
            <a:r>
              <a:rPr lang="en-US" sz="5500" b="0" i="1" dirty="0" err="1">
                <a:solidFill>
                  <a:schemeClr val="bg1"/>
                </a:solidFill>
                <a:effectLst/>
                <a:latin typeface="+mj-lt"/>
                <a:ea typeface="Tahoma" pitchFamily="34" charset="0"/>
                <a:cs typeface="Times New Roman" pitchFamily="18" charset="0"/>
              </a:rPr>
              <a:t>Phạm</a:t>
            </a:r>
            <a:r>
              <a:rPr lang="en-US" sz="5500" b="0" i="1" dirty="0">
                <a:solidFill>
                  <a:schemeClr val="bg1"/>
                </a:solidFill>
                <a:effectLst/>
                <a:latin typeface="+mj-lt"/>
                <a:ea typeface="Tahoma" pitchFamily="34" charset="0"/>
                <a:cs typeface="Times New Roman" pitchFamily="18" charset="0"/>
              </a:rPr>
              <a:t> </a:t>
            </a:r>
            <a:r>
              <a:rPr lang="en-US" sz="5500" b="0" i="1" dirty="0" err="1">
                <a:solidFill>
                  <a:schemeClr val="bg1"/>
                </a:solidFill>
                <a:effectLst/>
                <a:latin typeface="+mj-lt"/>
                <a:ea typeface="Tahoma" pitchFamily="34" charset="0"/>
                <a:cs typeface="Times New Roman" pitchFamily="18" charset="0"/>
              </a:rPr>
              <a:t>Đình</a:t>
            </a:r>
            <a:r>
              <a:rPr lang="en-US" sz="5500" b="0" i="1" dirty="0">
                <a:solidFill>
                  <a:schemeClr val="bg1"/>
                </a:solidFill>
                <a:effectLst/>
                <a:latin typeface="+mj-lt"/>
                <a:ea typeface="Tahoma" pitchFamily="34" charset="0"/>
                <a:cs typeface="Times New Roman" pitchFamily="18" charset="0"/>
              </a:rPr>
              <a:t> </a:t>
            </a:r>
            <a:r>
              <a:rPr lang="en-US" sz="5500" b="0" i="1" dirty="0" err="1">
                <a:solidFill>
                  <a:schemeClr val="bg1"/>
                </a:solidFill>
                <a:effectLst/>
                <a:latin typeface="+mj-lt"/>
                <a:ea typeface="Tahoma" pitchFamily="34" charset="0"/>
                <a:cs typeface="Times New Roman" pitchFamily="18" charset="0"/>
              </a:rPr>
              <a:t>Đài</a:t>
            </a:r>
            <a:endParaRPr lang="en-US" sz="55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Tk1</a:t>
            </a:r>
            <a:r>
              <a:rPr lang="en-US" altLang="en-US" sz="4400" b="0" u="sng" dirty="0">
                <a:solidFill>
                  <a:srgbClr val="F3F30D"/>
                </a:solidFill>
                <a:effectLst/>
                <a:latin typeface="+mj-lt"/>
                <a:ea typeface="SimHei" panose="02010609060101010101" pitchFamily="49" charset="-122"/>
                <a:cs typeface="Times New Roman" panose="02020603050405020304" pitchFamily="18" charset="0"/>
              </a:rPr>
              <a:t>:</a:t>
            </a:r>
            <a:r>
              <a:rPr lang="en-US" altLang="en-US" sz="4400" b="0" dirty="0">
                <a:solidFill>
                  <a:schemeClr val="bg1"/>
                </a:solidFill>
                <a:effectLst/>
                <a:latin typeface="+mj-lt"/>
                <a:ea typeface="SimHei" panose="02010609060101010101" pitchFamily="49" charset="-122"/>
                <a:cs typeface="Times New Roman" panose="02020603050405020304" pitchFamily="18" charset="0"/>
              </a:rPr>
              <a:t> </a:t>
            </a:r>
            <a:r>
              <a:rPr lang="vi-VN" sz="4400" b="0" dirty="0">
                <a:solidFill>
                  <a:schemeClr val="bg1"/>
                </a:solidFill>
                <a:effectLst/>
                <a:latin typeface="+mj-lt"/>
              </a:rPr>
              <a:t>Xin cho con lòng mến yêu để dù đời đắng cay trăm chiều, cho con yêu một Chúa thôi, để đời sẽ hết nỗi đìu hiu. Cho con mê say tình Ngài, để tình đời chẳng còn vương vấn. Dâng mạng sống con cho Ngài, luôn sẵn sàng minh chứng cho tình yêu.</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500" b="0" u="sng" dirty="0" err="1">
                <a:solidFill>
                  <a:srgbClr val="FFFF00"/>
                </a:solidFill>
                <a:effectLst/>
                <a:latin typeface="+mj-lt"/>
                <a:cs typeface="Times New Roman" panose="02020603050405020304" pitchFamily="18" charset="0"/>
              </a:rPr>
              <a:t>Allêluia-Allêluia</a:t>
            </a:r>
            <a:endParaRPr lang="en-US" sz="5500" b="0" dirty="0">
              <a:solidFill>
                <a:srgbClr val="FFFF00"/>
              </a:solidFill>
              <a:effectLst/>
              <a:latin typeface="+mj-lt"/>
              <a:cs typeface="Times New Roman" panose="02020603050405020304" pitchFamily="18" charset="0"/>
            </a:endParaRPr>
          </a:p>
          <a:p>
            <a:pPr marL="0" indent="0" algn="just">
              <a:lnSpc>
                <a:spcPct val="120000"/>
              </a:lnSpc>
              <a:buNone/>
            </a:pPr>
            <a:r>
              <a:rPr lang="en-US" sz="7800" b="0" dirty="0" err="1">
                <a:solidFill>
                  <a:schemeClr val="bg1"/>
                </a:solidFill>
                <a:effectLst/>
                <a:latin typeface="+mj-lt"/>
                <a:cs typeface="Times New Roman" panose="02020603050405020304" pitchFamily="18" charset="0"/>
              </a:rPr>
              <a:t>Phúc</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cho</a:t>
            </a:r>
            <a:r>
              <a:rPr lang="en-US" sz="7800" b="0" dirty="0">
                <a:solidFill>
                  <a:schemeClr val="bg1"/>
                </a:solidFill>
                <a:effectLst/>
                <a:latin typeface="+mj-lt"/>
                <a:cs typeface="Times New Roman" panose="02020603050405020304" pitchFamily="18" charset="0"/>
              </a:rPr>
              <a:t> ai </a:t>
            </a:r>
            <a:r>
              <a:rPr lang="en-US" sz="7800" b="0" dirty="0" err="1">
                <a:solidFill>
                  <a:schemeClr val="bg1"/>
                </a:solidFill>
                <a:effectLst/>
                <a:latin typeface="+mj-lt"/>
                <a:cs typeface="Times New Roman" panose="02020603050405020304" pitchFamily="18" charset="0"/>
              </a:rPr>
              <a:t>bị</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bách</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hại</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vì</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chính</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đạo</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vì</a:t>
            </a:r>
            <a:r>
              <a:rPr lang="en-US" sz="7800" b="0" dirty="0">
                <a:solidFill>
                  <a:schemeClr val="bg1"/>
                </a:solidFill>
                <a:effectLst/>
                <a:latin typeface="+mj-lt"/>
                <a:cs typeface="Times New Roman" panose="02020603050405020304" pitchFamily="18" charset="0"/>
              </a:rPr>
              <a:t> N</a:t>
            </a:r>
            <a:r>
              <a:rPr lang="vi-VN" sz="7800" b="0" dirty="0">
                <a:solidFill>
                  <a:schemeClr val="bg1"/>
                </a:solidFill>
                <a:effectLst/>
                <a:latin typeface="+mj-lt"/>
                <a:cs typeface="Times New Roman" panose="02020603050405020304" pitchFamily="18" charset="0"/>
              </a:rPr>
              <a:t>ư</a:t>
            </a:r>
            <a:r>
              <a:rPr lang="en-US" sz="7800" b="0" dirty="0" err="1">
                <a:solidFill>
                  <a:schemeClr val="bg1"/>
                </a:solidFill>
                <a:effectLst/>
                <a:latin typeface="+mj-lt"/>
                <a:cs typeface="Times New Roman" panose="02020603050405020304" pitchFamily="18" charset="0"/>
              </a:rPr>
              <a:t>ớc</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Trời</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là</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của</a:t>
            </a:r>
            <a:r>
              <a:rPr lang="en-US" sz="7800" b="0" dirty="0">
                <a:solidFill>
                  <a:schemeClr val="bg1"/>
                </a:solidFill>
                <a:effectLst/>
                <a:latin typeface="+mj-lt"/>
                <a:cs typeface="Times New Roman" panose="02020603050405020304" pitchFamily="18" charset="0"/>
              </a:rPr>
              <a:t> </a:t>
            </a:r>
            <a:r>
              <a:rPr lang="en-US" sz="7800" b="0" dirty="0" err="1">
                <a:solidFill>
                  <a:schemeClr val="bg1"/>
                </a:solidFill>
                <a:effectLst/>
                <a:latin typeface="+mj-lt"/>
                <a:cs typeface="Times New Roman" panose="02020603050405020304" pitchFamily="18" charset="0"/>
              </a:rPr>
              <a:t>họ</a:t>
            </a:r>
            <a:r>
              <a:rPr lang="en-US" sz="7800" b="0" dirty="0">
                <a:solidFill>
                  <a:schemeClr val="bg1"/>
                </a:solidFill>
                <a:effectLst/>
                <a:latin typeface="+mj-lt"/>
                <a:cs typeface="Times New Roman" panose="02020603050405020304" pitchFamily="18" charset="0"/>
              </a:rPr>
              <a:t>. </a:t>
            </a:r>
          </a:p>
          <a:p>
            <a:pPr marL="0" indent="0" algn="just">
              <a:lnSpc>
                <a:spcPct val="120000"/>
              </a:lnSpc>
              <a:buNone/>
            </a:pPr>
            <a:r>
              <a:rPr lang="en-US" sz="5500" b="0" dirty="0">
                <a:solidFill>
                  <a:schemeClr val="bg1"/>
                </a:solidFill>
                <a:effectLst/>
                <a:latin typeface="+mj-lt"/>
                <a:cs typeface="Times New Roman" panose="02020603050405020304" pitchFamily="18" charset="0"/>
              </a:rPr>
              <a:t>						</a:t>
            </a:r>
            <a:r>
              <a:rPr lang="en-US" sz="5500" b="0" u="sng" dirty="0" err="1">
                <a:solidFill>
                  <a:srgbClr val="FFFF00"/>
                </a:solidFill>
                <a:effectLst/>
                <a:latin typeface="+mj-lt"/>
                <a:cs typeface="Times New Roman" panose="02020603050405020304" pitchFamily="18" charset="0"/>
              </a:rPr>
              <a:t>Allêluia</a:t>
            </a:r>
            <a:endParaRPr lang="en-US"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25234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Đk</a:t>
            </a:r>
            <a:r>
              <a:rPr lang="en-US" altLang="en-US" sz="4400" b="0" u="sng">
                <a:solidFill>
                  <a:srgbClr val="F3F30D"/>
                </a:solidFill>
                <a:effectLst/>
                <a:latin typeface="+mj-lt"/>
                <a:ea typeface="SimHei" panose="02010609060101010101" pitchFamily="49" charset="-122"/>
                <a:cs typeface="Times New Roman" panose="02020603050405020304" pitchFamily="18" charset="0"/>
              </a:rPr>
              <a:t>:</a:t>
            </a:r>
            <a:r>
              <a:rPr lang="en-US" altLang="en-US" sz="4400" b="0">
                <a:solidFill>
                  <a:schemeClr val="bg1"/>
                </a:solidFill>
                <a:effectLst/>
                <a:latin typeface="+mj-lt"/>
                <a:ea typeface="SimHei" panose="02010609060101010101" pitchFamily="49" charset="-122"/>
                <a:cs typeface="Times New Roman" panose="02020603050405020304" pitchFamily="18" charset="0"/>
              </a:rPr>
              <a:t> </a:t>
            </a:r>
            <a:r>
              <a:rPr lang="vi-VN" sz="4400" b="0" smtClean="0">
                <a:solidFill>
                  <a:schemeClr val="bg1"/>
                </a:solidFill>
                <a:effectLst/>
                <a:latin typeface="+mj-lt"/>
              </a:rPr>
              <a:t>Yêu </a:t>
            </a:r>
            <a:r>
              <a:rPr lang="vi-VN" sz="4400" b="0" dirty="0">
                <a:solidFill>
                  <a:schemeClr val="bg1"/>
                </a:solidFill>
                <a:effectLst/>
                <a:latin typeface="+mj-lt"/>
              </a:rPr>
              <a:t>thương là thế đấy, tình yêu ôi đắm đuối nhiệm mầu. Yêu con, chính vì yêu con, Chúa đã chết trên đồi vắng. Con xin hy sinh cuộc tình nguyện theo tiếng Chúa mời gọi. Dẫu có lúc sầu héo hon, xin trung kiên theo Chúa suốt cuộc đời.</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Tk3</a:t>
            </a:r>
            <a:r>
              <a:rPr lang="en-US" altLang="en-US" sz="4400" b="0" u="sng" dirty="0">
                <a:solidFill>
                  <a:srgbClr val="F3F30D"/>
                </a:solidFill>
                <a:effectLst/>
                <a:latin typeface="+mj-lt"/>
                <a:ea typeface="SimHei" panose="02010609060101010101" pitchFamily="49" charset="-122"/>
                <a:cs typeface="Times New Roman" panose="02020603050405020304" pitchFamily="18" charset="0"/>
              </a:rPr>
              <a:t>:</a:t>
            </a:r>
            <a:r>
              <a:rPr lang="en-US" altLang="en-US" sz="4400" b="0" dirty="0">
                <a:solidFill>
                  <a:schemeClr val="bg1"/>
                </a:solidFill>
                <a:effectLst/>
                <a:latin typeface="+mj-lt"/>
                <a:ea typeface="SimHei" panose="02010609060101010101" pitchFamily="49" charset="-122"/>
                <a:cs typeface="Times New Roman" panose="02020603050405020304" pitchFamily="18" charset="0"/>
              </a:rPr>
              <a:t> </a:t>
            </a:r>
            <a:r>
              <a:rPr lang="vi-VN" sz="4400" b="0" dirty="0">
                <a:solidFill>
                  <a:schemeClr val="bg1"/>
                </a:solidFill>
                <a:effectLst/>
                <a:latin typeface="+mj-lt"/>
              </a:rPr>
              <a:t>Con xin dâng đời sống con để bù lại biết bao lỗi lầm. Gương bao anh hùng hiếu trung kêu mời con đáp xứng tình yêu. Xưa bao anh linh liều mình chịu </a:t>
            </a:r>
            <a:r>
              <a:rPr lang="en-US" sz="4400" b="0" dirty="0" err="1">
                <a:solidFill>
                  <a:schemeClr val="bg1"/>
                </a:solidFill>
                <a:effectLst/>
                <a:latin typeface="+mj-lt"/>
              </a:rPr>
              <a:t>mọi</a:t>
            </a:r>
            <a:r>
              <a:rPr lang="vi-VN" sz="4400" b="0" dirty="0">
                <a:solidFill>
                  <a:schemeClr val="bg1"/>
                </a:solidFill>
                <a:effectLst/>
                <a:latin typeface="+mj-lt"/>
              </a:rPr>
              <a:t> cực hình vì yêu Chúa. Con còn vấn vương chi nhiều, vẫn hững hờ chưa đáp xứng tình yêu.</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0438264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Đk</a:t>
            </a:r>
            <a:r>
              <a:rPr lang="en-US" altLang="en-US" sz="4400" b="0" u="sng">
                <a:solidFill>
                  <a:srgbClr val="F3F30D"/>
                </a:solidFill>
                <a:effectLst/>
                <a:latin typeface="+mj-lt"/>
                <a:ea typeface="SimHei" panose="02010609060101010101" pitchFamily="49" charset="-122"/>
                <a:cs typeface="Times New Roman" panose="02020603050405020304" pitchFamily="18" charset="0"/>
              </a:rPr>
              <a:t>:</a:t>
            </a:r>
            <a:r>
              <a:rPr lang="en-US" altLang="en-US" sz="4400" b="0">
                <a:solidFill>
                  <a:schemeClr val="bg1"/>
                </a:solidFill>
                <a:effectLst/>
                <a:latin typeface="+mj-lt"/>
                <a:ea typeface="SimHei" panose="02010609060101010101" pitchFamily="49" charset="-122"/>
                <a:cs typeface="Times New Roman" panose="02020603050405020304" pitchFamily="18" charset="0"/>
              </a:rPr>
              <a:t> </a:t>
            </a:r>
            <a:r>
              <a:rPr lang="vi-VN" sz="4400" b="0" smtClean="0">
                <a:solidFill>
                  <a:schemeClr val="bg1"/>
                </a:solidFill>
                <a:effectLst/>
                <a:latin typeface="+mj-lt"/>
              </a:rPr>
              <a:t>Yêu </a:t>
            </a:r>
            <a:r>
              <a:rPr lang="vi-VN" sz="4400" b="0" dirty="0">
                <a:solidFill>
                  <a:schemeClr val="bg1"/>
                </a:solidFill>
                <a:effectLst/>
                <a:latin typeface="+mj-lt"/>
              </a:rPr>
              <a:t>thương là thế đấy, tình yêu ôi đắm đuối nhiệm mầu. Yêu con, chính vì yêu con, Chúa đã chết trên đồi vắng. Con xin hy sinh cuộc tình nguyện theo tiếng Chúa mời gọi. Dẫu có lúc sầu héo hon, xin trung kiên theo Chúa suốt cuộc đời.</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247046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rm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Tk4</a:t>
            </a:r>
            <a:r>
              <a:rPr lang="en-US" altLang="en-US" sz="4400" b="0" u="sng" dirty="0">
                <a:solidFill>
                  <a:srgbClr val="F3F30D"/>
                </a:solidFill>
                <a:effectLst/>
                <a:latin typeface="+mj-lt"/>
                <a:ea typeface="SimHei" panose="02010609060101010101" pitchFamily="49" charset="-122"/>
                <a:cs typeface="Times New Roman" panose="02020603050405020304" pitchFamily="18" charset="0"/>
              </a:rPr>
              <a:t>:</a:t>
            </a:r>
            <a:r>
              <a:rPr lang="en-US" altLang="en-US" sz="4400" b="0" dirty="0">
                <a:solidFill>
                  <a:schemeClr val="bg1"/>
                </a:solidFill>
                <a:effectLst/>
                <a:latin typeface="+mj-lt"/>
                <a:ea typeface="SimHei" panose="02010609060101010101" pitchFamily="49" charset="-122"/>
                <a:cs typeface="Times New Roman" panose="02020603050405020304" pitchFamily="18" charset="0"/>
              </a:rPr>
              <a:t> </a:t>
            </a:r>
            <a:r>
              <a:rPr lang="vi-VN" sz="4400" b="0" dirty="0">
                <a:solidFill>
                  <a:schemeClr val="bg1"/>
                </a:solidFill>
                <a:effectLst/>
                <a:latin typeface="+mj-lt"/>
              </a:rPr>
              <a:t>Xin ban ơn dìu dắt con vì đời đã lắm phen hao mòn</a:t>
            </a:r>
            <a:r>
              <a:rPr lang="vi-VN" sz="4400" b="0">
                <a:solidFill>
                  <a:schemeClr val="bg1"/>
                </a:solidFill>
                <a:effectLst/>
                <a:latin typeface="+mj-lt"/>
              </a:rPr>
              <a:t>. </a:t>
            </a:r>
            <a:r>
              <a:rPr lang="en-US" sz="4400" b="0">
                <a:solidFill>
                  <a:schemeClr val="bg1"/>
                </a:solidFill>
                <a:effectLst/>
                <a:latin typeface="+mj-lt"/>
              </a:rPr>
              <a:t>Đ</a:t>
            </a:r>
            <a:r>
              <a:rPr lang="vi-VN" sz="4400" b="0" smtClean="0">
                <a:solidFill>
                  <a:schemeClr val="bg1"/>
                </a:solidFill>
                <a:effectLst/>
                <a:latin typeface="+mj-lt"/>
              </a:rPr>
              <a:t>i </a:t>
            </a:r>
            <a:r>
              <a:rPr lang="vi-VN" sz="4400" b="0" dirty="0">
                <a:solidFill>
                  <a:schemeClr val="bg1"/>
                </a:solidFill>
                <a:effectLst/>
                <a:latin typeface="+mj-lt"/>
              </a:rPr>
              <a:t>trong đêm mù tối tăm mong đợi chút ánh sáng hừng đông. Xin cho con quay trở về làm lại đời một lần tan vỡ. Trong tình mến yêu vô bờ con đáp đền quá khứ đã thờ</a:t>
            </a:r>
            <a:r>
              <a:rPr lang="en-US" sz="4400" b="0" dirty="0">
                <a:solidFill>
                  <a:schemeClr val="bg1"/>
                </a:solidFill>
                <a:effectLst/>
                <a:latin typeface="+mj-lt"/>
              </a:rPr>
              <a:t> ơ.</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3424550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400" b="0" u="sng" smtClean="0">
                <a:solidFill>
                  <a:srgbClr val="F3F30D"/>
                </a:solidFill>
                <a:effectLst/>
                <a:latin typeface="+mj-lt"/>
                <a:ea typeface="SimHei" panose="02010609060101010101" pitchFamily="49" charset="-122"/>
                <a:cs typeface="Times New Roman" panose="02020603050405020304" pitchFamily="18" charset="0"/>
              </a:rPr>
              <a:t>Đk</a:t>
            </a:r>
            <a:r>
              <a:rPr lang="en-US" altLang="en-US" sz="4400" b="0" u="sng">
                <a:solidFill>
                  <a:srgbClr val="F3F30D"/>
                </a:solidFill>
                <a:effectLst/>
                <a:latin typeface="+mj-lt"/>
                <a:ea typeface="SimHei" panose="02010609060101010101" pitchFamily="49" charset="-122"/>
                <a:cs typeface="Times New Roman" panose="02020603050405020304" pitchFamily="18" charset="0"/>
              </a:rPr>
              <a:t>:</a:t>
            </a:r>
            <a:r>
              <a:rPr lang="en-US" altLang="en-US" sz="4400" b="0">
                <a:solidFill>
                  <a:schemeClr val="bg1"/>
                </a:solidFill>
                <a:effectLst/>
                <a:latin typeface="+mj-lt"/>
                <a:ea typeface="SimHei" panose="02010609060101010101" pitchFamily="49" charset="-122"/>
                <a:cs typeface="Times New Roman" panose="02020603050405020304" pitchFamily="18" charset="0"/>
              </a:rPr>
              <a:t> </a:t>
            </a:r>
            <a:r>
              <a:rPr lang="vi-VN" sz="4400" b="0" smtClean="0">
                <a:solidFill>
                  <a:schemeClr val="bg1"/>
                </a:solidFill>
                <a:effectLst/>
                <a:latin typeface="+mj-lt"/>
              </a:rPr>
              <a:t>Yêu </a:t>
            </a:r>
            <a:r>
              <a:rPr lang="vi-VN" sz="4400" b="0" dirty="0">
                <a:solidFill>
                  <a:schemeClr val="bg1"/>
                </a:solidFill>
                <a:effectLst/>
                <a:latin typeface="+mj-lt"/>
              </a:rPr>
              <a:t>thương là thế đấy, tình yêu ôi đắm đuối nhiệm mầu. Yêu con, chính vì yêu con, Chúa đã chết trên đồi vắng. Con xin hy sinh cuộc tình nguyện theo tiếng Chúa mời gọi. Dẫu có lúc sầu héo hon, xin trung kiên theo Chúa suốt cuộc đời.</a:t>
            </a:r>
            <a:endParaRPr lang="en-US" sz="4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6863121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8646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2254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u="sng" dirty="0">
                <a:solidFill>
                  <a:srgbClr val="FFFF00"/>
                </a:solidFill>
                <a:effectLst/>
                <a:latin typeface="+mj-lt"/>
                <a:ea typeface="Tahoma" pitchFamily="34" charset="0"/>
                <a:cs typeface="Times New Roman" pitchFamily="18" charset="0"/>
              </a:rPr>
              <a:t>Ca </a:t>
            </a:r>
            <a:r>
              <a:rPr lang="en-US" sz="5500" b="0" u="sng" dirty="0" err="1">
                <a:solidFill>
                  <a:srgbClr val="FFFF00"/>
                </a:solidFill>
                <a:effectLst/>
                <a:latin typeface="+mj-lt"/>
                <a:ea typeface="Tahoma" pitchFamily="34" charset="0"/>
                <a:cs typeface="Times New Roman" pitchFamily="18" charset="0"/>
              </a:rPr>
              <a:t>Kết</a:t>
            </a:r>
            <a:r>
              <a:rPr lang="en-US" sz="5500" b="0" u="sng" dirty="0">
                <a:solidFill>
                  <a:srgbClr val="FFFF00"/>
                </a:solidFill>
                <a:effectLst/>
                <a:latin typeface="+mj-lt"/>
                <a:ea typeface="Tahoma" pitchFamily="34" charset="0"/>
                <a:cs typeface="Times New Roman" pitchFamily="18" charset="0"/>
              </a:rPr>
              <a:t> </a:t>
            </a:r>
            <a:r>
              <a:rPr lang="en-US" sz="5500" b="0" u="sng" dirty="0" err="1">
                <a:solidFill>
                  <a:srgbClr val="FFFF00"/>
                </a:solidFill>
                <a:effectLst/>
                <a:latin typeface="+mj-lt"/>
                <a:ea typeface="Tahoma" pitchFamily="34" charset="0"/>
                <a:cs typeface="Times New Roman" pitchFamily="18" charset="0"/>
              </a:rPr>
              <a:t>lễ</a:t>
            </a:r>
            <a:r>
              <a:rPr lang="en-US" sz="5500" b="0" u="sng" dirty="0">
                <a:solidFill>
                  <a:srgbClr val="FFFF00"/>
                </a:solidFill>
                <a:effectLst/>
                <a:latin typeface="+mj-lt"/>
                <a:ea typeface="Tahoma" pitchFamily="34" charset="0"/>
                <a:cs typeface="Times New Roman" pitchFamily="18" charset="0"/>
              </a:rPr>
              <a:t/>
            </a:r>
            <a:br>
              <a:rPr lang="en-US" sz="5500" b="0" u="sng" dirty="0">
                <a:solidFill>
                  <a:srgbClr val="FFFF00"/>
                </a:solidFill>
                <a:effectLst/>
                <a:latin typeface="+mj-lt"/>
                <a:ea typeface="Tahoma" pitchFamily="34" charset="0"/>
                <a:cs typeface="Times New Roman" pitchFamily="18" charset="0"/>
              </a:rPr>
            </a:br>
            <a:r>
              <a:rPr lang="en-US" b="0" dirty="0" err="1">
                <a:solidFill>
                  <a:srgbClr val="FFFF00"/>
                </a:solidFill>
                <a:effectLst/>
                <a:latin typeface="+mj-lt"/>
                <a:ea typeface="Tahoma" pitchFamily="34" charset="0"/>
                <a:cs typeface="Times New Roman" pitchFamily="18" charset="0"/>
              </a:rPr>
              <a:t>Mừng</a:t>
            </a:r>
            <a:r>
              <a:rPr lang="en-US" b="0" dirty="0">
                <a:solidFill>
                  <a:srgbClr val="FFFF00"/>
                </a:solidFill>
                <a:effectLst/>
                <a:latin typeface="+mj-lt"/>
                <a:ea typeface="Tahoma" pitchFamily="34" charset="0"/>
                <a:cs typeface="Times New Roman" pitchFamily="18" charset="0"/>
              </a:rPr>
              <a:t> </a:t>
            </a:r>
            <a:r>
              <a:rPr lang="en-US" b="0" dirty="0" err="1">
                <a:solidFill>
                  <a:srgbClr val="FFFF00"/>
                </a:solidFill>
                <a:effectLst/>
                <a:latin typeface="+mj-lt"/>
                <a:ea typeface="Tahoma" pitchFamily="34" charset="0"/>
                <a:cs typeface="Times New Roman" pitchFamily="18" charset="0"/>
              </a:rPr>
              <a:t>Các</a:t>
            </a:r>
            <a:r>
              <a:rPr lang="en-US" b="0" dirty="0">
                <a:solidFill>
                  <a:srgbClr val="FFFF00"/>
                </a:solidFill>
                <a:effectLst/>
                <a:latin typeface="+mj-lt"/>
                <a:ea typeface="Tahoma" pitchFamily="34" charset="0"/>
                <a:cs typeface="Times New Roman" pitchFamily="18" charset="0"/>
              </a:rPr>
              <a:t> </a:t>
            </a:r>
            <a:r>
              <a:rPr lang="en-US" b="0" dirty="0" err="1">
                <a:solidFill>
                  <a:srgbClr val="FFFF00"/>
                </a:solidFill>
                <a:effectLst/>
                <a:latin typeface="+mj-lt"/>
                <a:ea typeface="Tahoma" pitchFamily="34" charset="0"/>
                <a:cs typeface="Times New Roman" pitchFamily="18" charset="0"/>
              </a:rPr>
              <a:t>Thánh</a:t>
            </a:r>
            <a:r>
              <a:rPr lang="en-US" b="0" dirty="0">
                <a:solidFill>
                  <a:srgbClr val="FFFF00"/>
                </a:solidFill>
                <a:effectLst/>
                <a:latin typeface="+mj-lt"/>
                <a:ea typeface="Tahoma" pitchFamily="34" charset="0"/>
                <a:cs typeface="Times New Roman" pitchFamily="18" charset="0"/>
              </a:rPr>
              <a:t> </a:t>
            </a:r>
            <a:r>
              <a:rPr lang="en-US" b="0" dirty="0" err="1">
                <a:solidFill>
                  <a:srgbClr val="FFFF00"/>
                </a:solidFill>
                <a:effectLst/>
                <a:latin typeface="+mj-lt"/>
                <a:ea typeface="Tahoma" pitchFamily="34" charset="0"/>
                <a:cs typeface="Times New Roman" pitchFamily="18" charset="0"/>
              </a:rPr>
              <a:t>Tử</a:t>
            </a:r>
            <a:r>
              <a:rPr lang="en-US" b="0" dirty="0">
                <a:solidFill>
                  <a:srgbClr val="FFFF00"/>
                </a:solidFill>
                <a:effectLst/>
                <a:latin typeface="+mj-lt"/>
                <a:ea typeface="Tahoma" pitchFamily="34" charset="0"/>
                <a:cs typeface="Times New Roman" pitchFamily="18" charset="0"/>
              </a:rPr>
              <a:t> </a:t>
            </a:r>
            <a:r>
              <a:rPr lang="en-US" b="0" dirty="0" err="1">
                <a:solidFill>
                  <a:srgbClr val="FFFF00"/>
                </a:solidFill>
                <a:effectLst/>
                <a:latin typeface="+mj-lt"/>
                <a:ea typeface="Tahoma" pitchFamily="34" charset="0"/>
                <a:cs typeface="Times New Roman" pitchFamily="18" charset="0"/>
              </a:rPr>
              <a:t>Đạo</a:t>
            </a:r>
            <a:r>
              <a:rPr lang="en-US" b="0" dirty="0">
                <a:solidFill>
                  <a:srgbClr val="FFFF00"/>
                </a:solidFill>
                <a:effectLst/>
                <a:latin typeface="+mj-lt"/>
                <a:ea typeface="Tahoma" pitchFamily="34" charset="0"/>
                <a:cs typeface="Times New Roman" pitchFamily="18" charset="0"/>
              </a:rPr>
              <a:t> </a:t>
            </a:r>
            <a:r>
              <a:rPr lang="en-US" b="0" dirty="0" err="1">
                <a:solidFill>
                  <a:srgbClr val="FFFF00"/>
                </a:solidFill>
                <a:effectLst/>
                <a:latin typeface="+mj-lt"/>
                <a:ea typeface="Tahoma" pitchFamily="34" charset="0"/>
                <a:cs typeface="Times New Roman" pitchFamily="18" charset="0"/>
              </a:rPr>
              <a:t>Việt</a:t>
            </a:r>
            <a:r>
              <a:rPr lang="en-US" b="0" dirty="0">
                <a:solidFill>
                  <a:srgbClr val="FFFF00"/>
                </a:solidFill>
                <a:effectLst/>
                <a:latin typeface="+mj-lt"/>
                <a:ea typeface="Tahoma" pitchFamily="34" charset="0"/>
                <a:cs typeface="Times New Roman" pitchFamily="18" charset="0"/>
              </a:rPr>
              <a:t> Nam</a:t>
            </a:r>
            <a:br>
              <a:rPr lang="en-US" b="0" dirty="0">
                <a:solidFill>
                  <a:srgbClr val="FFFF00"/>
                </a:solidFill>
                <a:effectLst/>
                <a:latin typeface="+mj-lt"/>
                <a:ea typeface="Tahoma" pitchFamily="34" charset="0"/>
                <a:cs typeface="Times New Roman" pitchFamily="18" charset="0"/>
              </a:rPr>
            </a:br>
            <a:r>
              <a:rPr lang="en-US" sz="5500" b="0" i="1" dirty="0" err="1">
                <a:solidFill>
                  <a:schemeClr val="bg1"/>
                </a:solidFill>
                <a:effectLst/>
                <a:latin typeface="+mj-lt"/>
                <a:ea typeface="Tahoma" pitchFamily="34" charset="0"/>
                <a:cs typeface="Times New Roman" pitchFamily="18" charset="0"/>
              </a:rPr>
              <a:t>Nguyên</a:t>
            </a:r>
            <a:r>
              <a:rPr lang="en-US" sz="5500" b="0" i="1" dirty="0">
                <a:solidFill>
                  <a:schemeClr val="bg1"/>
                </a:solidFill>
                <a:effectLst/>
                <a:latin typeface="+mj-lt"/>
                <a:ea typeface="Tahoma" pitchFamily="34" charset="0"/>
                <a:cs typeface="Times New Roman" pitchFamily="18" charset="0"/>
              </a:rPr>
              <a:t> </a:t>
            </a:r>
            <a:r>
              <a:rPr lang="en-US" sz="5500" b="0" i="1" dirty="0" err="1">
                <a:solidFill>
                  <a:schemeClr val="bg1"/>
                </a:solidFill>
                <a:effectLst/>
                <a:latin typeface="+mj-lt"/>
                <a:ea typeface="Tahoma" pitchFamily="34" charset="0"/>
                <a:cs typeface="Times New Roman" pitchFamily="18" charset="0"/>
              </a:rPr>
              <a:t>Dũng</a:t>
            </a:r>
            <a:endParaRPr lang="en-US" sz="5500" b="0" i="1" dirty="0">
              <a:solidFill>
                <a:schemeClr val="bg1"/>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84885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85000" lnSpcReduction="10000"/>
          </a:bodyPr>
          <a:lstStyle/>
          <a:p>
            <a:pPr marL="0" indent="0" algn="just">
              <a:lnSpc>
                <a:spcPct val="140000"/>
              </a:lnSpc>
              <a:buNone/>
            </a:pPr>
            <a:r>
              <a:rPr lang="en-US" sz="5500" b="0" u="sng" dirty="0">
                <a:solidFill>
                  <a:srgbClr val="FFFF00"/>
                </a:solidFill>
                <a:effectLst/>
                <a:latin typeface="+mj-lt"/>
                <a:cs typeface="Times New Roman" panose="02020603050405020304" pitchFamily="18" charset="0"/>
              </a:rPr>
              <a:t>Tk1:</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Từng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đoàn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người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anh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dũng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niềm</a:t>
            </a:r>
            <a:r>
              <a:rPr lang="en-US" sz="5500" b="0" dirty="0">
                <a:solidFill>
                  <a:schemeClr val="bg1"/>
                </a:solidFill>
                <a:effectLst/>
                <a:latin typeface="+mj-lt"/>
                <a:cs typeface="Times New Roman" panose="02020603050405020304" pitchFamily="18" charset="0"/>
              </a:rPr>
              <a:t> tin </a:t>
            </a:r>
            <a:r>
              <a:rPr lang="en-US" sz="5500" b="0" dirty="0" err="1">
                <a:solidFill>
                  <a:schemeClr val="bg1"/>
                </a:solidFill>
                <a:effectLst/>
                <a:latin typeface="+mj-lt"/>
                <a:cs typeface="Times New Roman" panose="02020603050405020304" pitchFamily="18" charset="0"/>
              </a:rPr>
              <a:t>kiên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trung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quyết</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tiến</a:t>
            </a:r>
            <a:r>
              <a:rPr lang="en-US" sz="5500" b="0" dirty="0">
                <a:solidFill>
                  <a:schemeClr val="bg1"/>
                </a:solidFill>
                <a:effectLst/>
                <a:latin typeface="+mj-lt"/>
                <a:cs typeface="Times New Roman" panose="02020603050405020304" pitchFamily="18" charset="0"/>
              </a:rPr>
              <a:t> ra </a:t>
            </a:r>
            <a:r>
              <a:rPr lang="en-US" sz="5500" b="0" dirty="0" err="1">
                <a:solidFill>
                  <a:schemeClr val="bg1"/>
                </a:solidFill>
                <a:effectLst/>
                <a:latin typeface="+mj-lt"/>
                <a:cs typeface="Times New Roman" panose="02020603050405020304" pitchFamily="18" charset="0"/>
              </a:rPr>
              <a:t>pháp</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trường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chẳng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ngại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ngần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nao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núng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khi</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gặp</a:t>
            </a:r>
            <a:r>
              <a:rPr lang="en-US" sz="5500" b="0" dirty="0">
                <a:solidFill>
                  <a:schemeClr val="bg1"/>
                </a:solidFill>
                <a:effectLst/>
                <a:latin typeface="+mj-lt"/>
                <a:cs typeface="Times New Roman" panose="02020603050405020304" pitchFamily="18" charset="0"/>
              </a:rPr>
              <a:t> bao </a:t>
            </a:r>
            <a:r>
              <a:rPr lang="en-US" sz="5500" b="0" dirty="0" err="1">
                <a:solidFill>
                  <a:schemeClr val="bg1"/>
                </a:solidFill>
                <a:effectLst/>
                <a:latin typeface="+mj-lt"/>
                <a:cs typeface="Times New Roman" panose="02020603050405020304" pitchFamily="18" charset="0"/>
              </a:rPr>
              <a:t>đau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thương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quyết</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theo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đường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đi</a:t>
            </a:r>
            <a:r>
              <a:rPr lang="en-US" sz="5500" b="0">
                <a:solidFill>
                  <a:schemeClr val="bg1"/>
                </a:solidFill>
                <a:effectLst/>
                <a:latin typeface="+mj-lt"/>
                <a:cs typeface="Times New Roman" panose="02020603050405020304" pitchFamily="18" charset="0"/>
              </a:rPr>
              <a:t>. </a:t>
            </a: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81629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
            <a:ext cx="9067800" cy="4628447"/>
          </a:xfrm>
          <a:prstGeom prst="rect">
            <a:avLst/>
          </a:prstGeom>
        </p:spPr>
        <p:txBody>
          <a:bodyPr wrap="square">
            <a:spAutoFit/>
          </a:bodyPr>
          <a:lstStyle/>
          <a:p>
            <a:pPr algn="just">
              <a:lnSpc>
                <a:spcPct val="120000"/>
              </a:lnSpc>
            </a:pPr>
            <a:r>
              <a:rPr lang="en-US" sz="5000" b="1" u="sng">
                <a:solidFill>
                  <a:srgbClr val="FFFF00"/>
                </a:solidFill>
                <a:latin typeface="+mj-lt"/>
                <a:cs typeface="Times New Roman" panose="02020603050405020304" pitchFamily="18" charset="0"/>
              </a:rPr>
              <a:t>Đk</a:t>
            </a:r>
            <a:r>
              <a:rPr lang="en-US" sz="5000" b="1" u="sng" dirty="0">
                <a:solidFill>
                  <a:srgbClr val="FFFF00"/>
                </a:solidFill>
                <a:latin typeface="+mj-lt"/>
                <a:cs typeface="Times New Roman" panose="02020603050405020304" pitchFamily="18" charset="0"/>
              </a:rPr>
              <a:t>:</a:t>
            </a:r>
            <a:r>
              <a:rPr lang="en-US" sz="5000" b="1" dirty="0">
                <a:solidFill>
                  <a:srgbClr val="FFFF00"/>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Đoàn</a:t>
            </a:r>
            <a:r>
              <a:rPr lang="en-US" sz="5000" b="1" dirty="0">
                <a:solidFill>
                  <a:schemeClr val="bg1"/>
                </a:solidFill>
                <a:latin typeface="+mj-lt"/>
                <a:cs typeface="Times New Roman" panose="02020603050405020304" pitchFamily="18" charset="0"/>
              </a:rPr>
              <a:t> con </a:t>
            </a:r>
            <a:r>
              <a:rPr lang="en-US" sz="5000" b="1" dirty="0" err="1">
                <a:solidFill>
                  <a:schemeClr val="bg1"/>
                </a:solidFill>
                <a:latin typeface="+mj-lt"/>
                <a:cs typeface="Times New Roman" panose="02020603050405020304" pitchFamily="18" charset="0"/>
              </a:rPr>
              <a:t>vang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hát</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khúc</a:t>
            </a:r>
            <a:r>
              <a:rPr lang="en-US" sz="5000" b="1" dirty="0">
                <a:solidFill>
                  <a:schemeClr val="bg1"/>
                </a:solidFill>
                <a:latin typeface="+mj-lt"/>
                <a:cs typeface="Times New Roman" panose="02020603050405020304" pitchFamily="18" charset="0"/>
              </a:rPr>
              <a:t> ca </a:t>
            </a:r>
            <a:r>
              <a:rPr lang="en-US" sz="5000" b="1" dirty="0" err="1">
                <a:solidFill>
                  <a:schemeClr val="bg1"/>
                </a:solidFill>
                <a:latin typeface="+mj-lt"/>
                <a:cs typeface="Times New Roman" panose="02020603050405020304" pitchFamily="18" charset="0"/>
              </a:rPr>
              <a:t>khải</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hoàn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mừng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các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thánh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tử</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đạo</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Việt</a:t>
            </a:r>
            <a:r>
              <a:rPr lang="en-US" sz="5000" b="1" dirty="0">
                <a:solidFill>
                  <a:schemeClr val="bg1"/>
                </a:solidFill>
                <a:latin typeface="+mj-lt"/>
                <a:cs typeface="Times New Roman" panose="02020603050405020304" pitchFamily="18" charset="0"/>
              </a:rPr>
              <a:t> Nam, </a:t>
            </a:r>
            <a:r>
              <a:rPr lang="en-US" sz="5000" b="1" dirty="0" err="1">
                <a:solidFill>
                  <a:schemeClr val="bg1"/>
                </a:solidFill>
                <a:latin typeface="+mj-lt"/>
                <a:cs typeface="Times New Roman" panose="02020603050405020304" pitchFamily="18" charset="0"/>
              </a:rPr>
              <a:t>giờ</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đây</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các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thánh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sướng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vui</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ngập</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tràn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được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Thiên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Chúa</a:t>
            </a:r>
            <a:r>
              <a:rPr lang="en-US" sz="5000" b="1" dirty="0">
                <a:solidFill>
                  <a:schemeClr val="bg1"/>
                </a:solidFill>
                <a:latin typeface="+mj-lt"/>
                <a:cs typeface="Times New Roman" panose="02020603050405020304" pitchFamily="18" charset="0"/>
              </a:rPr>
              <a:t> ban </a:t>
            </a:r>
            <a:r>
              <a:rPr lang="en-US" sz="5000" b="1" dirty="0" err="1">
                <a:solidFill>
                  <a:schemeClr val="bg1"/>
                </a:solidFill>
                <a:latin typeface="+mj-lt"/>
                <a:cs typeface="Times New Roman" panose="02020603050405020304" pitchFamily="18" charset="0"/>
              </a:rPr>
              <a:t>phúc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vinh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thiên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đàng</a:t>
            </a:r>
            <a:r>
              <a:rPr lang="en-US" sz="50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6533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sz="5500" b="0" u="sng" dirty="0">
              <a:solidFill>
                <a:srgbClr val="FFFF00"/>
              </a:solidFill>
              <a:effectLst/>
              <a:latin typeface="+mj-lt"/>
              <a:ea typeface="SimHei" pitchFamily="49" charset="-122"/>
              <a:cs typeface="Times New Roman" panose="02020603050405020304" pitchFamily="18" charset="0"/>
            </a:endParaRPr>
          </a:p>
          <a:p>
            <a:pPr marL="27432" indent="0" algn="ctr">
              <a:lnSpc>
                <a:spcPct val="120000"/>
              </a:lnSpc>
              <a:buNone/>
            </a:pPr>
            <a:endParaRPr lang="en-US" sz="5500" b="0" dirty="0">
              <a:solidFill>
                <a:srgbClr val="FFFF00"/>
              </a:solidFill>
              <a:effectLst/>
              <a:latin typeface="+mj-lt"/>
              <a:ea typeface="Tahoma" pitchFamily="34" charset="0"/>
              <a:cs typeface="Times New Roman" pitchFamily="18" charset="0"/>
            </a:endParaRPr>
          </a:p>
          <a:p>
            <a:pPr marL="0" indent="0" algn="just">
              <a:lnSpc>
                <a:spcPct val="120000"/>
              </a:lnSpc>
              <a:buNone/>
            </a:pPr>
            <a:endParaRPr lang="en-US" sz="5500" b="0" dirty="0">
              <a:solidFill>
                <a:srgbClr val="FFFF00"/>
              </a:solidFill>
              <a:effectLst/>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37409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92500" lnSpcReduction="10000"/>
          </a:bodyPr>
          <a:lstStyle/>
          <a:p>
            <a:pPr marL="0" indent="0" algn="just">
              <a:lnSpc>
                <a:spcPct val="140000"/>
              </a:lnSpc>
              <a:buNone/>
            </a:pPr>
            <a:r>
              <a:rPr lang="en-US" sz="5500" b="0" u="sng" dirty="0">
                <a:solidFill>
                  <a:srgbClr val="FFFF00"/>
                </a:solidFill>
                <a:effectLst/>
                <a:latin typeface="+mj-lt"/>
                <a:cs typeface="Times New Roman" panose="02020603050405020304" pitchFamily="18" charset="0"/>
              </a:rPr>
              <a:t>Tk2:</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Còn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tình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nào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cao</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quý</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hơn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tình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yêu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hy</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sinh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dâng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hiến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thân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xác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mình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còn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tình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nào</a:t>
            </a:r>
            <a:r>
              <a:rPr lang="en-US" sz="5500" b="0" dirty="0">
                <a:solidFill>
                  <a:schemeClr val="bg1"/>
                </a:solidFill>
                <a:effectLst/>
                <a:latin typeface="+mj-lt"/>
                <a:cs typeface="Times New Roman" panose="02020603050405020304" pitchFamily="18" charset="0"/>
              </a:rPr>
              <a:t> son </a:t>
            </a:r>
            <a:r>
              <a:rPr lang="en-US" sz="5500" b="0" dirty="0" err="1">
                <a:solidFill>
                  <a:schemeClr val="bg1"/>
                </a:solidFill>
                <a:effectLst/>
                <a:latin typeface="+mj-lt"/>
                <a:cs typeface="Times New Roman" panose="02020603050405020304" pitchFamily="18" charset="0"/>
              </a:rPr>
              <a:t>sắt</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hơn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tình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yêu</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trung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kiên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hiến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thân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tin.</a:t>
            </a:r>
          </a:p>
        </p:txBody>
      </p:sp>
    </p:spTree>
    <p:extLst>
      <p:ext uri="{BB962C8B-B14F-4D97-AF65-F5344CB8AC3E}">
        <p14:creationId xmlns:p14="http://schemas.microsoft.com/office/powerpoint/2010/main" val="40601524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0" y="1"/>
            <a:ext cx="9067800" cy="4813112"/>
          </a:xfrm>
          <a:prstGeom prst="rect">
            <a:avLst/>
          </a:prstGeom>
        </p:spPr>
        <p:txBody>
          <a:bodyPr wrap="square">
            <a:spAutoFit/>
          </a:bodyPr>
          <a:lstStyle/>
          <a:p>
            <a:pPr algn="just">
              <a:lnSpc>
                <a:spcPct val="120000"/>
              </a:lnSpc>
            </a:pPr>
            <a:endParaRPr lang="en-US" sz="1000" b="1" u="sng" dirty="0">
              <a:solidFill>
                <a:srgbClr val="FFFF00"/>
              </a:solidFill>
              <a:latin typeface="+mj-lt"/>
              <a:cs typeface="Times New Roman" panose="02020603050405020304" pitchFamily="18" charset="0"/>
            </a:endParaRPr>
          </a:p>
          <a:p>
            <a:pPr algn="just">
              <a:lnSpc>
                <a:spcPct val="120000"/>
              </a:lnSpc>
            </a:pPr>
            <a:r>
              <a:rPr lang="en-US" sz="5000" b="1" u="sng" dirty="0" err="1">
                <a:solidFill>
                  <a:srgbClr val="FFFF00"/>
                </a:solidFill>
                <a:latin typeface="+mj-lt"/>
                <a:cs typeface="Times New Roman" panose="02020603050405020304" pitchFamily="18" charset="0"/>
              </a:rPr>
              <a:t>Đk</a:t>
            </a:r>
            <a:r>
              <a:rPr lang="en-US" sz="5000" b="1" u="sng" dirty="0">
                <a:solidFill>
                  <a:srgbClr val="FFFF00"/>
                </a:solidFill>
                <a:latin typeface="+mj-lt"/>
                <a:cs typeface="Times New Roman" panose="02020603050405020304" pitchFamily="18" charset="0"/>
              </a:rPr>
              <a:t>:</a:t>
            </a:r>
            <a:r>
              <a:rPr lang="en-US" sz="5000" b="1" dirty="0">
                <a:solidFill>
                  <a:srgbClr val="FFFF00"/>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Đoàn</a:t>
            </a:r>
            <a:r>
              <a:rPr lang="en-US" sz="5000" b="1" dirty="0">
                <a:solidFill>
                  <a:schemeClr val="bg1"/>
                </a:solidFill>
                <a:latin typeface="+mj-lt"/>
                <a:cs typeface="Times New Roman" panose="02020603050405020304" pitchFamily="18" charset="0"/>
              </a:rPr>
              <a:t> con </a:t>
            </a:r>
            <a:r>
              <a:rPr lang="en-US" sz="5000" b="1" dirty="0" err="1">
                <a:solidFill>
                  <a:schemeClr val="bg1"/>
                </a:solidFill>
                <a:latin typeface="+mj-lt"/>
                <a:cs typeface="Times New Roman" panose="02020603050405020304" pitchFamily="18" charset="0"/>
              </a:rPr>
              <a:t>vang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hát</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khúc</a:t>
            </a:r>
            <a:r>
              <a:rPr lang="en-US" sz="5000" b="1" dirty="0">
                <a:solidFill>
                  <a:schemeClr val="bg1"/>
                </a:solidFill>
                <a:latin typeface="+mj-lt"/>
                <a:cs typeface="Times New Roman" panose="02020603050405020304" pitchFamily="18" charset="0"/>
              </a:rPr>
              <a:t> ca </a:t>
            </a:r>
            <a:r>
              <a:rPr lang="en-US" sz="5000" b="1" dirty="0" err="1">
                <a:solidFill>
                  <a:schemeClr val="bg1"/>
                </a:solidFill>
                <a:latin typeface="+mj-lt"/>
                <a:cs typeface="Times New Roman" panose="02020603050405020304" pitchFamily="18" charset="0"/>
              </a:rPr>
              <a:t>khải</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hoàn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mừng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các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thánh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tử</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đạo</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Việt</a:t>
            </a:r>
            <a:r>
              <a:rPr lang="en-US" sz="5000" b="1" dirty="0">
                <a:solidFill>
                  <a:schemeClr val="bg1"/>
                </a:solidFill>
                <a:latin typeface="+mj-lt"/>
                <a:cs typeface="Times New Roman" panose="02020603050405020304" pitchFamily="18" charset="0"/>
              </a:rPr>
              <a:t> Nam, </a:t>
            </a:r>
            <a:r>
              <a:rPr lang="en-US" sz="5000" b="1" dirty="0" err="1">
                <a:solidFill>
                  <a:schemeClr val="bg1"/>
                </a:solidFill>
                <a:latin typeface="+mj-lt"/>
                <a:cs typeface="Times New Roman" panose="02020603050405020304" pitchFamily="18" charset="0"/>
              </a:rPr>
              <a:t>giờ</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đây</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các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thánh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sướng</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vui</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ngập</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tràn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được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Thiên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Chúa</a:t>
            </a:r>
            <a:r>
              <a:rPr lang="en-US" sz="5000" b="1" dirty="0">
                <a:solidFill>
                  <a:schemeClr val="bg1"/>
                </a:solidFill>
                <a:latin typeface="+mj-lt"/>
                <a:cs typeface="Times New Roman" panose="02020603050405020304" pitchFamily="18" charset="0"/>
              </a:rPr>
              <a:t> ban </a:t>
            </a:r>
            <a:r>
              <a:rPr lang="en-US" sz="5000" b="1" dirty="0" err="1">
                <a:solidFill>
                  <a:schemeClr val="bg1"/>
                </a:solidFill>
                <a:latin typeface="+mj-lt"/>
                <a:cs typeface="Times New Roman" panose="02020603050405020304" pitchFamily="18" charset="0"/>
              </a:rPr>
              <a:t>phúc</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vinh</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thiên</a:t>
            </a:r>
            <a:r>
              <a:rPr lang="en-US" sz="5000" b="1" dirty="0">
                <a:solidFill>
                  <a:schemeClr val="bg1"/>
                </a:solidFill>
                <a:latin typeface="+mj-lt"/>
                <a:cs typeface="Times New Roman" panose="02020603050405020304" pitchFamily="18" charset="0"/>
              </a:rPr>
              <a:t> </a:t>
            </a:r>
            <a:r>
              <a:rPr lang="en-US" sz="5000" b="1" dirty="0" err="1">
                <a:solidFill>
                  <a:schemeClr val="bg1"/>
                </a:solidFill>
                <a:latin typeface="+mj-lt"/>
                <a:cs typeface="Times New Roman" panose="02020603050405020304" pitchFamily="18" charset="0"/>
              </a:rPr>
              <a:t>đàng</a:t>
            </a:r>
            <a:r>
              <a:rPr lang="en-US" sz="50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3436805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225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500" b="0" u="sng" dirty="0">
                <a:solidFill>
                  <a:srgbClr val="FFFF00"/>
                </a:solidFill>
                <a:effectLst/>
                <a:latin typeface="+mj-lt"/>
                <a:ea typeface="Tahoma" pitchFamily="34" charset="0"/>
                <a:cs typeface="Times New Roman" pitchFamily="18" charset="0"/>
              </a:rPr>
              <a:t>Ca </a:t>
            </a:r>
            <a:r>
              <a:rPr lang="en-US" sz="5500" b="0" u="sng" dirty="0" err="1">
                <a:solidFill>
                  <a:srgbClr val="FFFF00"/>
                </a:solidFill>
                <a:effectLst/>
                <a:latin typeface="+mj-lt"/>
                <a:ea typeface="Tahoma" pitchFamily="34" charset="0"/>
                <a:cs typeface="Times New Roman" pitchFamily="18" charset="0"/>
              </a:rPr>
              <a:t>nhập</a:t>
            </a:r>
            <a:r>
              <a:rPr lang="en-US" sz="5500" b="0" u="sng" dirty="0">
                <a:solidFill>
                  <a:srgbClr val="FFFF00"/>
                </a:solidFill>
                <a:effectLst/>
                <a:latin typeface="+mj-lt"/>
                <a:ea typeface="Tahoma" pitchFamily="34" charset="0"/>
                <a:cs typeface="Times New Roman" pitchFamily="18" charset="0"/>
              </a:rPr>
              <a:t> </a:t>
            </a:r>
            <a:r>
              <a:rPr lang="en-US" sz="5500" b="0" u="sng" dirty="0" err="1">
                <a:solidFill>
                  <a:srgbClr val="FFFF00"/>
                </a:solidFill>
                <a:effectLst/>
                <a:latin typeface="+mj-lt"/>
                <a:ea typeface="Tahoma" pitchFamily="34" charset="0"/>
                <a:cs typeface="Times New Roman" pitchFamily="18" charset="0"/>
              </a:rPr>
              <a:t>lễ</a:t>
            </a:r>
            <a:r>
              <a:rPr lang="en-US" sz="5500" b="0" u="sng" dirty="0">
                <a:solidFill>
                  <a:srgbClr val="FFFF00"/>
                </a:solidFill>
                <a:effectLst/>
                <a:latin typeface="+mj-lt"/>
                <a:ea typeface="Tahoma" pitchFamily="34" charset="0"/>
                <a:cs typeface="Times New Roman" pitchFamily="18" charset="0"/>
              </a:rPr>
              <a:t/>
            </a:r>
            <a:br>
              <a:rPr lang="en-US" sz="5500" b="0" u="sng" dirty="0">
                <a:solidFill>
                  <a:srgbClr val="FFFF00"/>
                </a:solidFill>
                <a:effectLst/>
                <a:latin typeface="+mj-lt"/>
                <a:ea typeface="Tahoma" pitchFamily="34" charset="0"/>
                <a:cs typeface="Times New Roman" pitchFamily="18" charset="0"/>
              </a:rPr>
            </a:br>
            <a:r>
              <a:rPr lang="en-US" sz="5500" b="0" dirty="0">
                <a:solidFill>
                  <a:srgbClr val="FFFF00"/>
                </a:solidFill>
                <a:effectLst/>
                <a:latin typeface="+mj-lt"/>
                <a:ea typeface="Tahoma" pitchFamily="34" charset="0"/>
                <a:cs typeface="Times New Roman" pitchFamily="18" charset="0"/>
              </a:rPr>
              <a:t>Anh </a:t>
            </a:r>
            <a:r>
              <a:rPr lang="en-US" sz="5500" b="0" dirty="0" err="1">
                <a:solidFill>
                  <a:srgbClr val="FFFF00"/>
                </a:solidFill>
                <a:effectLst/>
                <a:latin typeface="+mj-lt"/>
                <a:ea typeface="Tahoma" pitchFamily="34" charset="0"/>
                <a:cs typeface="Times New Roman" pitchFamily="18" charset="0"/>
              </a:rPr>
              <a:t>Hùng</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Tử</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Đạo</a:t>
            </a:r>
            <a:r>
              <a:rPr lang="en-US" sz="5500" b="0" dirty="0">
                <a:solidFill>
                  <a:srgbClr val="FFFF00"/>
                </a:solidFill>
                <a:effectLst/>
                <a:latin typeface="+mj-lt"/>
                <a:ea typeface="Tahoma" pitchFamily="34" charset="0"/>
                <a:cs typeface="Times New Roman" pitchFamily="18" charset="0"/>
              </a:rPr>
              <a:t/>
            </a:r>
            <a:br>
              <a:rPr lang="en-US" sz="5500" b="0" dirty="0">
                <a:solidFill>
                  <a:srgbClr val="FFFF00"/>
                </a:solidFill>
                <a:effectLst/>
                <a:latin typeface="+mj-lt"/>
                <a:ea typeface="Tahoma" pitchFamily="34" charset="0"/>
                <a:cs typeface="Times New Roman" pitchFamily="18" charset="0"/>
              </a:rPr>
            </a:br>
            <a:r>
              <a:rPr lang="en-US" sz="5500" b="0" dirty="0">
                <a:solidFill>
                  <a:srgbClr val="FFFF00"/>
                </a:solidFill>
                <a:effectLst/>
                <a:latin typeface="+mj-lt"/>
                <a:ea typeface="Tahoma" pitchFamily="34" charset="0"/>
                <a:cs typeface="Times New Roman" pitchFamily="18" charset="0"/>
              </a:rPr>
              <a:t>Minh H</a:t>
            </a:r>
            <a:r>
              <a:rPr lang="vi-VN" sz="5500" b="0" dirty="0">
                <a:solidFill>
                  <a:srgbClr val="FFFF00"/>
                </a:solidFill>
                <a:effectLst/>
                <a:latin typeface="+mj-lt"/>
                <a:ea typeface="Tahoma" pitchFamily="34" charset="0"/>
                <a:cs typeface="Times New Roman" pitchFamily="18" charset="0"/>
              </a:rPr>
              <a:t>ư</a:t>
            </a:r>
            <a:r>
              <a:rPr lang="en-US" sz="5500" b="0" dirty="0" err="1">
                <a:solidFill>
                  <a:srgbClr val="FFFF00"/>
                </a:solidFill>
                <a:effectLst/>
                <a:latin typeface="+mj-lt"/>
                <a:ea typeface="Tahoma" pitchFamily="34" charset="0"/>
                <a:cs typeface="Times New Roman" pitchFamily="18" charset="0"/>
              </a:rPr>
              <a:t>ơng</a:t>
            </a:r>
            <a:r>
              <a:rPr lang="en-US" sz="5500" b="0" dirty="0">
                <a:solidFill>
                  <a:srgbClr val="FFFF00"/>
                </a:solidFill>
                <a:effectLst/>
                <a:latin typeface="+mj-lt"/>
                <a:ea typeface="Tahoma" pitchFamily="34" charset="0"/>
                <a:cs typeface="Times New Roman" pitchFamily="18" charset="0"/>
              </a:rPr>
              <a:t> – </a:t>
            </a:r>
            <a:r>
              <a:rPr lang="en-US" sz="5500" b="0" dirty="0" err="1">
                <a:solidFill>
                  <a:srgbClr val="FFFF00"/>
                </a:solidFill>
                <a:effectLst/>
                <a:latin typeface="+mj-lt"/>
                <a:ea typeface="Tahoma" pitchFamily="34" charset="0"/>
                <a:cs typeface="Times New Roman" pitchFamily="18" charset="0"/>
              </a:rPr>
              <a:t>Hồ</a:t>
            </a:r>
            <a:r>
              <a:rPr lang="en-US" sz="5500" b="0" dirty="0">
                <a:solidFill>
                  <a:srgbClr val="FFFF00"/>
                </a:solidFill>
                <a:effectLst/>
                <a:latin typeface="+mj-lt"/>
                <a:ea typeface="Tahoma" pitchFamily="34" charset="0"/>
                <a:cs typeface="Times New Roman" pitchFamily="18" charset="0"/>
              </a:rPr>
              <a:t> </a:t>
            </a:r>
            <a:r>
              <a:rPr lang="en-US" sz="5500" b="0" dirty="0" err="1">
                <a:solidFill>
                  <a:srgbClr val="FFFF00"/>
                </a:solidFill>
                <a:effectLst/>
                <a:latin typeface="+mj-lt"/>
                <a:ea typeface="Tahoma" pitchFamily="34" charset="0"/>
                <a:cs typeface="Times New Roman" pitchFamily="18" charset="0"/>
              </a:rPr>
              <a:t>Khanh</a:t>
            </a:r>
            <a:endParaRPr lang="en-US" sz="5500" b="0" dirty="0">
              <a:solidFill>
                <a:srgbClr val="FFFF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77500" lnSpcReduction="20000"/>
          </a:bodyPr>
          <a:lstStyle/>
          <a:p>
            <a:pPr marL="0" indent="0" algn="just">
              <a:lnSpc>
                <a:spcPct val="140000"/>
              </a:lnSpc>
              <a:buNone/>
            </a:pPr>
            <a:r>
              <a:rPr lang="en-US" sz="5500" b="0" u="sng" dirty="0">
                <a:solidFill>
                  <a:srgbClr val="FFFF00"/>
                </a:solidFill>
                <a:effectLst/>
                <a:latin typeface="+mj-lt"/>
                <a:cs typeface="Times New Roman" panose="02020603050405020304" pitchFamily="18" charset="0"/>
              </a:rPr>
              <a:t>Tk1:</a:t>
            </a:r>
            <a:r>
              <a:rPr lang="en-US" sz="5500" b="0" dirty="0">
                <a:solidFill>
                  <a:srgbClr val="FFFF00"/>
                </a:solidFill>
                <a:effectLst/>
                <a:latin typeface="+mj-lt"/>
                <a:cs typeface="Times New Roman" panose="02020603050405020304" pitchFamily="18" charset="0"/>
              </a:rPr>
              <a:t> </a:t>
            </a:r>
            <a:r>
              <a:rPr lang="vi-VN" sz="5500" b="0" dirty="0">
                <a:solidFill>
                  <a:schemeClr val="bg1"/>
                </a:solidFill>
                <a:effectLst/>
                <a:latin typeface="+mj-lt"/>
              </a:rPr>
              <a:t>Đây chốn huy hoàng chan hòa muôn ánh quang! Bao tiếng hát vang lừng tung hô ngày vinh thắng. Đây tấm bia vàng ghi ngàn năm chiến công. Cờ phất phới oai hùng tiếng hát ca lừng bốn phương.</a:t>
            </a:r>
            <a:endParaRPr lang="en-US" sz="5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1718</Words>
  <Application>Microsoft Office PowerPoint</Application>
  <PresentationFormat>On-screen Show (16:9)</PresentationFormat>
  <Paragraphs>91</Paragraphs>
  <Slides>72</Slides>
  <Notes>1</Notes>
  <HiddenSlides>0</HiddenSlides>
  <MMClips>0</MMClips>
  <ScaleCrop>false</ScaleCrop>
  <HeadingPairs>
    <vt:vector size="4" baseType="variant">
      <vt:variant>
        <vt:lpstr>Theme</vt:lpstr>
      </vt:variant>
      <vt:variant>
        <vt:i4>7</vt:i4>
      </vt:variant>
      <vt:variant>
        <vt:lpstr>Slide Titles</vt:lpstr>
      </vt:variant>
      <vt:variant>
        <vt:i4>72</vt:i4>
      </vt:variant>
    </vt:vector>
  </HeadingPairs>
  <TitlesOfParts>
    <vt:vector size="79" baseType="lpstr">
      <vt:lpstr>Office Theme</vt:lpstr>
      <vt:lpstr>1_Office Theme</vt:lpstr>
      <vt:lpstr>36_Default Design</vt:lpstr>
      <vt:lpstr>10_Office Theme</vt:lpstr>
      <vt:lpstr>37_Default Design</vt:lpstr>
      <vt:lpstr>2_Office Theme</vt:lpstr>
      <vt:lpstr>3_Office Theme</vt:lpstr>
      <vt:lpstr>PowerPoint Presentation</vt:lpstr>
      <vt:lpstr>Tập Hát Cộng Đoàn</vt:lpstr>
      <vt:lpstr>PowerPoint Presentation</vt:lpstr>
      <vt:lpstr>PowerPoint Presentation</vt:lpstr>
      <vt:lpstr>PowerPoint Presentation</vt:lpstr>
      <vt:lpstr>PowerPoint Presentation</vt:lpstr>
      <vt:lpstr>PowerPoint Presentation</vt:lpstr>
      <vt:lpstr>Ca nhập lễ Anh Hùng Tử Đạo Minh Hương – Hồ Khanh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125 Chúa Nhật XXXIII Thường Niên Năm A Các Thánh Tử Đạo Việt Nam Lm. Kim Long 04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Tình Thương Nhiệm Mầu Hồng Trần – Phạm Đình Đài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Mừng Các Thánh Tử Đạo Việt Nam Nguyên Dũng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137</cp:revision>
  <dcterms:created xsi:type="dcterms:W3CDTF">2021-05-09T08:36:44Z</dcterms:created>
  <dcterms:modified xsi:type="dcterms:W3CDTF">2023-11-16T19:47:46Z</dcterms:modified>
</cp:coreProperties>
</file>