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 id="2147484648" r:id="rId9"/>
    <p:sldMasterId id="2147484672" r:id="rId10"/>
    <p:sldMasterId id="2147484684" r:id="rId11"/>
    <p:sldMasterId id="2147484708" r:id="rId12"/>
    <p:sldMasterId id="2147484720" r:id="rId13"/>
    <p:sldMasterId id="2147484732" r:id="rId14"/>
    <p:sldMasterId id="2147484744" r:id="rId15"/>
    <p:sldMasterId id="2147484756" r:id="rId16"/>
    <p:sldMasterId id="2147484816" r:id="rId17"/>
    <p:sldMasterId id="2147484828" r:id="rId18"/>
    <p:sldMasterId id="2147484840" r:id="rId19"/>
    <p:sldMasterId id="2147484852" r:id="rId20"/>
  </p:sldMasterIdLst>
  <p:notesMasterIdLst>
    <p:notesMasterId r:id="rId94"/>
  </p:notesMasterIdLst>
  <p:sldIdLst>
    <p:sldId id="507" r:id="rId21"/>
    <p:sldId id="376" r:id="rId22"/>
    <p:sldId id="882" r:id="rId23"/>
    <p:sldId id="883" r:id="rId24"/>
    <p:sldId id="884" r:id="rId25"/>
    <p:sldId id="868" r:id="rId26"/>
    <p:sldId id="553" r:id="rId27"/>
    <p:sldId id="443" r:id="rId28"/>
    <p:sldId id="585" r:id="rId29"/>
    <p:sldId id="893" r:id="rId30"/>
    <p:sldId id="869" r:id="rId31"/>
    <p:sldId id="392" r:id="rId32"/>
    <p:sldId id="393" r:id="rId33"/>
    <p:sldId id="394" r:id="rId34"/>
    <p:sldId id="395" r:id="rId35"/>
    <p:sldId id="396" r:id="rId36"/>
    <p:sldId id="397" r:id="rId37"/>
    <p:sldId id="398" r:id="rId38"/>
    <p:sldId id="399" r:id="rId39"/>
    <p:sldId id="871" r:id="rId40"/>
    <p:sldId id="856" r:id="rId41"/>
    <p:sldId id="857" r:id="rId42"/>
    <p:sldId id="858" r:id="rId43"/>
    <p:sldId id="859" r:id="rId44"/>
    <p:sldId id="865" r:id="rId45"/>
    <p:sldId id="860" r:id="rId46"/>
    <p:sldId id="861" r:id="rId47"/>
    <p:sldId id="866" r:id="rId48"/>
    <p:sldId id="862" r:id="rId49"/>
    <p:sldId id="878" r:id="rId50"/>
    <p:sldId id="872" r:id="rId51"/>
    <p:sldId id="867" r:id="rId52"/>
    <p:sldId id="89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874" r:id="rId68"/>
    <p:sldId id="550" r:id="rId69"/>
    <p:sldId id="558" r:id="rId70"/>
    <p:sldId id="561" r:id="rId71"/>
    <p:sldId id="559" r:id="rId72"/>
    <p:sldId id="614" r:id="rId73"/>
    <p:sldId id="894" r:id="rId74"/>
    <p:sldId id="276" r:id="rId75"/>
    <p:sldId id="875" r:id="rId76"/>
    <p:sldId id="277" r:id="rId77"/>
    <p:sldId id="278" r:id="rId78"/>
    <p:sldId id="279" r:id="rId79"/>
    <p:sldId id="885" r:id="rId80"/>
    <p:sldId id="895" r:id="rId81"/>
    <p:sldId id="896" r:id="rId82"/>
    <p:sldId id="899" r:id="rId83"/>
    <p:sldId id="897" r:id="rId84"/>
    <p:sldId id="898" r:id="rId85"/>
    <p:sldId id="900" r:id="rId86"/>
    <p:sldId id="292" r:id="rId87"/>
    <p:sldId id="876" r:id="rId88"/>
    <p:sldId id="293" r:id="rId89"/>
    <p:sldId id="563" r:id="rId90"/>
    <p:sldId id="564" r:id="rId91"/>
    <p:sldId id="901" r:id="rId92"/>
    <p:sldId id="877"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AvnIhkx2JENVE5BD/1KgQ==" hashData="LbRNqV5IrMiTSDS/poXEphT+54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6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4547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611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612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085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998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220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0097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8147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862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94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192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3652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54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314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8253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6686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346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4934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4162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19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894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192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3652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544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314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8253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6686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3467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4934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41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1918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894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5808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4228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4763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8911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009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6959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8966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30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1545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1137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62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44343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0971"/>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0971"/>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478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Hồn tôi ơi hãy ca tụng Chúa! Ðấng Chí tôn rất uy linh cao sang chiếu ánh quang huy hoàng. Người mặc áo quang vinh, ngự trị giữa uy linh tầng trời mây xanh và muôn cánh gió là xa giá Chúa ngự đến</a:t>
            </a:r>
            <a:r>
              <a:rPr lang="vi-VN" sz="4800" smtClean="0">
                <a:solidFill>
                  <a:srgbClr val="990000"/>
                </a:solidFill>
                <a:latin typeface="+mj-lt"/>
              </a:rPr>
              <a:t>.</a:t>
            </a:r>
            <a:endParaRPr lang="vi-VN" sz="4800">
              <a:solidFill>
                <a:srgbClr val="990000"/>
              </a:solidFill>
              <a:latin typeface="+mj-lt"/>
            </a:endParaRPr>
          </a:p>
        </p:txBody>
      </p:sp>
    </p:spTree>
    <p:extLst>
      <p:ext uri="{BB962C8B-B14F-4D97-AF65-F5344CB8AC3E}">
        <p14:creationId xmlns:p14="http://schemas.microsoft.com/office/powerpoint/2010/main" val="11335426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002060"/>
                </a:solidFill>
              </a:rPr>
              <a:t>Thánh Vịnh 22</a:t>
            </a:r>
            <a:br>
              <a:rPr lang="en-US" smtClean="0">
                <a:solidFill>
                  <a:srgbClr val="002060"/>
                </a:solidFill>
              </a:rPr>
            </a:br>
            <a:r>
              <a:rPr lang="en-US" smtClean="0">
                <a:solidFill>
                  <a:srgbClr val="002060"/>
                </a:solidFill>
              </a:rPr>
              <a:t>Lễ Chúa Ki-tô Vua Vũ Trụ</a:t>
            </a:r>
            <a:br>
              <a:rPr lang="en-US" smtClean="0">
                <a:solidFill>
                  <a:srgbClr val="002060"/>
                </a:solidFill>
              </a:rPr>
            </a:br>
            <a:r>
              <a:rPr lang="en-US" smtClean="0">
                <a:solidFill>
                  <a:srgbClr val="002060"/>
                </a:solidFill>
              </a:rPr>
              <a:t>Năm A</a:t>
            </a:r>
            <a:endParaRPr lang="en-US">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Tk2:</a:t>
            </a:r>
            <a:r>
              <a:rPr lang="en-US" sz="6000" smtClean="0">
                <a:solidFill>
                  <a:srgbClr val="A50021"/>
                </a:solidFill>
              </a:rPr>
              <a:t> </a:t>
            </a:r>
            <a:r>
              <a:rPr lang="vi-VN" sz="6000" smtClean="0">
                <a:solidFill>
                  <a:srgbClr val="A50021"/>
                </a:solidFill>
              </a:rPr>
              <a:t>Dẫn tới bên suối trong cho tôi đây bồi dưỡng lại. Theo đường nẻo công minh, Ngài dẫn tôi vì Uy Danh.</a:t>
            </a:r>
            <a:endParaRPr lang="en-US" sz="600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Tk3:</a:t>
            </a:r>
            <a:r>
              <a:rPr lang="en-US" sz="6000" smtClean="0">
                <a:solidFill>
                  <a:srgbClr val="A50021"/>
                </a:solidFill>
              </a:rPr>
              <a:t> </a:t>
            </a:r>
            <a:r>
              <a:rPr lang="vi-VN" sz="600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Tk4:</a:t>
            </a:r>
            <a:r>
              <a:rPr lang="en-US" sz="6000" smtClean="0">
                <a:solidFill>
                  <a:srgbClr val="A50021"/>
                </a:solidFill>
              </a:rPr>
              <a:t> </a:t>
            </a:r>
            <a:r>
              <a:rPr lang="vi-VN" sz="600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Tk5:</a:t>
            </a:r>
            <a:r>
              <a:rPr lang="en-US" sz="6000" smtClean="0">
                <a:solidFill>
                  <a:srgbClr val="A50021"/>
                </a:solidFill>
              </a:rPr>
              <a:t> </a:t>
            </a:r>
            <a:r>
              <a:rPr lang="vi-VN" sz="600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361923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smtClean="0">
                <a:solidFill>
                  <a:srgbClr val="A50021"/>
                </a:solidFill>
              </a:rPr>
              <a:t>Chúc tụng Đấng ngự đến nhân danh Chúa, chúc tụng triều đại đang đến, triều đại vua Đa-vít tổ phụ chúng tôi.</a:t>
            </a:r>
            <a:endParaRPr lang="en-US" sz="540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1249163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CHÚA NHẬT 34 THƯỜNG NIÊN NĂM A</a:t>
            </a:r>
          </a:p>
          <a:p>
            <a:pPr algn="ctr"/>
            <a:r>
              <a:rPr lang="en-US" sz="4000" smtClean="0">
                <a:solidFill>
                  <a:schemeClr val="accent6">
                    <a:lumMod val="50000"/>
                  </a:schemeClr>
                </a:solidFill>
              </a:rPr>
              <a:t>CHÚA KITO VUA VŨ TRỤ</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smtClean="0">
                <a:solidFill>
                  <a:srgbClr val="A50021"/>
                </a:solidFill>
              </a:rPr>
              <a:t>Chúc tụng Đấng ngự đến nhân danh Chúa, chúc tụng triều đại đang đến, triều đại vua Đa-vít tổ phụ chúng tôi.</a:t>
            </a:r>
            <a:endParaRPr lang="en-US" sz="540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a:solidFill>
                  <a:srgbClr val="FF0000"/>
                </a:solidFill>
              </a:rPr>
              <a:t>Xin Dâng Lên (4)</a:t>
            </a:r>
            <a:br>
              <a:rPr lang="en-US" sz="4000" b="1">
                <a:solidFill>
                  <a:srgbClr val="FF0000"/>
                </a:solidFill>
              </a:rPr>
            </a:br>
            <a:r>
              <a:rPr lang="en-US" sz="4000" b="1" i="1">
                <a:solidFill>
                  <a:srgbClr val="003300"/>
                </a:solidFill>
              </a:rPr>
              <a:t>Hoàn Vũ</a:t>
            </a:r>
            <a:endParaRPr lang="en-US" sz="4000" b="1" i="1" dirty="0">
              <a:solidFill>
                <a:srgbClr val="0033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Với tiếng hát du dương ngân nhịp nhàng, xin dâng lên trước ngai Vua cao sang. Rượu tinh khiết bánh nuôi ngàn dân, như khi xưa thịt Chiên Thánh giáng trần.</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002060"/>
                </a:solidFill>
                <a:effectLst/>
              </a:rPr>
              <a:t>Đk</a:t>
            </a:r>
            <a:r>
              <a:rPr lang="en-US" sz="5000" b="0" u="sng">
                <a:solidFill>
                  <a:srgbClr val="002060"/>
                </a:solidFill>
                <a:effectLst/>
              </a:rPr>
              <a:t>:</a:t>
            </a:r>
            <a:r>
              <a:rPr lang="en-US" sz="5000" b="0">
                <a:solidFill>
                  <a:srgbClr val="990000"/>
                </a:solidFill>
                <a:effectLst/>
              </a:rPr>
              <a:t> </a:t>
            </a:r>
            <a:r>
              <a:rPr lang="vi-VN" sz="5000">
                <a:solidFill>
                  <a:srgbClr val="990000"/>
                </a:solidFill>
              </a:rPr>
              <a:t>Vinh quang ngàn vinh quang, cao sang là cao sang, khoan nhân đầy khoan nhân Vua trời đất. Hãy đoái nhìn Thánh lễ chân thành con kính dâng, xin tha muôn ngàn lỗi cho nhân trần.</a:t>
            </a:r>
            <a:endParaRPr lang="en-US" sz="50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002060"/>
                </a:solidFill>
                <a:effectLst/>
              </a:rPr>
              <a:t>Tk2</a:t>
            </a:r>
            <a:r>
              <a:rPr lang="en-US" sz="5500" b="0" u="sng">
                <a:solidFill>
                  <a:srgbClr val="002060"/>
                </a:solidFill>
                <a:effectLst/>
              </a:rPr>
              <a:t>:</a:t>
            </a:r>
            <a:r>
              <a:rPr lang="en-US" sz="5500" b="0">
                <a:solidFill>
                  <a:srgbClr val="990000"/>
                </a:solidFill>
                <a:effectLst/>
              </a:rPr>
              <a:t> </a:t>
            </a:r>
            <a:r>
              <a:rPr lang="vi-VN" sz="5500">
                <a:solidFill>
                  <a:srgbClr val="990000"/>
                </a:solidFill>
              </a:rPr>
              <a:t>Với cố gắng hy sinh trên đường trần, xin dâng lên trước ngai Vua chí nhân, để kính nhớ chiến công Phục sinh, xin Cha ban trần gian phúc an bình.</a:t>
            </a:r>
            <a:endParaRPr lang="vi-VN" sz="55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002060"/>
                </a:solidFill>
                <a:effectLst/>
              </a:rPr>
              <a:t>Đk</a:t>
            </a:r>
            <a:r>
              <a:rPr lang="en-US" sz="5000" b="0" u="sng">
                <a:solidFill>
                  <a:srgbClr val="002060"/>
                </a:solidFill>
                <a:effectLst/>
              </a:rPr>
              <a:t>:</a:t>
            </a:r>
            <a:r>
              <a:rPr lang="en-US" sz="5000" b="0">
                <a:solidFill>
                  <a:srgbClr val="990000"/>
                </a:solidFill>
                <a:effectLst/>
              </a:rPr>
              <a:t> </a:t>
            </a:r>
            <a:r>
              <a:rPr lang="vi-VN" sz="5000">
                <a:solidFill>
                  <a:srgbClr val="990000"/>
                </a:solidFill>
              </a:rPr>
              <a:t>Vinh quang ngàn vinh quang, cao sang là cao sang, khoan nhân đầy khoan nhân Vua trời đất. Hãy đoái nhìn Thánh lễ chân thành con kính dâng, xin tha muôn ngàn lỗi cho nhân trần.</a:t>
            </a:r>
            <a:endParaRPr lang="en-US" sz="5000" b="0" dirty="0">
              <a:solidFill>
                <a:srgbClr val="990000"/>
              </a:solidFill>
              <a:effectLst/>
            </a:endParaRPr>
          </a:p>
        </p:txBody>
      </p:sp>
    </p:spTree>
    <p:extLst>
      <p:ext uri="{BB962C8B-B14F-4D97-AF65-F5344CB8AC3E}">
        <p14:creationId xmlns:p14="http://schemas.microsoft.com/office/powerpoint/2010/main" val="3160745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vi-VN" sz="6000">
                <a:solidFill>
                  <a:srgbClr val="990000"/>
                </a:solidFill>
              </a:rPr>
              <a:t>Này Con Yêu Dấu</a:t>
            </a:r>
            <a:br>
              <a:rPr lang="vi-VN" sz="6000">
                <a:solidFill>
                  <a:srgbClr val="990000"/>
                </a:solidFill>
              </a:rPr>
            </a:br>
            <a:r>
              <a:rPr lang="vi-VN" sz="4000" i="1">
                <a:solidFill>
                  <a:srgbClr val="003300"/>
                </a:solidFill>
              </a:rPr>
              <a:t>Lm. Nguyễn Hùng Cường – Viễn Xứ</a:t>
            </a:r>
            <a:endParaRPr lang="en-US" sz="6600" b="0" i="1" dirty="0">
              <a:solidFill>
                <a:srgbClr val="0033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Tk1:</a:t>
            </a:r>
            <a:r>
              <a:rPr lang="en-US" sz="5400" b="0" smtClean="0">
                <a:solidFill>
                  <a:srgbClr val="990000"/>
                </a:solidFill>
                <a:effectLst/>
              </a:rPr>
              <a:t> </a:t>
            </a:r>
            <a:r>
              <a:rPr lang="vi-VN" sz="5400">
                <a:solidFill>
                  <a:srgbClr val="990000"/>
                </a:solidFill>
              </a:rPr>
              <a:t>Có bao giờ con thấy Chúa đói đâu? Ngài xin con chút bánh qua ngày. Có bao giờ con thấy Chúa khát đâu? Ngài xin con chút nước để thấm môi</a:t>
            </a:r>
            <a:r>
              <a:rPr lang="vi-VN" sz="5400" smtClean="0">
                <a:solidFill>
                  <a:srgbClr val="990000"/>
                </a:solidFill>
              </a:rPr>
              <a:t>.</a:t>
            </a:r>
            <a:endParaRPr lang="vi-VN" sz="5400">
              <a:solidFill>
                <a:srgbClr val="990000"/>
              </a:solidFill>
            </a:endParaRPr>
          </a:p>
        </p:txBody>
      </p:sp>
    </p:spTree>
    <p:extLst>
      <p:ext uri="{BB962C8B-B14F-4D97-AF65-F5344CB8AC3E}">
        <p14:creationId xmlns:p14="http://schemas.microsoft.com/office/powerpoint/2010/main" val="520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002060"/>
                </a:solidFill>
              </a:rPr>
              <a:t>Tk2</a:t>
            </a:r>
            <a:r>
              <a:rPr lang="en-US" sz="4800" b="0" u="sng" smtClean="0">
                <a:solidFill>
                  <a:srgbClr val="002060"/>
                </a:solidFill>
                <a:effectLst/>
              </a:rPr>
              <a:t>:</a:t>
            </a:r>
            <a:r>
              <a:rPr lang="en-US" sz="4800" b="0" smtClean="0">
                <a:solidFill>
                  <a:srgbClr val="990000"/>
                </a:solidFill>
                <a:effectLst/>
              </a:rPr>
              <a:t> </a:t>
            </a:r>
            <a:r>
              <a:rPr lang="vi-VN" sz="4800">
                <a:solidFill>
                  <a:srgbClr val="990000"/>
                </a:solidFill>
              </a:rPr>
              <a:t>Có bao giờ con thấy Chúa đến thăm? Để con tiếp đón Chúa ân cần. Có bao giờ con thấy Chúa thiếu áo đau? Ngài co ro tấm thân trần rét run. </a:t>
            </a: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Đk:</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Tk3:</a:t>
            </a:r>
            <a:r>
              <a:rPr lang="en-US" sz="5400" b="0" smtClean="0">
                <a:solidFill>
                  <a:srgbClr val="990000"/>
                </a:solidFill>
                <a:effectLst/>
              </a:rPr>
              <a:t> </a:t>
            </a:r>
            <a:r>
              <a:rPr lang="vi-VN" sz="5400">
                <a:solidFill>
                  <a:srgbClr val="990000"/>
                </a:solidFill>
              </a:rPr>
              <a:t>Có bao giờ con thấy Chúa ốm đau? Mà con không tới viếng thăm Ngài. Có bao giờ con thấy Chúa chốn khó lao? Mà con không đến thăm Ngài vấn an. </a:t>
            </a:r>
          </a:p>
        </p:txBody>
      </p:sp>
    </p:spTree>
    <p:extLst>
      <p:ext uri="{BB962C8B-B14F-4D97-AF65-F5344CB8AC3E}">
        <p14:creationId xmlns:p14="http://schemas.microsoft.com/office/powerpoint/2010/main" val="491232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002060"/>
                </a:solidFill>
              </a:rPr>
              <a:t>Tk4</a:t>
            </a:r>
            <a:r>
              <a:rPr lang="en-US" sz="5400" b="0" u="sng" smtClean="0">
                <a:solidFill>
                  <a:srgbClr val="002060"/>
                </a:solidFill>
                <a:effectLst/>
              </a:rPr>
              <a:t>:</a:t>
            </a:r>
            <a:r>
              <a:rPr lang="en-US" sz="5400" b="0" smtClean="0">
                <a:solidFill>
                  <a:srgbClr val="990000"/>
                </a:solidFill>
                <a:effectLst/>
              </a:rPr>
              <a:t> </a:t>
            </a:r>
            <a:r>
              <a:rPr lang="vi-VN" sz="5400">
                <a:solidFill>
                  <a:srgbClr val="990000"/>
                </a:solidFill>
              </a:rPr>
              <a:t>Chúa yêu người đã đến giữa thế gian. Để cho ta biết Chúa nhân lành. Muốn con đem ánh sáng chiếu soi. Tình yêu thương cháy trong lòng chúng ta. </a:t>
            </a:r>
          </a:p>
        </p:txBody>
      </p:sp>
    </p:spTree>
    <p:extLst>
      <p:ext uri="{BB962C8B-B14F-4D97-AF65-F5344CB8AC3E}">
        <p14:creationId xmlns:p14="http://schemas.microsoft.com/office/powerpoint/2010/main" val="1214404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Đk:</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030281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Tk5:</a:t>
            </a:r>
            <a:r>
              <a:rPr lang="en-US" sz="5400" b="0" smtClean="0">
                <a:solidFill>
                  <a:srgbClr val="990000"/>
                </a:solidFill>
                <a:effectLst/>
              </a:rPr>
              <a:t> </a:t>
            </a:r>
            <a:r>
              <a:rPr lang="vi-VN" sz="5400">
                <a:solidFill>
                  <a:srgbClr val="990000"/>
                </a:solidFill>
              </a:rPr>
              <a:t>Chúa nhân lành yêu mến hết thế nhân. Ngài yêu ta hiến trót thân mình. Chết khổ hình trên thánh giá đớn đau. Ngài mong ta biết yêu người khắp nơi</a:t>
            </a:r>
            <a:r>
              <a:rPr lang="vi-VN" sz="5400" smtClean="0">
                <a:solidFill>
                  <a:srgbClr val="990000"/>
                </a:solidFill>
              </a:rPr>
              <a:t>.</a:t>
            </a:r>
            <a:endParaRPr lang="vi-VN" sz="5400">
              <a:solidFill>
                <a:srgbClr val="990000"/>
              </a:solidFill>
            </a:endParaRPr>
          </a:p>
        </p:txBody>
      </p:sp>
    </p:spTree>
    <p:extLst>
      <p:ext uri="{BB962C8B-B14F-4D97-AF65-F5344CB8AC3E}">
        <p14:creationId xmlns:p14="http://schemas.microsoft.com/office/powerpoint/2010/main" val="491232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002060"/>
                </a:solidFill>
              </a:rPr>
              <a:t>Tk6</a:t>
            </a:r>
            <a:r>
              <a:rPr lang="en-US" sz="5400" b="0" u="sng" smtClean="0">
                <a:solidFill>
                  <a:srgbClr val="002060"/>
                </a:solidFill>
                <a:effectLst/>
              </a:rPr>
              <a:t>:</a:t>
            </a:r>
            <a:r>
              <a:rPr lang="en-US" sz="5400" b="0" smtClean="0">
                <a:solidFill>
                  <a:srgbClr val="990000"/>
                </a:solidFill>
                <a:effectLst/>
              </a:rPr>
              <a:t> </a:t>
            </a:r>
            <a:r>
              <a:rPr lang="vi-VN" sz="5400">
                <a:solidFill>
                  <a:srgbClr val="990000"/>
                </a:solidFill>
              </a:rPr>
              <a:t>Hãy yêu người yêu Chúa hết trái tim lòng khoan nhân biết thứ tha nhiều. Hãy thực hành như Chúa đã phán xưa, tình yêu thương chính đây luật Chúa ban. </a:t>
            </a:r>
          </a:p>
        </p:txBody>
      </p:sp>
    </p:spTree>
    <p:extLst>
      <p:ext uri="{BB962C8B-B14F-4D97-AF65-F5344CB8AC3E}">
        <p14:creationId xmlns:p14="http://schemas.microsoft.com/office/powerpoint/2010/main" val="1214404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Đk:</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030281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vi-VN" sz="8000">
                <a:solidFill>
                  <a:srgbClr val="990000"/>
                </a:solidFill>
              </a:rPr>
              <a:t>Khúc Hát Tạ Ơn</a:t>
            </a:r>
            <a:r>
              <a:rPr lang="vi-VN" sz="6600">
                <a:solidFill>
                  <a:srgbClr val="990000"/>
                </a:solidFill>
              </a:rPr>
              <a:t/>
            </a:r>
            <a:br>
              <a:rPr lang="vi-VN" sz="6600">
                <a:solidFill>
                  <a:srgbClr val="990000"/>
                </a:solidFill>
              </a:rPr>
            </a:br>
            <a:r>
              <a:rPr lang="vi-VN" sz="6600" i="1">
                <a:solidFill>
                  <a:srgbClr val="003300"/>
                </a:solidFill>
              </a:rPr>
              <a:t>Thy Yên</a:t>
            </a:r>
            <a:endParaRPr lang="en-US" sz="6000" b="0" i="1" dirty="0">
              <a:solidFill>
                <a:srgbClr val="0033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Hãy Ca Tụng Chúa </a:t>
            </a:r>
            <a:br>
              <a:rPr lang="en-US" sz="6600">
                <a:solidFill>
                  <a:srgbClr val="990000"/>
                </a:solidFill>
              </a:rPr>
            </a:br>
            <a:r>
              <a:rPr lang="en-US" sz="6600" i="1">
                <a:solidFill>
                  <a:srgbClr val="003300"/>
                </a:solidFill>
              </a:rPr>
              <a:t>Lm. Kim Long</a:t>
            </a:r>
            <a:endParaRPr lang="en-US" sz="6000" b="0" i="1" dirty="0">
              <a:solidFill>
                <a:srgbClr val="0033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002060"/>
                </a:solidFill>
                <a:effectLst/>
              </a:rPr>
              <a:t>Đk</a:t>
            </a:r>
            <a:r>
              <a:rPr lang="en-US" sz="6000" b="0" u="sng">
                <a:solidFill>
                  <a:srgbClr val="002060"/>
                </a:solidFill>
                <a:effectLst/>
              </a:rPr>
              <a:t>:</a:t>
            </a:r>
            <a:r>
              <a:rPr lang="en-US" sz="6000" b="0">
                <a:solidFill>
                  <a:srgbClr val="990000"/>
                </a:solidFill>
                <a:effectLst/>
              </a:rPr>
              <a:t> </a:t>
            </a:r>
            <a:r>
              <a:rPr lang="vi-VN" sz="6000">
                <a:solidFill>
                  <a:srgbClr val="990000"/>
                </a:solidFill>
              </a:rPr>
              <a:t>Xin dâng kính câu ca tạ ơn. Ca khen Chúa mến yêu nhân trần. Ngàn đời kính chúc Vua muôn loài. Danh Chúa luôn rạng ngời.</a:t>
            </a:r>
            <a:endParaRPr lang="vi-VN" sz="60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a:t>
            </a:r>
            <a:r>
              <a:rPr lang="en-US" sz="6000" b="0" u="sng" smtClean="0">
                <a:solidFill>
                  <a:srgbClr val="002060"/>
                </a:solidFill>
                <a:effectLst/>
              </a:rPr>
              <a:t>1:</a:t>
            </a:r>
            <a:r>
              <a:rPr lang="en-US" sz="6000" b="0" smtClean="0">
                <a:solidFill>
                  <a:srgbClr val="990000"/>
                </a:solidFill>
                <a:effectLst/>
              </a:rPr>
              <a:t> </a:t>
            </a:r>
            <a:r>
              <a:rPr lang="vi-VN" sz="6000">
                <a:solidFill>
                  <a:srgbClr val="990000"/>
                </a:solidFill>
              </a:rPr>
              <a:t>Vì tình yêu ôi quí trọng thay. Muôn ơn lành chan chứa trời mây. Tầng cao xanh lừng tiếng ngàn dân. Hát khúc ca tạ ơn.</a:t>
            </a:r>
            <a:endParaRPr lang="en-US" sz="6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002060"/>
                </a:solidFill>
                <a:effectLst/>
              </a:rPr>
              <a:t>Đk</a:t>
            </a:r>
            <a:r>
              <a:rPr lang="en-US" sz="6000" b="0" u="sng">
                <a:solidFill>
                  <a:srgbClr val="002060"/>
                </a:solidFill>
                <a:effectLst/>
              </a:rPr>
              <a:t>:</a:t>
            </a:r>
            <a:r>
              <a:rPr lang="en-US" sz="6000" b="0">
                <a:solidFill>
                  <a:srgbClr val="990000"/>
                </a:solidFill>
                <a:effectLst/>
              </a:rPr>
              <a:t> </a:t>
            </a:r>
            <a:r>
              <a:rPr lang="vi-VN" sz="6000">
                <a:solidFill>
                  <a:srgbClr val="990000"/>
                </a:solidFill>
              </a:rPr>
              <a:t>Xin dâng kính câu ca tạ ơn. Ca khen Chúa mến yêu nhân trần. Ngàn đời kính chúc Vua muôn loài. Danh Chúa luôn rạng ngời.</a:t>
            </a:r>
            <a:endParaRPr lang="vi-VN" sz="6000" b="0" dirty="0">
              <a:solidFill>
                <a:srgbClr val="990000"/>
              </a:solidFill>
              <a:effectLst/>
            </a:endParaRPr>
          </a:p>
        </p:txBody>
      </p:sp>
    </p:spTree>
    <p:extLst>
      <p:ext uri="{BB962C8B-B14F-4D97-AF65-F5344CB8AC3E}">
        <p14:creationId xmlns:p14="http://schemas.microsoft.com/office/powerpoint/2010/main" val="2255862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Hồn tôi ơi hãy ca tụng Chúa! Ðấng Chí tôn rất uy linh cao sang chiếu ánh quang huy hoàng. Người mặc áo quang vinh, ngự trị giữa uy linh tầng trời mây xanh và muôn cánh gió là xa giá Chúa ngự đến</a:t>
            </a:r>
            <a:r>
              <a:rPr lang="vi-VN" sz="4800" smtClean="0">
                <a:solidFill>
                  <a:srgbClr val="990000"/>
                </a:solidFill>
                <a:latin typeface="+mj-lt"/>
              </a:rPr>
              <a:t>.</a:t>
            </a:r>
            <a:endParaRPr lang="vi-VN" sz="480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002060"/>
                </a:solidFill>
                <a:effectLst/>
                <a:latin typeface="+mj-lt"/>
              </a:rPr>
              <a:t>Tk1</a:t>
            </a:r>
            <a:r>
              <a:rPr lang="vi-VN" sz="6600" b="0" u="sng">
                <a:solidFill>
                  <a:srgbClr val="002060"/>
                </a:solidFill>
                <a:effectLst/>
                <a:latin typeface="+mj-lt"/>
              </a:rPr>
              <a:t>:</a:t>
            </a:r>
            <a:r>
              <a:rPr lang="vi-VN" sz="6600" b="0">
                <a:solidFill>
                  <a:srgbClr val="990000"/>
                </a:solidFill>
                <a:effectLst/>
                <a:latin typeface="+mj-lt"/>
              </a:rPr>
              <a:t> </a:t>
            </a:r>
            <a:r>
              <a:rPr lang="vi-VN" sz="6600">
                <a:solidFill>
                  <a:srgbClr val="990000"/>
                </a:solidFill>
                <a:latin typeface="+mj-lt"/>
              </a:rPr>
              <a:t>Chúa cho gió đi tiền phong, bắt lửa hồng hộ giá. Người khai dựng nên trái đất qua bao đời vẫn vững bền.</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1562</Words>
  <Application>Microsoft Office PowerPoint</Application>
  <PresentationFormat>On-screen Show (16:9)</PresentationFormat>
  <Paragraphs>85</Paragraphs>
  <Slides>73</Slides>
  <Notes>0</Notes>
  <HiddenSlides>0</HiddenSlides>
  <MMClips>0</MMClips>
  <ScaleCrop>false</ScaleCrop>
  <HeadingPairs>
    <vt:vector size="4" baseType="variant">
      <vt:variant>
        <vt:lpstr>Theme</vt:lpstr>
      </vt:variant>
      <vt:variant>
        <vt:i4>20</vt:i4>
      </vt:variant>
      <vt:variant>
        <vt:lpstr>Slide Titles</vt:lpstr>
      </vt:variant>
      <vt:variant>
        <vt:i4>73</vt:i4>
      </vt:variant>
    </vt:vector>
  </HeadingPairs>
  <TitlesOfParts>
    <vt:vector size="93" baseType="lpstr">
      <vt:lpstr>Office Theme</vt:lpstr>
      <vt:lpstr>12_Office Theme</vt:lpstr>
      <vt:lpstr>36_Default Design</vt:lpstr>
      <vt:lpstr>10_Office Theme</vt:lpstr>
      <vt:lpstr>37_Default Design</vt:lpstr>
      <vt:lpstr>6_Office Theme</vt:lpstr>
      <vt:lpstr>28_Office Theme</vt:lpstr>
      <vt:lpstr>1_Office Theme</vt:lpstr>
      <vt:lpstr>2_Office Theme</vt:lpstr>
      <vt:lpstr>5_Office Theme</vt:lpstr>
      <vt:lpstr>7_Office Theme</vt:lpstr>
      <vt:lpstr>30_Office Theme</vt:lpstr>
      <vt:lpstr>31_Office Theme</vt:lpstr>
      <vt:lpstr>3_Office Theme</vt:lpstr>
      <vt:lpstr>8_Office Theme</vt:lpstr>
      <vt:lpstr>9_Office Theme</vt:lpstr>
      <vt:lpstr>4_Office Theme</vt:lpstr>
      <vt:lpstr>11_Office Theme</vt:lpstr>
      <vt:lpstr>13_Office Theme</vt:lpstr>
      <vt:lpstr>14_Office Theme</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Chúc tụng Đấng ngự đến nhân danh Chúa, chúc tụng triều đại đang đến, triều đại vua Đa-vít tổ phụ chúng tôi.</vt:lpstr>
      <vt:lpstr>PowerPoint Presentation</vt:lpstr>
      <vt:lpstr>Ca Nhập Lễ Hãy Ca Tụng Chúa  Lm.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Với tiếng hát du dương ngân nhịp nhàng, xin dâng lên trước ngai Vua cao sang. Rượu tinh khiết bánh nuôi ngàn dân, như khi xưa thịt Chiên Thánh giáng trần.</vt:lpstr>
      <vt:lpstr>Đk: Vinh quang ngàn vinh quang, cao sang là cao sang, khoan nhân đầy khoan nhân Vua trời đất. Hãy đoái nhìn Thánh lễ chân thành con kính dâng, xin tha muôn ngàn lỗi cho nhân trần.</vt:lpstr>
      <vt:lpstr>Tk2: Với cố gắng hy sinh trên đường trần, xin dâng lên trước ngai Vua chí nhân, để kính nhớ chiến công Phục sinh, xin Cha ban trần gian phúc an bình.</vt:lpstr>
      <vt:lpstr>Đk: Vinh quang ngàn vinh quang, cao sang là cao sang, khoan nhân đầy khoan nhân Vua trời đất. Hãy đoái nhìn Thánh lễ chân thành con kính dâng, xin tha muôn ngàn lỗi cho nhân trần.</vt:lpstr>
      <vt:lpstr>PowerPoint Presentation</vt:lpstr>
      <vt:lpstr>PowerPoint Presentation</vt:lpstr>
      <vt:lpstr>Ca Nguyện Hiệp Lễ Này Con Yêu Dấu Lm. Nguyễn Hùng Cường – Viễn Xứ</vt:lpstr>
      <vt:lpstr>Tk1: Có bao giờ con thấy Chúa đói đâu? Ngài xin con chút bánh qua ngày. Có bao giờ con thấy Chúa khát đâu? Ngài xin con chút nước để thấm môi.</vt:lpstr>
      <vt:lpstr>Tk2: Có bao giờ con thấy Chúa đến thăm? Để con tiếp đón Chúa ân cần. Có bao giờ con thấy Chúa thiếu áo đau? Ngài co ro tấm thân trần rét run. </vt:lpstr>
      <vt:lpstr>Đk: tôi thờ lạy Chúa muôn loài, tôi thờ lạy Chúa các chúa. Chúa Giêsu là Vua, Chúa muôn thuở là Vua, nhưng lòng Chúa không bến bờ, tự hiến thân trên bàn thờ.</vt:lpstr>
      <vt:lpstr>Tk3: Có bao giờ con thấy Chúa ốm đau? Mà con không tới viếng thăm Ngài. Có bao giờ con thấy Chúa chốn khó lao? Mà con không đến thăm Ngài vấn an. </vt:lpstr>
      <vt:lpstr>Tk4: Chúa yêu người đã đến giữa thế gian. Để cho ta biết Chúa nhân lành. Muốn con đem ánh sáng chiếu soi. Tình yêu thương cháy trong lòng chúng ta. </vt:lpstr>
      <vt:lpstr>Đk: tôi thờ lạy Chúa muôn loài, tôi thờ lạy Chúa các chúa. Chúa Giêsu là Vua, Chúa muôn thuở là Vua, nhưng lòng Chúa không bến bờ, tự hiến thân trên bàn thờ.</vt:lpstr>
      <vt:lpstr>Tk5: Chúa nhân lành yêu mến hết thế nhân. Ngài yêu ta hiến trót thân mình. Chết khổ hình trên thánh giá đớn đau. Ngài mong ta biết yêu người khắp nơi.</vt:lpstr>
      <vt:lpstr>Tk6: Hãy yêu người yêu Chúa hết trái tim lòng khoan nhân biết thứ tha nhiều. Hãy thực hành như Chúa đã phán xưa, tình yêu thương chính đây luật Chúa ban. </vt:lpstr>
      <vt:lpstr>Đk: tôi thờ lạy Chúa muôn loài, tôi thờ lạy Chúa các chúa. Chúa Giêsu là Vua, Chúa muôn thuở là Vua, nhưng lòng Chúa không bến bờ, tự hiến thân trên bàn thờ.</vt:lpstr>
      <vt:lpstr>PowerPoint Presentation</vt:lpstr>
      <vt:lpstr>PowerPoint Presentation</vt:lpstr>
      <vt:lpstr>Ca Kết Lễ Khúc Hát Tạ Ơn Thy Yên</vt:lpstr>
      <vt:lpstr>Đk: Xin dâng kính câu ca tạ ơn. Ca khen Chúa mến yêu nhân trần. Ngàn đời kính chúc Vua muôn loài. Danh Chúa luôn rạng ngời.</vt:lpstr>
      <vt:lpstr>Tk1: Vì tình yêu ôi quí trọng thay. Muôn ơn lành chan chứa trời mây. Tầng cao xanh lừng tiếng ngàn dân. Hát khúc ca tạ ơn.</vt:lpstr>
      <vt:lpstr>Đk: Xin dâng kính câu ca tạ ơn. Ca khen Chúa mến yêu nhân trần. Ngàn đời kính chúc Vua muôn loài. Danh Chúa luôn rạng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2023-11-23T11:49:44Z</dcterms:modified>
</cp:coreProperties>
</file>