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908" r:id="rId3"/>
    <p:sldMasterId id="2147483980" r:id="rId4"/>
    <p:sldMasterId id="2147483992" r:id="rId5"/>
    <p:sldMasterId id="2147484004" r:id="rId6"/>
    <p:sldMasterId id="2147484024" r:id="rId7"/>
    <p:sldMasterId id="2147484036" r:id="rId8"/>
    <p:sldMasterId id="2147484048" r:id="rId9"/>
    <p:sldMasterId id="2147484060" r:id="rId10"/>
    <p:sldMasterId id="2147484072" r:id="rId11"/>
    <p:sldMasterId id="2147484120" r:id="rId12"/>
    <p:sldMasterId id="2147484132" r:id="rId13"/>
    <p:sldMasterId id="2147484144" r:id="rId14"/>
  </p:sldMasterIdLst>
  <p:notesMasterIdLst>
    <p:notesMasterId r:id="rId89"/>
  </p:notesMasterIdLst>
  <p:sldIdLst>
    <p:sldId id="1061" r:id="rId15"/>
    <p:sldId id="1035" r:id="rId16"/>
    <p:sldId id="1036" r:id="rId17"/>
    <p:sldId id="1037" r:id="rId18"/>
    <p:sldId id="1060" r:id="rId19"/>
    <p:sldId id="843" r:id="rId20"/>
    <p:sldId id="563" r:id="rId21"/>
    <p:sldId id="564" r:id="rId22"/>
    <p:sldId id="1047" r:id="rId23"/>
    <p:sldId id="1048" r:id="rId24"/>
    <p:sldId id="1016" r:id="rId25"/>
    <p:sldId id="986" r:id="rId26"/>
    <p:sldId id="987" r:id="rId27"/>
    <p:sldId id="988" r:id="rId28"/>
    <p:sldId id="989" r:id="rId29"/>
    <p:sldId id="990" r:id="rId30"/>
    <p:sldId id="991" r:id="rId31"/>
    <p:sldId id="992" r:id="rId32"/>
    <p:sldId id="993" r:id="rId33"/>
    <p:sldId id="1018" r:id="rId34"/>
    <p:sldId id="996" r:id="rId35"/>
    <p:sldId id="997" r:id="rId36"/>
    <p:sldId id="998" r:id="rId37"/>
    <p:sldId id="999" r:id="rId38"/>
    <p:sldId id="1000" r:id="rId39"/>
    <p:sldId id="1001" r:id="rId40"/>
    <p:sldId id="1002" r:id="rId41"/>
    <p:sldId id="1003" r:id="rId42"/>
    <p:sldId id="1019" r:id="rId43"/>
    <p:sldId id="1011" r:id="rId44"/>
    <p:sldId id="1038" r:id="rId45"/>
    <p:sldId id="1022" r:id="rId46"/>
    <p:sldId id="1023" r:id="rId47"/>
    <p:sldId id="1024" r:id="rId48"/>
    <p:sldId id="1025" r:id="rId49"/>
    <p:sldId id="1026" r:id="rId50"/>
    <p:sldId id="1027" r:id="rId51"/>
    <p:sldId id="1028" r:id="rId52"/>
    <p:sldId id="1029" r:id="rId53"/>
    <p:sldId id="1030" r:id="rId54"/>
    <p:sldId id="1012" r:id="rId55"/>
    <p:sldId id="1034" r:id="rId56"/>
    <p:sldId id="964" r:id="rId57"/>
    <p:sldId id="1013" r:id="rId58"/>
    <p:sldId id="963" r:id="rId59"/>
    <p:sldId id="1014" r:id="rId60"/>
    <p:sldId id="980" r:id="rId61"/>
    <p:sldId id="1049" r:id="rId62"/>
    <p:sldId id="979" r:id="rId63"/>
    <p:sldId id="1050" r:id="rId64"/>
    <p:sldId id="1046" r:id="rId65"/>
    <p:sldId id="983" r:id="rId66"/>
    <p:sldId id="1020" r:id="rId67"/>
    <p:sldId id="933" r:id="rId68"/>
    <p:sldId id="935" r:id="rId69"/>
    <p:sldId id="934" r:id="rId70"/>
    <p:sldId id="1051" r:id="rId71"/>
    <p:sldId id="937" r:id="rId72"/>
    <p:sldId id="1052" r:id="rId73"/>
    <p:sldId id="1044" r:id="rId74"/>
    <p:sldId id="1053" r:id="rId75"/>
    <p:sldId id="1054" r:id="rId76"/>
    <p:sldId id="1055" r:id="rId77"/>
    <p:sldId id="1056" r:id="rId78"/>
    <p:sldId id="1057" r:id="rId79"/>
    <p:sldId id="1058" r:id="rId80"/>
    <p:sldId id="1059" r:id="rId81"/>
    <p:sldId id="968" r:id="rId82"/>
    <p:sldId id="966" r:id="rId83"/>
    <p:sldId id="948" r:id="rId84"/>
    <p:sldId id="949" r:id="rId85"/>
    <p:sldId id="985" r:id="rId86"/>
    <p:sldId id="952" r:id="rId87"/>
    <p:sldId id="967" r:id="rId8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54</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70</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73</a:t>
            </a:fld>
            <a:endParaRPr lang="en-US"/>
          </a:p>
        </p:txBody>
      </p:sp>
    </p:spTree>
    <p:extLst>
      <p:ext uri="{BB962C8B-B14F-4D97-AF65-F5344CB8AC3E}">
        <p14:creationId xmlns:p14="http://schemas.microsoft.com/office/powerpoint/2010/main" val="37781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56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6372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2315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015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09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0761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2319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6194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18259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8089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37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5667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6372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2315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015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09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0761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2319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6194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18259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80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37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12/30/2023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5942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5942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12/30/2023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622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err="1">
                <a:solidFill>
                  <a:srgbClr val="FF0000"/>
                </a:solidFill>
                <a:effectLst/>
              </a:rPr>
              <a:t>Đk</a:t>
            </a:r>
            <a:r>
              <a:rPr lang="en-US" sz="4600" b="0" u="sng" dirty="0">
                <a:solidFill>
                  <a:srgbClr val="FF0000"/>
                </a:solidFill>
                <a:effectLst/>
              </a:rPr>
              <a:t>:</a:t>
            </a:r>
            <a:r>
              <a:rPr lang="en-US" sz="4600" b="0" dirty="0">
                <a:solidFill>
                  <a:srgbClr val="7030A0"/>
                </a:solidFill>
                <a:effectLst/>
              </a:rPr>
              <a:t> </a:t>
            </a:r>
            <a:r>
              <a:rPr lang="en-US" sz="4800" dirty="0" err="1">
                <a:solidFill>
                  <a:schemeClr val="accent5">
                    <a:lumMod val="25000"/>
                  </a:schemeClr>
                </a:solidFill>
                <a:cs typeface="Times New Roman" pitchFamily="18" charset="0"/>
              </a:rPr>
              <a:t>Nào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mau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nhanh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bước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mau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Bê-lem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thờ</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kính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Vua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xuống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làm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để</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cứu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thế</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nhân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Này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muôn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dân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nước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đưa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mắt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trông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xem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cao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thương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mến</a:t>
            </a:r>
            <a:r>
              <a:rPr lang="en-US" sz="4800" dirty="0">
                <a:solidFill>
                  <a:schemeClr val="accent5">
                    <a:lumMod val="25000"/>
                  </a:schemeClr>
                </a:solidFill>
                <a:cs typeface="Times New Roman" pitchFamily="18" charset="0"/>
              </a:rPr>
              <a:t> con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hạ</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làm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endParaRPr lang="en-US" sz="4600" dirty="0">
              <a:solidFill>
                <a:schemeClr val="accent5">
                  <a:lumMod val="25000"/>
                </a:schemeClr>
              </a:solidFill>
              <a:effectLst/>
            </a:endParaRPr>
          </a:p>
        </p:txBody>
      </p:sp>
    </p:spTree>
    <p:extLst>
      <p:ext uri="{BB962C8B-B14F-4D97-AF65-F5344CB8AC3E}">
        <p14:creationId xmlns:p14="http://schemas.microsoft.com/office/powerpoint/2010/main" val="273855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b="1" i="1" dirty="0" err="1">
                <a:solidFill>
                  <a:schemeClr val="accent4">
                    <a:lumMod val="85000"/>
                    <a:lumOff val="15000"/>
                  </a:schemeClr>
                </a:solidFill>
                <a:effectLst/>
                <a:latin typeface="+mj-lt"/>
                <a:cs typeface="Times New Roman" panose="02020603050405020304" pitchFamily="18" charset="0"/>
              </a:rPr>
              <a:t>Ca</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Lên</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Đi</a:t>
            </a:r>
            <a:r>
              <a:rPr lang="en-US" sz="7200" b="1" i="1" dirty="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Tk1:</a:t>
            </a:r>
            <a:r>
              <a:rPr lang="en-US" sz="5400" dirty="0">
                <a:solidFill>
                  <a:srgbClr val="002060"/>
                </a:solidFill>
              </a:rPr>
              <a:t> </a:t>
            </a:r>
            <a:r>
              <a:rPr lang="vi-VN" sz="5400" dirty="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7842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20392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Tk1:</a:t>
            </a:r>
            <a:r>
              <a:rPr lang="en-US" sz="5400" dirty="0">
                <a:solidFill>
                  <a:srgbClr val="002060"/>
                </a:solidFill>
              </a:rPr>
              <a:t> </a:t>
            </a:r>
            <a:r>
              <a:rPr lang="vi-VN" sz="5400" dirty="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8960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412797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Tk2:</a:t>
            </a:r>
            <a:r>
              <a:rPr lang="en-US" sz="5400" dirty="0">
                <a:solidFill>
                  <a:srgbClr val="002060"/>
                </a:solidFill>
              </a:rPr>
              <a:t> </a:t>
            </a:r>
            <a:r>
              <a:rPr lang="vi-VN" sz="5400" dirty="0">
                <a:solidFill>
                  <a:schemeClr val="accent5">
                    <a:lumMod val="50000"/>
                  </a:schemeClr>
                </a:solidFill>
              </a:rPr>
              <a:t>Vương triều sẽ luôn đua nở thắm hoa công minh, thiên thu mãi an ninh thịnh trị. Người quản cai qua sông Cái đến tận địa cầu, qua biển này và tới biển kia.</a:t>
            </a:r>
            <a:endParaRPr lang="en-US" sz="5400" dirty="0">
              <a:solidFill>
                <a:schemeClr val="accent5">
                  <a:lumMod val="50000"/>
                </a:schemeClr>
              </a:solidFill>
            </a:endParaRPr>
          </a:p>
        </p:txBody>
      </p:sp>
    </p:spTree>
    <p:extLst>
      <p:ext uri="{BB962C8B-B14F-4D97-AF65-F5344CB8AC3E}">
        <p14:creationId xmlns:p14="http://schemas.microsoft.com/office/powerpoint/2010/main" val="134163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216053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a:solidFill>
                  <a:srgbClr val="C00000"/>
                </a:solidFill>
              </a:rPr>
              <a:t>Tk3:</a:t>
            </a:r>
            <a:r>
              <a:rPr lang="en-US" sz="4800" dirty="0">
                <a:solidFill>
                  <a:srgbClr val="002060"/>
                </a:solidFill>
              </a:rPr>
              <a:t> </a:t>
            </a:r>
            <a:r>
              <a:rPr lang="vi-VN" sz="4800" dirty="0">
                <a:solidFill>
                  <a:schemeClr val="accent5">
                    <a:lumMod val="50000"/>
                  </a:schemeClr>
                </a:solidFill>
              </a:rPr>
              <a:t>Ai nghèo khó khấn vái Ngài sẽ luôn thương nghe, ra tay cứu con dân cùng khổ. Chạnh lòng thương ai nguy khốn, bé nhỏ, đơn hèn. Dân bần cùng Người tế độ cho.</a:t>
            </a:r>
            <a:endParaRPr lang="en-US" sz="4800" dirty="0">
              <a:solidFill>
                <a:schemeClr val="accent5">
                  <a:lumMod val="50000"/>
                </a:schemeClr>
              </a:solidFill>
            </a:endParaRPr>
          </a:p>
        </p:txBody>
      </p:sp>
    </p:spTree>
    <p:extLst>
      <p:ext uri="{BB962C8B-B14F-4D97-AF65-F5344CB8AC3E}">
        <p14:creationId xmlns:p14="http://schemas.microsoft.com/office/powerpoint/2010/main" val="109244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2600201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C00000"/>
                </a:solidFill>
              </a:rPr>
              <a:t>Tk4:</a:t>
            </a:r>
            <a:r>
              <a:rPr lang="en-US" sz="4800" dirty="0">
                <a:solidFill>
                  <a:srgbClr val="002060"/>
                </a:solidFill>
              </a:rPr>
              <a:t> </a:t>
            </a:r>
            <a:r>
              <a:rPr lang="vi-VN" sz="4800" dirty="0">
                <a:solidFill>
                  <a:schemeClr val="accent5">
                    <a:lumMod val="50000"/>
                  </a:schemeClr>
                </a:solidFill>
              </a:rPr>
              <a:t>Danh Người sẽ chói sáng cùng thái dương lan xa, qua muôn kiếp muôn năm trường cửu. Nhờ Tôn Danh, muôn dân cõi thế được chúc lành, thiên hạ cùng cầu phúc Người luôn.</a:t>
            </a:r>
            <a:endParaRPr lang="en-US" sz="4800" dirty="0">
              <a:solidFill>
                <a:schemeClr val="accent5">
                  <a:lumMod val="50000"/>
                </a:schemeClr>
              </a:solidFill>
            </a:endParaRPr>
          </a:p>
        </p:txBody>
      </p:sp>
    </p:spTree>
    <p:extLst>
      <p:ext uri="{BB962C8B-B14F-4D97-AF65-F5344CB8AC3E}">
        <p14:creationId xmlns:p14="http://schemas.microsoft.com/office/powerpoint/2010/main" val="80746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accent5">
                    <a:lumMod val="50000"/>
                  </a:schemeClr>
                </a:solidFill>
              </a:rPr>
              <a:t>Chúng tôi đã thấy ngôi sao của Người ở phương Đông, và chúng tôi đến để triều bái Người.</a:t>
            </a:r>
            <a:endParaRPr lang="en-US"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a:solidFill>
                  <a:srgbClr val="C00000"/>
                </a:solidFill>
                <a:latin typeface="UTM American Sans"/>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a:solidFill>
                  <a:srgbClr val="C00000"/>
                </a:solidFill>
                <a:latin typeface="UTM American Sans"/>
              </a:rPr>
              <a:t>Alleluia… </a:t>
            </a:r>
          </a:p>
        </p:txBody>
      </p:sp>
    </p:spTree>
    <p:extLst>
      <p:ext uri="{BB962C8B-B14F-4D97-AF65-F5344CB8AC3E}">
        <p14:creationId xmlns:p14="http://schemas.microsoft.com/office/powerpoint/2010/main" val="32344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953383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p>
          <a:p>
            <a:pPr fontAlgn="auto">
              <a:spcBef>
                <a:spcPts val="0"/>
              </a:spcBef>
              <a:spcAft>
                <a:spcPts val="0"/>
              </a:spcAft>
            </a:pPr>
            <a:r>
              <a:rPr lang="en-US" sz="3200" dirty="0">
                <a:solidFill>
                  <a:schemeClr val="accent5">
                    <a:lumMod val="25000"/>
                  </a:schemeClr>
                </a:solidFill>
                <a:latin typeface="+mj-lt"/>
              </a:rPr>
              <a:t>  </a:t>
            </a:r>
            <a:r>
              <a:rPr lang="vi-VN" sz="3200" dirty="0">
                <a:solidFill>
                  <a:schemeClr val="accent5">
                    <a:lumMod val="25000"/>
                  </a:schemeClr>
                </a:solidFill>
                <a:latin typeface="+mj-lt"/>
              </a:rPr>
              <a:t>Bài 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accent5">
                    <a:lumMod val="50000"/>
                  </a:schemeClr>
                </a:solidFill>
              </a:rPr>
              <a:t>Chúng tôi đã thấy ngôi sao của Người ở phương Đông, và chúng tôi đến để triều bái Người.</a:t>
            </a:r>
            <a:endParaRPr lang="en-US"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a:solidFill>
                  <a:srgbClr val="C00000"/>
                </a:solidFill>
                <a:latin typeface="UTM American Sans"/>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a:solidFill>
                  <a:srgbClr val="C00000"/>
                </a:solidFill>
                <a:latin typeface="UTM American Sans"/>
              </a:rPr>
              <a:t>Alleluia… </a:t>
            </a:r>
          </a:p>
        </p:txBody>
      </p:sp>
    </p:spTree>
    <p:extLst>
      <p:ext uri="{BB962C8B-B14F-4D97-AF65-F5344CB8AC3E}">
        <p14:creationId xmlns:p14="http://schemas.microsoft.com/office/powerpoint/2010/main" val="2764069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đây</a:t>
            </a:r>
            <a:r>
              <a:rPr lang="en-US" sz="32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a:solidFill>
                  <a:schemeClr val="accent5">
                    <a:lumMod val="25000"/>
                  </a:schemeClr>
                </a:solidFill>
                <a:latin typeface="UTM American Sans"/>
              </a:rPr>
              <a:t>Ca</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Dâng</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Lễ</a:t>
            </a:r>
            <a:endParaRPr lang="en-US" sz="5400" dirty="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Dâng</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Hài</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Nhi</a:t>
            </a:r>
            <a:endParaRPr lang="en-US" sz="4000" dirty="0">
              <a:solidFill>
                <a:schemeClr val="accent5">
                  <a:lumMod val="25000"/>
                </a:schemeClr>
              </a:solidFill>
              <a:latin typeface="UTM American Sans"/>
            </a:endParaRPr>
          </a:p>
          <a:p>
            <a:pPr algn="ctr" fontAlgn="auto">
              <a:spcBef>
                <a:spcPts val="0"/>
              </a:spcBef>
              <a:spcAft>
                <a:spcPts val="0"/>
              </a:spcAft>
            </a:pPr>
            <a:r>
              <a:rPr lang="en-US" sz="4000" i="1" dirty="0" err="1">
                <a:solidFill>
                  <a:srgbClr val="C00000"/>
                </a:solidFill>
                <a:latin typeface="UTM American Sans"/>
              </a:rPr>
              <a:t>Lm</a:t>
            </a:r>
            <a:r>
              <a:rPr lang="en-US" sz="4000" i="1" dirty="0">
                <a:solidFill>
                  <a:srgbClr val="C00000"/>
                </a:solidFill>
                <a:latin typeface="UTM American Sans"/>
              </a:rPr>
              <a:t>. </a:t>
            </a:r>
            <a:r>
              <a:rPr lang="en-US" sz="4000" i="1" dirty="0" err="1">
                <a:solidFill>
                  <a:srgbClr val="C00000"/>
                </a:solidFill>
                <a:latin typeface="UTM American Sans"/>
              </a:rPr>
              <a:t>Ân</a:t>
            </a:r>
            <a:r>
              <a:rPr lang="en-US" sz="4000" i="1" dirty="0">
                <a:solidFill>
                  <a:srgbClr val="C00000"/>
                </a:solidFill>
                <a:latin typeface="UTM American Sans"/>
              </a:rPr>
              <a:t> </a:t>
            </a:r>
            <a:r>
              <a:rPr lang="en-US" sz="4000" i="1" dirty="0" err="1">
                <a:solidFill>
                  <a:srgbClr val="C00000"/>
                </a:solidFill>
                <a:latin typeface="UTM American Sans"/>
              </a:rPr>
              <a:t>Đức</a:t>
            </a:r>
            <a:endParaRPr lang="en-US" sz="4000" i="1" dirty="0">
              <a:solidFill>
                <a:srgbClr val="C00000"/>
              </a:solidFill>
              <a:latin typeface="UTM American San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en-US" sz="4800" u="sng" dirty="0">
                <a:solidFill>
                  <a:srgbClr val="FF0000"/>
                </a:solidFill>
                <a:latin typeface="+mj-lt"/>
                <a:cs typeface="Times New Roman" pitchFamily="18" charset="0"/>
              </a:rPr>
              <a:t>Pk1</a:t>
            </a:r>
            <a:r>
              <a:rPr lang="vi-VN" sz="4800" b="0" u="sng" dirty="0">
                <a:solidFill>
                  <a:srgbClr val="FF0000"/>
                </a:solidFill>
                <a:effectLst/>
                <a:latin typeface="+mj-lt"/>
                <a:cs typeface="Times New Roman" pitchFamily="18" charset="0"/>
              </a:rPr>
              <a:t>:</a:t>
            </a:r>
            <a:r>
              <a:rPr lang="vi-VN" sz="4800" b="0" dirty="0">
                <a:solidFill>
                  <a:srgbClr val="7030A0"/>
                </a:solidFill>
                <a:effectLst/>
                <a:latin typeface="+mj-lt"/>
                <a:cs typeface="Times New Roman" pitchFamily="18" charset="0"/>
              </a:rPr>
              <a:t> </a:t>
            </a:r>
            <a:r>
              <a:rPr lang="vi-VN" sz="4800" dirty="0">
                <a:solidFill>
                  <a:schemeClr val="accent1">
                    <a:lumMod val="25000"/>
                  </a:schemeClr>
                </a:solidFill>
                <a:latin typeface="+mj-lt"/>
              </a:rPr>
              <a:t>Biết lấy gì tiến dâng Hài Nhi. Vàng hương không có. Mộc dược cũng không. Như mục đồng Bê Lem năm xưa, chẳng lễ vật chi, quỳ ngắm Hài Nhi. Kính dâng niềm mến yêu tuyệt vời. </a:t>
            </a:r>
            <a:endParaRPr lang="en-US" sz="4800" b="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en-US" sz="3950" b="0" u="sng" dirty="0">
                <a:solidFill>
                  <a:srgbClr val="FF0000"/>
                </a:solidFill>
                <a:effectLst/>
                <a:latin typeface="+mj-lt"/>
                <a:cs typeface="Times New Roman" pitchFamily="18" charset="0"/>
              </a:rPr>
              <a:t>***</a:t>
            </a:r>
            <a:r>
              <a:rPr lang="vi-VN" sz="3950" b="0" u="sng" dirty="0">
                <a:solidFill>
                  <a:srgbClr val="FF0000"/>
                </a:solidFill>
                <a:effectLst/>
                <a:latin typeface="+mj-lt"/>
                <a:cs typeface="Times New Roman" pitchFamily="18" charset="0"/>
              </a:rPr>
              <a:t>:</a:t>
            </a:r>
            <a:r>
              <a:rPr lang="vi-VN" sz="3950" b="0" dirty="0">
                <a:solidFill>
                  <a:srgbClr val="7030A0"/>
                </a:solidFill>
                <a:effectLst/>
                <a:latin typeface="+mj-lt"/>
                <a:cs typeface="Times New Roman" pitchFamily="18" charset="0"/>
              </a:rPr>
              <a:t> </a:t>
            </a:r>
            <a:r>
              <a:rPr lang="vi-VN" sz="4800" dirty="0">
                <a:solidFill>
                  <a:schemeClr val="accent1">
                    <a:lumMod val="25000"/>
                  </a:schemeClr>
                </a:solidFill>
              </a:rPr>
              <a:t>Con xin dâng con tim làm hang đá nhỏ xinh cho Chúa ngự vào làm sống vui cuộc đời. Như đền vàng ngai vinh quang, như trầm hương con ca vang dâng lên niềm mến yêu tuyệt vời.</a:t>
            </a:r>
            <a:endParaRPr lang="en-US" sz="3950" b="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35192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0000"/>
                </a:solidFill>
              </a:rPr>
              <a:t>P</a:t>
            </a:r>
            <a:r>
              <a:rPr lang="vi-VN" sz="6000" u="sng" dirty="0">
                <a:solidFill>
                  <a:srgbClr val="FF0000"/>
                </a:solidFill>
                <a:effectLst/>
              </a:rPr>
              <a:t>k</a:t>
            </a:r>
            <a:r>
              <a:rPr lang="en-US" sz="6000" u="sng" dirty="0">
                <a:solidFill>
                  <a:srgbClr val="FF0000"/>
                </a:solidFill>
                <a:effectLst/>
              </a:rPr>
              <a:t>2</a:t>
            </a:r>
            <a:r>
              <a:rPr lang="en-US" sz="6000" b="0" u="sng" dirty="0">
                <a:solidFill>
                  <a:srgbClr val="FF0000"/>
                </a:solidFill>
                <a:effectLst/>
              </a:rPr>
              <a:t>:</a:t>
            </a:r>
            <a:r>
              <a:rPr lang="en-US" sz="6000" b="0" dirty="0">
                <a:solidFill>
                  <a:srgbClr val="7030A0"/>
                </a:solidFill>
                <a:effectLst/>
              </a:rPr>
              <a:t> </a:t>
            </a:r>
            <a:r>
              <a:rPr lang="vi-VN" sz="5400" dirty="0">
                <a:solidFill>
                  <a:schemeClr val="accent1">
                    <a:lumMod val="25000"/>
                  </a:schemeClr>
                </a:solidFill>
              </a:rPr>
              <a:t>Biết lấy gì tiến dâng Hài Nhi. Ðời con tay trắng, rày vẫn trắng tay. Dâng ngày qua hôm nay tương lai, cuộc thế nổi trôi, đời lắm buồn vui, dâng cho lòng xót thương trọn đời. </a:t>
            </a:r>
            <a:endParaRPr lang="en-US" sz="6000" b="0" dirty="0">
              <a:solidFill>
                <a:schemeClr val="accent1">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6228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a:t>
            </a:r>
            <a:r>
              <a:rPr lang="en-US" sz="4800" b="0" dirty="0">
                <a:solidFill>
                  <a:srgbClr val="7030A0"/>
                </a:solidFill>
                <a:effectLst/>
              </a:rPr>
              <a:t> </a:t>
            </a:r>
            <a:r>
              <a:rPr lang="vi-VN" dirty="0">
                <a:solidFill>
                  <a:schemeClr val="accent1">
                    <a:lumMod val="25000"/>
                  </a:schemeClr>
                </a:solidFill>
              </a:rPr>
              <a:t>Con xin dâng lên này thân xác mỏng manh. Xin đỡ nâng nhận người tháng năm miệt mài. Bao nhọc nhằn, bao hy sinh, cho cuộc đời nên hương kinh, cho tâm hồn chứa chan an bình.</a:t>
            </a:r>
            <a:endParaRPr lang="en-US" sz="4800" b="0" dirty="0">
              <a:solidFill>
                <a:schemeClr val="accent1">
                  <a:lumMod val="25000"/>
                </a:schemeClr>
              </a:solidFill>
              <a:effectLst/>
            </a:endParaRPr>
          </a:p>
        </p:txBody>
      </p:sp>
    </p:spTree>
    <p:extLst>
      <p:ext uri="{BB962C8B-B14F-4D97-AF65-F5344CB8AC3E}">
        <p14:creationId xmlns:p14="http://schemas.microsoft.com/office/powerpoint/2010/main" val="3735965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a:solidFill>
                  <a:schemeClr val="accent5">
                    <a:lumMod val="25000"/>
                  </a:schemeClr>
                </a:solidFill>
                <a:effectLst/>
                <a:latin typeface="+mj-lt"/>
                <a:cs typeface="Tahoma" pitchFamily="34" charset="0"/>
              </a:rPr>
              <a:t>Ca</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Nguyện</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Hiệp</a:t>
            </a:r>
            <a:r>
              <a:rPr lang="vi-VN" sz="7200" b="0" dirty="0">
                <a:solidFill>
                  <a:schemeClr val="accent5">
                    <a:lumMod val="25000"/>
                  </a:schemeClr>
                </a:solidFill>
                <a:effectLst/>
                <a:latin typeface="+mj-lt"/>
                <a:cs typeface="Tahoma" pitchFamily="34" charset="0"/>
              </a:rPr>
              <a:t>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a:solidFill>
                  <a:schemeClr val="accent5">
                    <a:lumMod val="25000"/>
                  </a:schemeClr>
                </a:solidFill>
              </a:rPr>
              <a:t>Th</a:t>
            </a:r>
            <a:r>
              <a:rPr lang="vi-VN" sz="6600" b="1" dirty="0">
                <a:solidFill>
                  <a:schemeClr val="accent5">
                    <a:lumMod val="25000"/>
                  </a:schemeClr>
                </a:solidFill>
              </a:rPr>
              <a:t>ư</a:t>
            </a:r>
            <a:r>
              <a:rPr lang="en-US" sz="6600" b="1" dirty="0" err="1">
                <a:solidFill>
                  <a:schemeClr val="accent5">
                    <a:lumMod val="25000"/>
                  </a:schemeClr>
                </a:solidFill>
              </a:rPr>
              <a:t>ơng</a:t>
            </a:r>
            <a:r>
              <a:rPr lang="en-US" sz="6600" b="1" dirty="0">
                <a:solidFill>
                  <a:schemeClr val="accent5">
                    <a:lumMod val="25000"/>
                  </a:schemeClr>
                </a:solidFill>
              </a:rPr>
              <a:t> </a:t>
            </a:r>
            <a:r>
              <a:rPr lang="en-US" sz="6600" b="1" dirty="0" err="1">
                <a:solidFill>
                  <a:schemeClr val="accent5">
                    <a:lumMod val="25000"/>
                  </a:schemeClr>
                </a:solidFill>
              </a:rPr>
              <a:t>Chúa</a:t>
            </a:r>
            <a:r>
              <a:rPr lang="en-US" sz="6600" b="1" dirty="0">
                <a:solidFill>
                  <a:schemeClr val="accent5">
                    <a:lumMod val="25000"/>
                  </a:schemeClr>
                </a:solidFill>
              </a:rPr>
              <a:t> </a:t>
            </a:r>
            <a:r>
              <a:rPr lang="en-US" sz="6600" b="1" dirty="0" err="1">
                <a:solidFill>
                  <a:schemeClr val="accent5">
                    <a:lumMod val="25000"/>
                  </a:schemeClr>
                </a:solidFill>
              </a:rPr>
              <a:t>Giê-su</a:t>
            </a:r>
            <a:endParaRPr lang="en-US" sz="6600" b="1" dirty="0">
              <a:solidFill>
                <a:schemeClr val="accent5">
                  <a:lumMod val="25000"/>
                </a:schemeClr>
              </a:solidFill>
            </a:endParaRPr>
          </a:p>
          <a:p>
            <a:pPr eaLnBrk="1" hangingPunct="1">
              <a:lnSpc>
                <a:spcPct val="105000"/>
              </a:lnSpc>
            </a:pPr>
            <a:r>
              <a:rPr lang="en-US" sz="6000" i="1" dirty="0" err="1">
                <a:solidFill>
                  <a:srgbClr val="FF0000"/>
                </a:solidFill>
                <a:effectLst/>
                <a:latin typeface="+mj-lt"/>
                <a:cs typeface="Tahoma" pitchFamily="34" charset="0"/>
              </a:rPr>
              <a:t>Hải</a:t>
            </a:r>
            <a:r>
              <a:rPr lang="en-US" sz="6000" i="1" dirty="0">
                <a:solidFill>
                  <a:srgbClr val="FF0000"/>
                </a:solidFill>
                <a:effectLst/>
                <a:latin typeface="+mj-lt"/>
                <a:cs typeface="Tahoma" pitchFamily="34" charset="0"/>
              </a:rPr>
              <a:t> </a:t>
            </a:r>
            <a:r>
              <a:rPr lang="en-US" sz="6000" i="1" dirty="0" err="1">
                <a:solidFill>
                  <a:srgbClr val="FF0000"/>
                </a:solidFill>
                <a:effectLst/>
                <a:latin typeface="+mj-lt"/>
                <a:cs typeface="Tahoma" pitchFamily="34" charset="0"/>
              </a:rPr>
              <a:t>Triều</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en-US" sz="6400" u="sng" dirty="0">
                <a:solidFill>
                  <a:srgbClr val="FF0000"/>
                </a:solidFill>
                <a:latin typeface="+mj-lt"/>
                <a:cs typeface="Times New Roman" pitchFamily="18" charset="0"/>
              </a:rPr>
              <a:t>T</a:t>
            </a:r>
            <a:r>
              <a:rPr lang="vi-VN" sz="6400" b="0" u="sng" dirty="0">
                <a:solidFill>
                  <a:srgbClr val="FF0000"/>
                </a:solidFill>
                <a:effectLst/>
                <a:latin typeface="+mj-lt"/>
                <a:cs typeface="Times New Roman" pitchFamily="18" charset="0"/>
              </a:rPr>
              <a:t>k</a:t>
            </a:r>
            <a:r>
              <a:rPr lang="en-US" sz="6400" b="0" u="sng" dirty="0">
                <a:solidFill>
                  <a:srgbClr val="FF0000"/>
                </a:solidFill>
                <a:effectLst/>
                <a:latin typeface="+mj-lt"/>
                <a:cs typeface="Times New Roman" pitchFamily="18" charset="0"/>
              </a:rPr>
              <a:t>1</a:t>
            </a:r>
            <a:r>
              <a:rPr lang="vi-VN" sz="6400" b="0" u="sng" dirty="0">
                <a:solidFill>
                  <a:srgbClr val="FF0000"/>
                </a:solidFill>
                <a:effectLst/>
                <a:latin typeface="+mj-lt"/>
                <a:cs typeface="Times New Roman" pitchFamily="18" charset="0"/>
              </a:rPr>
              <a:t>:</a:t>
            </a:r>
            <a:r>
              <a:rPr lang="vi-VN" sz="6400" b="0" dirty="0">
                <a:solidFill>
                  <a:srgbClr val="7030A0"/>
                </a:solidFill>
                <a:effectLst/>
                <a:latin typeface="+mj-lt"/>
                <a:cs typeface="Times New Roman"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Chúa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không</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có</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áo</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hoa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Chúa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không</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nằm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nệm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gấm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đây</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chỉ</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khăn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th</a:t>
            </a:r>
            <a:r>
              <a:rPr lang="vi-VN" sz="6400" dirty="0">
                <a:solidFill>
                  <a:schemeClr val="accent1">
                    <a:lumMod val="25000"/>
                  </a:schemeClr>
                </a:solidFill>
                <a:latin typeface="+mj-lt"/>
                <a:ea typeface="SimHei" pitchFamily="49" charset="-122"/>
                <a:cs typeface="Times New Roman" panose="02020603050405020304" pitchFamily="18" charset="0"/>
              </a:rPr>
              <a:t>ư</a:t>
            </a:r>
            <a:r>
              <a:rPr lang="en-US" sz="6400" dirty="0">
                <a:solidFill>
                  <a:schemeClr val="accent1">
                    <a:lumMod val="25000"/>
                  </a:schemeClr>
                </a:solidFill>
                <a:latin typeface="+mj-lt"/>
                <a:ea typeface="SimHei" pitchFamily="49" charset="-122"/>
                <a:cs typeface="Times New Roman" panose="02020603050405020304" pitchFamily="18" charset="0"/>
              </a:rPr>
              <a:t>a, </a:t>
            </a:r>
            <a:r>
              <a:rPr lang="en-US" sz="6400" dirty="0" err="1">
                <a:solidFill>
                  <a:schemeClr val="accent1">
                    <a:lumMod val="25000"/>
                  </a:schemeClr>
                </a:solidFill>
                <a:latin typeface="+mj-lt"/>
                <a:ea typeface="SimHei" pitchFamily="49" charset="-122"/>
                <a:cs typeface="Times New Roman" panose="02020603050405020304" pitchFamily="18" charset="0"/>
              </a:rPr>
              <a:t>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thân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nhờ</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hơi</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chiên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lừa</a:t>
            </a:r>
            <a:r>
              <a:rPr lang="en-US" sz="6400" dirty="0">
                <a:solidFill>
                  <a:schemeClr val="accent1">
                    <a:lumMod val="25000"/>
                  </a:schemeClr>
                </a:solidFill>
                <a:latin typeface="+mj-lt"/>
                <a:ea typeface="SimHei" pitchFamily="49" charset="-122"/>
                <a:cs typeface="Times New Roman" panose="02020603050405020304" pitchFamily="18" charset="0"/>
              </a:rPr>
              <a:t>. </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2384237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0000"/>
                </a:solidFill>
                <a:effectLst/>
              </a:rPr>
              <a:t>Tk2</a:t>
            </a:r>
            <a:r>
              <a:rPr lang="en-US" sz="6000" b="0" u="sng" dirty="0">
                <a:solidFill>
                  <a:srgbClr val="FF0000"/>
                </a:solidFill>
                <a:effectLst/>
              </a:rPr>
              <a:t>:</a:t>
            </a:r>
            <a:r>
              <a:rPr lang="en-US" sz="6000" dirty="0">
                <a:solidFill>
                  <a:srgbClr val="7030A0"/>
                </a:solidFill>
                <a:effectLst/>
              </a:rPr>
              <a:t> </a:t>
            </a:r>
            <a:r>
              <a:rPr lang="en-US" sz="6000" dirty="0">
                <a:solidFill>
                  <a:schemeClr val="accent1">
                    <a:lumMod val="25000"/>
                  </a:schemeClr>
                </a:solidFill>
                <a:ea typeface="SimHei" pitchFamily="49" charset="-122"/>
                <a:cs typeface="Times New Roman" panose="02020603050405020304" pitchFamily="18" charset="0"/>
              </a:rPr>
              <a:t>Th</a:t>
            </a:r>
            <a:r>
              <a:rPr lang="vi-VN" sz="6000" dirty="0">
                <a:solidFill>
                  <a:schemeClr val="accent1">
                    <a:lumMod val="25000"/>
                  </a:schemeClr>
                </a:solidFill>
                <a:ea typeface="SimHei" pitchFamily="49" charset="-122"/>
                <a:cs typeface="Times New Roman" panose="02020603050405020304" pitchFamily="18" charset="0"/>
              </a:rPr>
              <a:t>ư</a:t>
            </a:r>
            <a:r>
              <a:rPr lang="en-US" sz="6000" dirty="0" err="1">
                <a:solidFill>
                  <a:schemeClr val="accent1">
                    <a:lumMod val="25000"/>
                  </a:schemeClr>
                </a:solidFill>
                <a:ea typeface="SimHei" pitchFamily="49" charset="-122"/>
                <a:cs typeface="Times New Roman" panose="02020603050405020304" pitchFamily="18" charset="0"/>
              </a:rPr>
              <a:t>ơng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lòng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Chúa</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khoang</a:t>
            </a:r>
            <a:r>
              <a:rPr lang="en-US" sz="6000" dirty="0">
                <a:solidFill>
                  <a:schemeClr val="accent1">
                    <a:lumMod val="25000"/>
                  </a:schemeClr>
                </a:solidFill>
                <a:ea typeface="SimHei" pitchFamily="49" charset="-122"/>
                <a:cs typeface="Times New Roman" panose="02020603050405020304" pitchFamily="18" charset="0"/>
              </a:rPr>
              <a:t> dung, </a:t>
            </a:r>
            <a:r>
              <a:rPr lang="en-US" sz="6000" dirty="0" err="1">
                <a:solidFill>
                  <a:schemeClr val="accent1">
                    <a:lumMod val="25000"/>
                  </a:schemeClr>
                </a:solidFill>
                <a:ea typeface="SimHei" pitchFamily="49" charset="-122"/>
                <a:cs typeface="Times New Roman" panose="02020603050405020304" pitchFamily="18" charset="0"/>
              </a:rPr>
              <a:t>suối</a:t>
            </a:r>
            <a:r>
              <a:rPr lang="en-US" sz="6000" dirty="0">
                <a:solidFill>
                  <a:schemeClr val="accent1">
                    <a:lumMod val="25000"/>
                  </a:schemeClr>
                </a:solidFill>
                <a:ea typeface="SimHei" pitchFamily="49" charset="-122"/>
                <a:cs typeface="Times New Roman" panose="02020603050405020304" pitchFamily="18" charset="0"/>
              </a:rPr>
              <a:t> </a:t>
            </a:r>
            <a:r>
              <a:rPr lang="vi-VN" sz="6000" dirty="0">
                <a:solidFill>
                  <a:schemeClr val="accent1">
                    <a:lumMod val="25000"/>
                  </a:schemeClr>
                </a:solidFill>
                <a:ea typeface="SimHei" pitchFamily="49" charset="-122"/>
                <a:cs typeface="Times New Roman" panose="02020603050405020304" pitchFamily="18" charset="0"/>
              </a:rPr>
              <a:t>ơ</a:t>
            </a:r>
            <a:r>
              <a:rPr lang="en-US" sz="6000" dirty="0">
                <a:solidFill>
                  <a:schemeClr val="accent1">
                    <a:lumMod val="25000"/>
                  </a:schemeClr>
                </a:solidFill>
                <a:ea typeface="SimHei" pitchFamily="49" charset="-122"/>
                <a:cs typeface="Times New Roman" panose="02020603050405020304" pitchFamily="18" charset="0"/>
              </a:rPr>
              <a:t>n </a:t>
            </a:r>
            <a:r>
              <a:rPr lang="en-US" sz="6000" dirty="0" err="1">
                <a:solidFill>
                  <a:schemeClr val="accent1">
                    <a:lumMod val="25000"/>
                  </a:schemeClr>
                </a:solidFill>
                <a:ea typeface="SimHei" pitchFamily="49" charset="-122"/>
                <a:cs typeface="Times New Roman" panose="02020603050405020304" pitchFamily="18" charset="0"/>
              </a:rPr>
              <a:t>tràn</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trề</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quá</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nh</a:t>
            </a:r>
            <a:r>
              <a:rPr lang="vi-VN" sz="6000" dirty="0">
                <a:solidFill>
                  <a:schemeClr val="accent1">
                    <a:lumMod val="25000"/>
                  </a:schemeClr>
                </a:solidFill>
                <a:ea typeface="SimHei" pitchFamily="49" charset="-122"/>
                <a:cs typeface="Times New Roman" panose="02020603050405020304" pitchFamily="18" charset="0"/>
              </a:rPr>
              <a:t>ư</a:t>
            </a:r>
            <a:r>
              <a:rPr lang="en-US" sz="6000" dirty="0">
                <a:solidFill>
                  <a:schemeClr val="accent1">
                    <a:lumMod val="25000"/>
                  </a:schemeClr>
                </a:solidFill>
                <a:ea typeface="SimHei" pitchFamily="49" charset="-122"/>
                <a:cs typeface="Times New Roman" panose="02020603050405020304" pitchFamily="18" charset="0"/>
              </a:rPr>
              <a:t>ng </a:t>
            </a:r>
            <a:r>
              <a:rPr lang="en-US" sz="6000" dirty="0" err="1">
                <a:solidFill>
                  <a:schemeClr val="accent1">
                    <a:lumMod val="25000"/>
                  </a:schemeClr>
                </a:solidFill>
                <a:ea typeface="SimHei" pitchFamily="49" charset="-122"/>
                <a:cs typeface="Times New Roman" panose="02020603050405020304" pitchFamily="18" charset="0"/>
              </a:rPr>
              <a:t>trần</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thế</a:t>
            </a:r>
            <a:r>
              <a:rPr lang="en-US" sz="6000" dirty="0">
                <a:solidFill>
                  <a:schemeClr val="accent1">
                    <a:lumMod val="25000"/>
                  </a:schemeClr>
                </a:solidFill>
                <a:ea typeface="SimHei" pitchFamily="49" charset="-122"/>
                <a:cs typeface="Times New Roman" panose="02020603050405020304" pitchFamily="18" charset="0"/>
              </a:rPr>
              <a:t> hay </a:t>
            </a:r>
            <a:r>
              <a:rPr lang="en-US" sz="6000" dirty="0" err="1">
                <a:solidFill>
                  <a:schemeClr val="accent1">
                    <a:lumMod val="25000"/>
                  </a:schemeClr>
                </a:solidFill>
                <a:ea typeface="SimHei" pitchFamily="49" charset="-122"/>
                <a:cs typeface="Times New Roman" panose="02020603050405020304" pitchFamily="18" charset="0"/>
              </a:rPr>
              <a:t>không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Có</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dăm</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tiếng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hát</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mục</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đồng</a:t>
            </a:r>
            <a:r>
              <a:rPr lang="en-US" sz="6000" dirty="0">
                <a:solidFill>
                  <a:schemeClr val="accent1">
                    <a:lumMod val="25000"/>
                  </a:schemeClr>
                </a:solidFill>
                <a:ea typeface="SimHei" pitchFamily="49" charset="-122"/>
                <a:cs typeface="Times New Roman" panose="02020603050405020304" pitchFamily="18" charset="0"/>
              </a:rPr>
              <a:t>. </a:t>
            </a:r>
            <a:endParaRPr lang="en-US" sz="6000" dirty="0">
              <a:solidFill>
                <a:schemeClr val="accent1">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34097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a:solidFill>
                  <a:schemeClr val="accent5">
                    <a:lumMod val="25000"/>
                  </a:schemeClr>
                </a:solidFill>
                <a:latin typeface="+mj-lt"/>
                <a:cs typeface="Tahoma" pitchFamily="34" charset="0"/>
              </a:rPr>
              <a:t>Mau </a:t>
            </a:r>
            <a:r>
              <a:rPr lang="en-US" sz="6600" dirty="0" err="1">
                <a:solidFill>
                  <a:schemeClr val="accent5">
                    <a:lumMod val="25000"/>
                  </a:schemeClr>
                </a:solidFill>
                <a:latin typeface="+mj-lt"/>
                <a:cs typeface="Tahoma" pitchFamily="34" charset="0"/>
              </a:rPr>
              <a:t>Tới</a:t>
            </a:r>
            <a:r>
              <a:rPr lang="en-US" sz="6600" dirty="0">
                <a:solidFill>
                  <a:schemeClr val="accent5">
                    <a:lumMod val="25000"/>
                  </a:schemeClr>
                </a:solidFill>
                <a:latin typeface="+mj-lt"/>
                <a:cs typeface="Tahoma" pitchFamily="34" charset="0"/>
              </a:rPr>
              <a:t> </a:t>
            </a:r>
            <a:r>
              <a:rPr lang="en-US" sz="6600" dirty="0" err="1">
                <a:solidFill>
                  <a:schemeClr val="accent5">
                    <a:lumMod val="25000"/>
                  </a:schemeClr>
                </a:solidFill>
                <a:latin typeface="+mj-lt"/>
                <a:cs typeface="Tahoma" pitchFamily="34" charset="0"/>
              </a:rPr>
              <a:t>BêLem</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r>
              <a:rPr lang="en-US" sz="6000" i="1" dirty="0" err="1">
                <a:solidFill>
                  <a:srgbClr val="FF0000"/>
                </a:solidFill>
                <a:latin typeface="+mj-lt"/>
                <a:cs typeface="Tahoma" pitchFamily="34" charset="0"/>
              </a:rPr>
              <a:t>Bạch</a:t>
            </a:r>
            <a:r>
              <a:rPr lang="en-US" sz="6000" i="1" dirty="0">
                <a:solidFill>
                  <a:srgbClr val="FF0000"/>
                </a:solidFill>
                <a:latin typeface="+mj-lt"/>
                <a:cs typeface="Tahoma" pitchFamily="34" charset="0"/>
              </a:rPr>
              <a:t> </a:t>
            </a:r>
            <a:r>
              <a:rPr lang="en-US" sz="6000" i="1" dirty="0" err="1">
                <a:solidFill>
                  <a:srgbClr val="FF0000"/>
                </a:solidFill>
                <a:latin typeface="+mj-lt"/>
                <a:cs typeface="Tahoma" pitchFamily="34" charset="0"/>
              </a:rPr>
              <a:t>Vân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en-US" sz="6000" u="sng" dirty="0">
                <a:solidFill>
                  <a:srgbClr val="FF0000"/>
                </a:solidFill>
                <a:latin typeface="+mj-lt"/>
                <a:cs typeface="Times New Roman" pitchFamily="18" charset="0"/>
              </a:rPr>
              <a:t>T</a:t>
            </a:r>
            <a:r>
              <a:rPr lang="vi-VN" sz="6000" b="0" u="sng" dirty="0">
                <a:solidFill>
                  <a:srgbClr val="FF0000"/>
                </a:solidFill>
                <a:effectLst/>
                <a:latin typeface="+mj-lt"/>
                <a:cs typeface="Times New Roman" pitchFamily="18" charset="0"/>
              </a:rPr>
              <a:t>k</a:t>
            </a:r>
            <a:r>
              <a:rPr lang="en-US" sz="6000" b="0" u="sng" dirty="0">
                <a:solidFill>
                  <a:srgbClr val="FF0000"/>
                </a:solidFill>
                <a:effectLst/>
                <a:latin typeface="+mj-lt"/>
                <a:cs typeface="Times New Roman" pitchFamily="18" charset="0"/>
              </a:rPr>
              <a:t>3</a:t>
            </a:r>
            <a:r>
              <a:rPr lang="vi-VN" sz="6000" b="0" u="sng" dirty="0">
                <a:solidFill>
                  <a:srgbClr val="FF0000"/>
                </a:solidFill>
                <a:effectLst/>
                <a:latin typeface="+mj-lt"/>
                <a:cs typeface="Times New Roman" pitchFamily="18" charset="0"/>
              </a:rPr>
              <a:t>:</a:t>
            </a:r>
            <a:r>
              <a:rPr lang="vi-VN" sz="6000" b="0" dirty="0">
                <a:solidFill>
                  <a:srgbClr val="7030A0"/>
                </a:solidFill>
                <a:effectLst/>
                <a:latin typeface="+mj-lt"/>
                <a:cs typeface="Times New Roman" pitchFamily="18" charset="0"/>
              </a:rPr>
              <a:t> </a:t>
            </a:r>
            <a:r>
              <a:rPr lang="en-US" sz="6600" dirty="0">
                <a:solidFill>
                  <a:schemeClr val="accent1">
                    <a:lumMod val="25000"/>
                  </a:schemeClr>
                </a:solidFill>
                <a:latin typeface="+mj-lt"/>
                <a:ea typeface="SimHei" pitchFamily="49" charset="-122"/>
                <a:cs typeface="Times New Roman" panose="02020603050405020304" pitchFamily="18" charset="0"/>
              </a:rPr>
              <a:t>Con </a:t>
            </a:r>
            <a:r>
              <a:rPr lang="en-US" sz="6600" dirty="0" err="1">
                <a:solidFill>
                  <a:schemeClr val="accent1">
                    <a:lumMod val="25000"/>
                  </a:schemeClr>
                </a:solidFill>
                <a:latin typeface="+mj-lt"/>
                <a:ea typeface="SimHei" pitchFamily="49" charset="-122"/>
                <a:cs typeface="Times New Roman" panose="02020603050405020304" pitchFamily="18" charset="0"/>
              </a:rPr>
              <a:t>chỉ</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biết</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dâng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lên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tiếng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Thiên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Thần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mừng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kính</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trời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ánh</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quang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vinh</a:t>
            </a:r>
            <a:r>
              <a:rPr lang="en-US" sz="6600" dirty="0">
                <a:solidFill>
                  <a:schemeClr val="accent1">
                    <a:lumMod val="25000"/>
                  </a:schemeClr>
                </a:solidFill>
                <a:latin typeface="+mj-lt"/>
                <a:ea typeface="SimHei" pitchFamily="49" charset="-122"/>
                <a:cs typeface="Times New Roman" panose="02020603050405020304" pitchFamily="18" charset="0"/>
              </a:rPr>
              <a:t>, d</a:t>
            </a:r>
            <a:r>
              <a:rPr lang="vi-VN" sz="6600" dirty="0">
                <a:solidFill>
                  <a:schemeClr val="accent1">
                    <a:lumMod val="25000"/>
                  </a:schemeClr>
                </a:solidFill>
                <a:latin typeface="+mj-lt"/>
                <a:ea typeface="SimHei" pitchFamily="49" charset="-122"/>
                <a:cs typeface="Times New Roman" panose="02020603050405020304" pitchFamily="18" charset="0"/>
              </a:rPr>
              <a:t>ư</a:t>
            </a:r>
            <a:r>
              <a:rPr lang="en-US" sz="6600" dirty="0" err="1">
                <a:solidFill>
                  <a:schemeClr val="accent1">
                    <a:lumMod val="25000"/>
                  </a:schemeClr>
                </a:solidFill>
                <a:latin typeface="+mj-lt"/>
                <a:ea typeface="SimHei" pitchFamily="49" charset="-122"/>
                <a:cs typeface="Times New Roman" panose="02020603050405020304" pitchFamily="18" charset="0"/>
              </a:rPr>
              <a:t>ới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trần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vui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khúc</a:t>
            </a:r>
            <a:r>
              <a:rPr lang="en-US" sz="6600" dirty="0">
                <a:solidFill>
                  <a:schemeClr val="accent1">
                    <a:lumMod val="25000"/>
                  </a:schemeClr>
                </a:solidFill>
                <a:latin typeface="+mj-lt"/>
                <a:ea typeface="SimHei" pitchFamily="49" charset="-122"/>
                <a:cs typeface="Times New Roman" panose="02020603050405020304" pitchFamily="18" charset="0"/>
              </a:rPr>
              <a:t> an </a:t>
            </a:r>
            <a:r>
              <a:rPr lang="en-US" sz="6600" dirty="0" err="1">
                <a:solidFill>
                  <a:schemeClr val="accent1">
                    <a:lumMod val="25000"/>
                  </a:schemeClr>
                </a:solidFill>
                <a:latin typeface="+mj-lt"/>
                <a:ea typeface="SimHei" pitchFamily="49" charset="-122"/>
                <a:cs typeface="Times New Roman" panose="02020603050405020304" pitchFamily="18" charset="0"/>
              </a:rPr>
              <a:t>bình</a:t>
            </a:r>
            <a:r>
              <a:rPr lang="en-US" sz="6600" dirty="0">
                <a:solidFill>
                  <a:schemeClr val="accent1">
                    <a:lumMod val="25000"/>
                  </a:schemeClr>
                </a:solidFill>
                <a:latin typeface="+mj-lt"/>
                <a:ea typeface="SimHei" pitchFamily="49" charset="-122"/>
                <a:cs typeface="Times New Roman" panose="02020603050405020304" pitchFamily="18" charset="0"/>
              </a:rPr>
              <a:t>. </a:t>
            </a:r>
            <a:endParaRPr lang="en-US" sz="600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969428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en-US" sz="6400" u="sng" dirty="0">
                <a:solidFill>
                  <a:srgbClr val="FF0000"/>
                </a:solidFill>
                <a:latin typeface="+mj-lt"/>
                <a:cs typeface="Times New Roman" pitchFamily="18" charset="0"/>
              </a:rPr>
              <a:t>T</a:t>
            </a:r>
            <a:r>
              <a:rPr lang="vi-VN" sz="6400" b="0" u="sng" dirty="0">
                <a:solidFill>
                  <a:srgbClr val="FF0000"/>
                </a:solidFill>
                <a:effectLst/>
                <a:latin typeface="+mj-lt"/>
                <a:cs typeface="Times New Roman" pitchFamily="18" charset="0"/>
              </a:rPr>
              <a:t>k</a:t>
            </a:r>
            <a:r>
              <a:rPr lang="en-US" sz="6400" u="sng" dirty="0">
                <a:solidFill>
                  <a:srgbClr val="FF0000"/>
                </a:solidFill>
                <a:latin typeface="+mj-lt"/>
                <a:cs typeface="Times New Roman" pitchFamily="18" charset="0"/>
              </a:rPr>
              <a:t>4</a:t>
            </a:r>
            <a:r>
              <a:rPr lang="vi-VN" sz="6400" b="0" u="sng" dirty="0">
                <a:solidFill>
                  <a:srgbClr val="FF0000"/>
                </a:solidFill>
                <a:effectLst/>
                <a:latin typeface="+mj-lt"/>
                <a:cs typeface="Times New Roman" pitchFamily="18" charset="0"/>
              </a:rPr>
              <a:t>:</a:t>
            </a:r>
            <a:r>
              <a:rPr lang="vi-VN" sz="6400" b="0" dirty="0">
                <a:solidFill>
                  <a:srgbClr val="7030A0"/>
                </a:solidFill>
                <a:effectLst/>
                <a:latin typeface="+mj-lt"/>
                <a:cs typeface="Times New Roman"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Chúa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không</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có</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áo</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hoa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Chúa</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không</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nằm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nệm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gấm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đây</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chỉ</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khăn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th</a:t>
            </a:r>
            <a:r>
              <a:rPr lang="vi-VN" sz="6400" dirty="0">
                <a:solidFill>
                  <a:schemeClr val="accent1">
                    <a:lumMod val="25000"/>
                  </a:schemeClr>
                </a:solidFill>
                <a:latin typeface="+mj-lt"/>
                <a:ea typeface="SimHei" pitchFamily="49" charset="-122"/>
                <a:cs typeface="Times New Roman" panose="02020603050405020304" pitchFamily="18" charset="0"/>
              </a:rPr>
              <a:t>ư</a:t>
            </a:r>
            <a:r>
              <a:rPr lang="en-US" sz="6400" dirty="0">
                <a:solidFill>
                  <a:schemeClr val="accent1">
                    <a:lumMod val="25000"/>
                  </a:schemeClr>
                </a:solidFill>
                <a:latin typeface="+mj-lt"/>
                <a:ea typeface="SimHei" pitchFamily="49" charset="-122"/>
                <a:cs typeface="Times New Roman" panose="02020603050405020304" pitchFamily="18" charset="0"/>
              </a:rPr>
              <a:t>a, </a:t>
            </a:r>
            <a:r>
              <a:rPr lang="en-US" sz="6400" dirty="0" err="1">
                <a:solidFill>
                  <a:schemeClr val="accent1">
                    <a:lumMod val="25000"/>
                  </a:schemeClr>
                </a:solidFill>
                <a:latin typeface="+mj-lt"/>
                <a:ea typeface="SimHei" pitchFamily="49" charset="-122"/>
                <a:cs typeface="Times New Roman" panose="02020603050405020304" pitchFamily="18" charset="0"/>
              </a:rPr>
              <a:t>ấm</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thân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nhờ</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hơi</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chiên</a:t>
            </a:r>
            <a:r>
              <a:rPr lang="en-US" sz="6400" dirty="0">
                <a:solidFill>
                  <a:schemeClr val="accent1">
                    <a:lumMod val="25000"/>
                  </a:schemeClr>
                </a:solidFill>
                <a:latin typeface="+mj-lt"/>
                <a:ea typeface="SimHei" pitchFamily="49" charset="-122"/>
                <a:cs typeface="Times New Roman" panose="02020603050405020304" pitchFamily="18" charset="0"/>
              </a:rPr>
              <a:t> </a:t>
            </a:r>
            <a:r>
              <a:rPr lang="en-US" sz="6400" dirty="0" err="1">
                <a:solidFill>
                  <a:schemeClr val="accent1">
                    <a:lumMod val="25000"/>
                  </a:schemeClr>
                </a:solidFill>
                <a:latin typeface="+mj-lt"/>
                <a:ea typeface="SimHei" pitchFamily="49" charset="-122"/>
                <a:cs typeface="Times New Roman" panose="02020603050405020304" pitchFamily="18" charset="0"/>
              </a:rPr>
              <a:t>lừa</a:t>
            </a:r>
            <a:r>
              <a:rPr lang="en-US" sz="6400" dirty="0">
                <a:solidFill>
                  <a:schemeClr val="accent1">
                    <a:lumMod val="25000"/>
                  </a:schemeClr>
                </a:solidFill>
                <a:latin typeface="+mj-lt"/>
                <a:ea typeface="SimHei" pitchFamily="49" charset="-122"/>
                <a:cs typeface="Times New Roman" panose="02020603050405020304" pitchFamily="18" charset="0"/>
              </a:rPr>
              <a:t>. </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245930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1949468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0000"/>
                </a:solidFill>
                <a:effectLst/>
              </a:rPr>
              <a:t>Tk</a:t>
            </a:r>
            <a:r>
              <a:rPr lang="en-US" sz="6000" u="sng" dirty="0">
                <a:solidFill>
                  <a:srgbClr val="FF0000"/>
                </a:solidFill>
              </a:rPr>
              <a:t>5</a:t>
            </a:r>
            <a:r>
              <a:rPr lang="en-US" sz="6000" b="0" u="sng" dirty="0">
                <a:solidFill>
                  <a:srgbClr val="FF0000"/>
                </a:solidFill>
                <a:effectLst/>
              </a:rPr>
              <a:t>:</a:t>
            </a:r>
            <a:r>
              <a:rPr lang="en-US" sz="6000" dirty="0">
                <a:solidFill>
                  <a:srgbClr val="7030A0"/>
                </a:solidFill>
                <a:effectLst/>
              </a:rPr>
              <a:t> </a:t>
            </a:r>
            <a:r>
              <a:rPr lang="en-US" sz="6000" dirty="0">
                <a:solidFill>
                  <a:schemeClr val="accent1">
                    <a:lumMod val="25000"/>
                  </a:schemeClr>
                </a:solidFill>
                <a:ea typeface="SimHei" pitchFamily="49" charset="-122"/>
                <a:cs typeface="Times New Roman" panose="02020603050405020304" pitchFamily="18" charset="0"/>
              </a:rPr>
              <a:t>Th</a:t>
            </a:r>
            <a:r>
              <a:rPr lang="vi-VN" sz="6000" dirty="0">
                <a:solidFill>
                  <a:schemeClr val="accent1">
                    <a:lumMod val="25000"/>
                  </a:schemeClr>
                </a:solidFill>
                <a:ea typeface="SimHei" pitchFamily="49" charset="-122"/>
                <a:cs typeface="Times New Roman" panose="02020603050405020304" pitchFamily="18" charset="0"/>
              </a:rPr>
              <a:t>ư</a:t>
            </a:r>
            <a:r>
              <a:rPr lang="en-US" sz="6000" dirty="0" err="1">
                <a:solidFill>
                  <a:schemeClr val="accent1">
                    <a:lumMod val="25000"/>
                  </a:schemeClr>
                </a:solidFill>
                <a:ea typeface="SimHei" pitchFamily="49" charset="-122"/>
                <a:cs typeface="Times New Roman" panose="02020603050405020304" pitchFamily="18" charset="0"/>
              </a:rPr>
              <a:t>ơng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lòng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Chúa</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khoang</a:t>
            </a:r>
            <a:r>
              <a:rPr lang="en-US" sz="6000" dirty="0">
                <a:solidFill>
                  <a:schemeClr val="accent1">
                    <a:lumMod val="25000"/>
                  </a:schemeClr>
                </a:solidFill>
                <a:ea typeface="SimHei" pitchFamily="49" charset="-122"/>
                <a:cs typeface="Times New Roman" panose="02020603050405020304" pitchFamily="18" charset="0"/>
              </a:rPr>
              <a:t> dung, </a:t>
            </a:r>
            <a:r>
              <a:rPr lang="en-US" sz="6000" dirty="0" err="1">
                <a:solidFill>
                  <a:schemeClr val="accent1">
                    <a:lumMod val="25000"/>
                  </a:schemeClr>
                </a:solidFill>
                <a:ea typeface="SimHei" pitchFamily="49" charset="-122"/>
                <a:cs typeface="Times New Roman" panose="02020603050405020304" pitchFamily="18" charset="0"/>
              </a:rPr>
              <a:t>suối</a:t>
            </a:r>
            <a:r>
              <a:rPr lang="en-US" sz="6000" dirty="0">
                <a:solidFill>
                  <a:schemeClr val="accent1">
                    <a:lumMod val="25000"/>
                  </a:schemeClr>
                </a:solidFill>
                <a:ea typeface="SimHei" pitchFamily="49" charset="-122"/>
                <a:cs typeface="Times New Roman" panose="02020603050405020304" pitchFamily="18" charset="0"/>
              </a:rPr>
              <a:t> </a:t>
            </a:r>
            <a:r>
              <a:rPr lang="vi-VN" sz="6000" dirty="0">
                <a:solidFill>
                  <a:schemeClr val="accent1">
                    <a:lumMod val="25000"/>
                  </a:schemeClr>
                </a:solidFill>
                <a:ea typeface="SimHei" pitchFamily="49" charset="-122"/>
                <a:cs typeface="Times New Roman" panose="02020603050405020304" pitchFamily="18" charset="0"/>
              </a:rPr>
              <a:t>ơ</a:t>
            </a:r>
            <a:r>
              <a:rPr lang="en-US" sz="6000" dirty="0">
                <a:solidFill>
                  <a:schemeClr val="accent1">
                    <a:lumMod val="25000"/>
                  </a:schemeClr>
                </a:solidFill>
                <a:ea typeface="SimHei" pitchFamily="49" charset="-122"/>
                <a:cs typeface="Times New Roman" panose="02020603050405020304" pitchFamily="18" charset="0"/>
              </a:rPr>
              <a:t>n </a:t>
            </a:r>
            <a:r>
              <a:rPr lang="en-US" sz="6000" dirty="0" err="1">
                <a:solidFill>
                  <a:schemeClr val="accent1">
                    <a:lumMod val="25000"/>
                  </a:schemeClr>
                </a:solidFill>
                <a:ea typeface="SimHei" pitchFamily="49" charset="-122"/>
                <a:cs typeface="Times New Roman" panose="02020603050405020304" pitchFamily="18" charset="0"/>
              </a:rPr>
              <a:t>tràn</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trề</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quá</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nh</a:t>
            </a:r>
            <a:r>
              <a:rPr lang="vi-VN" sz="6000" dirty="0">
                <a:solidFill>
                  <a:schemeClr val="accent1">
                    <a:lumMod val="25000"/>
                  </a:schemeClr>
                </a:solidFill>
                <a:ea typeface="SimHei" pitchFamily="49" charset="-122"/>
                <a:cs typeface="Times New Roman" panose="02020603050405020304" pitchFamily="18" charset="0"/>
              </a:rPr>
              <a:t>ư</a:t>
            </a:r>
            <a:r>
              <a:rPr lang="en-US" sz="6000" dirty="0">
                <a:solidFill>
                  <a:schemeClr val="accent1">
                    <a:lumMod val="25000"/>
                  </a:schemeClr>
                </a:solidFill>
                <a:ea typeface="SimHei" pitchFamily="49" charset="-122"/>
                <a:cs typeface="Times New Roman" panose="02020603050405020304" pitchFamily="18" charset="0"/>
              </a:rPr>
              <a:t>ng </a:t>
            </a:r>
            <a:r>
              <a:rPr lang="en-US" sz="6000" dirty="0" err="1">
                <a:solidFill>
                  <a:schemeClr val="accent1">
                    <a:lumMod val="25000"/>
                  </a:schemeClr>
                </a:solidFill>
                <a:ea typeface="SimHei" pitchFamily="49" charset="-122"/>
                <a:cs typeface="Times New Roman" panose="02020603050405020304" pitchFamily="18" charset="0"/>
              </a:rPr>
              <a:t>trần</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thế</a:t>
            </a:r>
            <a:r>
              <a:rPr lang="en-US" sz="6000" dirty="0">
                <a:solidFill>
                  <a:schemeClr val="accent1">
                    <a:lumMod val="25000"/>
                  </a:schemeClr>
                </a:solidFill>
                <a:ea typeface="SimHei" pitchFamily="49" charset="-122"/>
                <a:cs typeface="Times New Roman" panose="02020603050405020304" pitchFamily="18" charset="0"/>
              </a:rPr>
              <a:t> hay </a:t>
            </a:r>
            <a:r>
              <a:rPr lang="en-US" sz="6000" dirty="0" err="1">
                <a:solidFill>
                  <a:schemeClr val="accent1">
                    <a:lumMod val="25000"/>
                  </a:schemeClr>
                </a:solidFill>
                <a:ea typeface="SimHei" pitchFamily="49" charset="-122"/>
                <a:cs typeface="Times New Roman" panose="02020603050405020304" pitchFamily="18" charset="0"/>
              </a:rPr>
              <a:t>không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Có</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dăm</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tiếng</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hát</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mục</a:t>
            </a:r>
            <a:r>
              <a:rPr lang="en-US" sz="6000" dirty="0">
                <a:solidFill>
                  <a:schemeClr val="accent1">
                    <a:lumMod val="25000"/>
                  </a:schemeClr>
                </a:solidFill>
                <a:ea typeface="SimHei" pitchFamily="49" charset="-122"/>
                <a:cs typeface="Times New Roman" panose="02020603050405020304" pitchFamily="18" charset="0"/>
              </a:rPr>
              <a:t> </a:t>
            </a:r>
            <a:r>
              <a:rPr lang="en-US" sz="6000" dirty="0" err="1">
                <a:solidFill>
                  <a:schemeClr val="accent1">
                    <a:lumMod val="25000"/>
                  </a:schemeClr>
                </a:solidFill>
                <a:ea typeface="SimHei" pitchFamily="49" charset="-122"/>
                <a:cs typeface="Times New Roman" panose="02020603050405020304" pitchFamily="18" charset="0"/>
              </a:rPr>
              <a:t>đồng</a:t>
            </a:r>
            <a:r>
              <a:rPr lang="en-US" sz="6000" dirty="0">
                <a:solidFill>
                  <a:schemeClr val="accent1">
                    <a:lumMod val="25000"/>
                  </a:schemeClr>
                </a:solidFill>
                <a:ea typeface="SimHei" pitchFamily="49" charset="-122"/>
                <a:cs typeface="Times New Roman" panose="02020603050405020304" pitchFamily="18" charset="0"/>
              </a:rPr>
              <a:t>. </a:t>
            </a:r>
            <a:endParaRPr lang="en-US" sz="6000" dirty="0">
              <a:solidFill>
                <a:schemeClr val="accent1">
                  <a:lumMod val="25000"/>
                </a:schemeClr>
              </a:solidFill>
              <a:effectLst/>
            </a:endParaRPr>
          </a:p>
        </p:txBody>
      </p:sp>
    </p:spTree>
    <p:extLst>
      <p:ext uri="{BB962C8B-B14F-4D97-AF65-F5344CB8AC3E}">
        <p14:creationId xmlns:p14="http://schemas.microsoft.com/office/powerpoint/2010/main" val="712237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483557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en-US" sz="6000" u="sng" dirty="0">
                <a:solidFill>
                  <a:srgbClr val="FF0000"/>
                </a:solidFill>
                <a:latin typeface="+mj-lt"/>
                <a:cs typeface="Times New Roman" pitchFamily="18" charset="0"/>
              </a:rPr>
              <a:t>T</a:t>
            </a:r>
            <a:r>
              <a:rPr lang="vi-VN" sz="6000" b="0" u="sng" dirty="0">
                <a:solidFill>
                  <a:srgbClr val="FF0000"/>
                </a:solidFill>
                <a:effectLst/>
                <a:latin typeface="+mj-lt"/>
                <a:cs typeface="Times New Roman" pitchFamily="18" charset="0"/>
              </a:rPr>
              <a:t>k</a:t>
            </a:r>
            <a:r>
              <a:rPr lang="en-US" sz="6000" u="sng" dirty="0">
                <a:solidFill>
                  <a:srgbClr val="FF0000"/>
                </a:solidFill>
                <a:latin typeface="+mj-lt"/>
                <a:cs typeface="Times New Roman" pitchFamily="18" charset="0"/>
              </a:rPr>
              <a:t>6</a:t>
            </a:r>
            <a:r>
              <a:rPr lang="vi-VN" sz="6000" b="0" u="sng" dirty="0">
                <a:solidFill>
                  <a:srgbClr val="FF0000"/>
                </a:solidFill>
                <a:effectLst/>
                <a:latin typeface="+mj-lt"/>
                <a:cs typeface="Times New Roman" pitchFamily="18" charset="0"/>
              </a:rPr>
              <a:t>:</a:t>
            </a:r>
            <a:r>
              <a:rPr lang="vi-VN" sz="6000" b="0" dirty="0">
                <a:solidFill>
                  <a:srgbClr val="7030A0"/>
                </a:solidFill>
                <a:effectLst/>
                <a:latin typeface="+mj-lt"/>
                <a:cs typeface="Times New Roman" pitchFamily="18" charset="0"/>
              </a:rPr>
              <a:t> </a:t>
            </a:r>
            <a:r>
              <a:rPr lang="en-US" sz="6600" dirty="0">
                <a:solidFill>
                  <a:schemeClr val="accent1">
                    <a:lumMod val="25000"/>
                  </a:schemeClr>
                </a:solidFill>
                <a:latin typeface="+mj-lt"/>
                <a:ea typeface="SimHei" pitchFamily="49" charset="-122"/>
                <a:cs typeface="Times New Roman" panose="02020603050405020304" pitchFamily="18" charset="0"/>
              </a:rPr>
              <a:t>Con </a:t>
            </a:r>
            <a:r>
              <a:rPr lang="en-US" sz="6600" dirty="0" err="1">
                <a:solidFill>
                  <a:schemeClr val="accent1">
                    <a:lumMod val="25000"/>
                  </a:schemeClr>
                </a:solidFill>
                <a:latin typeface="+mj-lt"/>
                <a:ea typeface="SimHei" pitchFamily="49" charset="-122"/>
                <a:cs typeface="Times New Roman" panose="02020603050405020304" pitchFamily="18" charset="0"/>
              </a:rPr>
              <a:t>chỉ</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biết</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dâng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lên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tiếng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Thiên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Thần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mừng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kính</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trên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trời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ánh</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quang</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vinh</a:t>
            </a:r>
            <a:r>
              <a:rPr lang="en-US" sz="6600" dirty="0">
                <a:solidFill>
                  <a:schemeClr val="accent1">
                    <a:lumMod val="25000"/>
                  </a:schemeClr>
                </a:solidFill>
                <a:latin typeface="+mj-lt"/>
                <a:ea typeface="SimHei" pitchFamily="49" charset="-122"/>
                <a:cs typeface="Times New Roman" panose="02020603050405020304" pitchFamily="18" charset="0"/>
              </a:rPr>
              <a:t>, d</a:t>
            </a:r>
            <a:r>
              <a:rPr lang="vi-VN" sz="6600" dirty="0">
                <a:solidFill>
                  <a:schemeClr val="accent1">
                    <a:lumMod val="25000"/>
                  </a:schemeClr>
                </a:solidFill>
                <a:latin typeface="+mj-lt"/>
                <a:ea typeface="SimHei" pitchFamily="49" charset="-122"/>
                <a:cs typeface="Times New Roman" panose="02020603050405020304" pitchFamily="18" charset="0"/>
              </a:rPr>
              <a:t>ư</a:t>
            </a:r>
            <a:r>
              <a:rPr lang="en-US" sz="6600" dirty="0" err="1">
                <a:solidFill>
                  <a:schemeClr val="accent1">
                    <a:lumMod val="25000"/>
                  </a:schemeClr>
                </a:solidFill>
                <a:latin typeface="+mj-lt"/>
                <a:ea typeface="SimHei" pitchFamily="49" charset="-122"/>
                <a:cs typeface="Times New Roman" panose="02020603050405020304" pitchFamily="18" charset="0"/>
              </a:rPr>
              <a:t>ới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trần</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vui</a:t>
            </a:r>
            <a:r>
              <a:rPr lang="en-US" sz="6600" dirty="0">
                <a:solidFill>
                  <a:schemeClr val="accent1">
                    <a:lumMod val="25000"/>
                  </a:schemeClr>
                </a:solidFill>
                <a:latin typeface="+mj-lt"/>
                <a:ea typeface="SimHei" pitchFamily="49" charset="-122"/>
                <a:cs typeface="Times New Roman" panose="02020603050405020304" pitchFamily="18" charset="0"/>
              </a:rPr>
              <a:t> </a:t>
            </a:r>
            <a:r>
              <a:rPr lang="en-US" sz="6600" dirty="0" err="1">
                <a:solidFill>
                  <a:schemeClr val="accent1">
                    <a:lumMod val="25000"/>
                  </a:schemeClr>
                </a:solidFill>
                <a:latin typeface="+mj-lt"/>
                <a:ea typeface="SimHei" pitchFamily="49" charset="-122"/>
                <a:cs typeface="Times New Roman" panose="02020603050405020304" pitchFamily="18" charset="0"/>
              </a:rPr>
              <a:t>khúc</a:t>
            </a:r>
            <a:r>
              <a:rPr lang="en-US" sz="6600" dirty="0">
                <a:solidFill>
                  <a:schemeClr val="accent1">
                    <a:lumMod val="25000"/>
                  </a:schemeClr>
                </a:solidFill>
                <a:latin typeface="+mj-lt"/>
                <a:ea typeface="SimHei" pitchFamily="49" charset="-122"/>
                <a:cs typeface="Times New Roman" panose="02020603050405020304" pitchFamily="18" charset="0"/>
              </a:rPr>
              <a:t> an </a:t>
            </a:r>
            <a:r>
              <a:rPr lang="en-US" sz="6600" dirty="0" err="1">
                <a:solidFill>
                  <a:schemeClr val="accent1">
                    <a:lumMod val="25000"/>
                  </a:schemeClr>
                </a:solidFill>
                <a:latin typeface="+mj-lt"/>
                <a:ea typeface="SimHei" pitchFamily="49" charset="-122"/>
                <a:cs typeface="Times New Roman" panose="02020603050405020304" pitchFamily="18" charset="0"/>
              </a:rPr>
              <a:t>bình</a:t>
            </a:r>
            <a:r>
              <a:rPr lang="en-US" sz="6600" dirty="0">
                <a:solidFill>
                  <a:schemeClr val="accent1">
                    <a:lumMod val="25000"/>
                  </a:schemeClr>
                </a:solidFill>
                <a:latin typeface="+mj-lt"/>
                <a:ea typeface="SimHei" pitchFamily="49" charset="-122"/>
                <a:cs typeface="Times New Roman" panose="02020603050405020304" pitchFamily="18" charset="0"/>
              </a:rPr>
              <a:t>. </a:t>
            </a:r>
            <a:endParaRPr lang="en-US" sz="600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802418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a:solidFill>
                  <a:srgbClr val="FF0000"/>
                </a:solidFill>
                <a:effectLst/>
              </a:rPr>
              <a:t>k</a:t>
            </a:r>
            <a:r>
              <a:rPr lang="en-US" sz="4800" b="0" u="sng" dirty="0">
                <a:solidFill>
                  <a:srgbClr val="FF0000"/>
                </a:solidFill>
                <a:effectLst/>
              </a:rPr>
              <a:t>:</a:t>
            </a:r>
            <a:r>
              <a:rPr lang="en-US" sz="4800" b="0" dirty="0">
                <a:solidFill>
                  <a:srgbClr val="7030A0"/>
                </a:solidFill>
                <a:effectLst/>
              </a:rPr>
              <a:t> </a:t>
            </a:r>
            <a:r>
              <a:rPr lang="en-US" sz="4800" dirty="0" err="1">
                <a:solidFill>
                  <a:schemeClr val="accent1">
                    <a:lumMod val="25000"/>
                  </a:schemeClr>
                </a:solidFill>
                <a:ea typeface="SimHei" pitchFamily="49" charset="-122"/>
                <a:cs typeface="Times New Roman" panose="02020603050405020304" pitchFamily="18" charset="0"/>
              </a:rPr>
              <a:t>Máng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lừa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chiên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mãi</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đồng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cũng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đành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dừng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chân</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trú</a:t>
            </a:r>
            <a:r>
              <a:rPr lang="en-US" sz="4800" dirty="0">
                <a:solidFill>
                  <a:schemeClr val="accent1">
                    <a:lumMod val="25000"/>
                  </a:schemeClr>
                </a:solidFill>
                <a:ea typeface="SimHei" pitchFamily="49" charset="-122"/>
                <a:cs typeface="Times New Roman" panose="02020603050405020304" pitchFamily="18" charset="0"/>
              </a:rPr>
              <a:t> qua </a:t>
            </a:r>
            <a:r>
              <a:rPr lang="en-US" sz="4800" dirty="0" err="1">
                <a:solidFill>
                  <a:schemeClr val="accent1">
                    <a:lumMod val="25000"/>
                  </a:schemeClr>
                </a:solidFill>
                <a:ea typeface="SimHei" pitchFamily="49" charset="-122"/>
                <a:cs typeface="Times New Roman" panose="02020603050405020304" pitchFamily="18" charset="0"/>
              </a:rPr>
              <a:t>đêm</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không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nhà</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Dặm</a:t>
            </a:r>
            <a:r>
              <a:rPr lang="en-US" sz="4800" dirty="0">
                <a:solidFill>
                  <a:schemeClr val="accent1">
                    <a:lumMod val="25000"/>
                  </a:schemeClr>
                </a:solidFill>
                <a:ea typeface="SimHei" pitchFamily="49" charset="-122"/>
                <a:cs typeface="Times New Roman" panose="02020603050405020304" pitchFamily="18" charset="0"/>
              </a:rPr>
              <a:t> đ</a:t>
            </a:r>
            <a:r>
              <a:rPr lang="vi-VN" sz="4800" dirty="0">
                <a:solidFill>
                  <a:schemeClr val="accent1">
                    <a:lumMod val="25000"/>
                  </a:schemeClr>
                </a:solidFill>
                <a:ea typeface="SimHei" pitchFamily="49" charset="-122"/>
                <a:cs typeface="Times New Roman" panose="02020603050405020304" pitchFamily="18" charset="0"/>
              </a:rPr>
              <a:t>ư</a:t>
            </a:r>
            <a:r>
              <a:rPr lang="en-US" sz="4800" dirty="0" err="1">
                <a:solidFill>
                  <a:schemeClr val="accent1">
                    <a:lumMod val="25000"/>
                  </a:schemeClr>
                </a:solidFill>
                <a:ea typeface="SimHei" pitchFamily="49" charset="-122"/>
                <a:cs typeface="Times New Roman" panose="02020603050405020304" pitchFamily="18" charset="0"/>
              </a:rPr>
              <a:t>ờng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xa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tiết</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đông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lạnh</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Thư</a:t>
            </a:r>
            <a:r>
              <a:rPr lang="vi-VN" sz="4800" dirty="0">
                <a:solidFill>
                  <a:schemeClr val="accent1">
                    <a:lumMod val="25000"/>
                  </a:schemeClr>
                </a:solidFill>
                <a:ea typeface="SimHei" pitchFamily="49" charset="-122"/>
                <a:cs typeface="Times New Roman" panose="02020603050405020304" pitchFamily="18" charset="0"/>
              </a:rPr>
              <a:t>ơ</a:t>
            </a:r>
            <a:r>
              <a:rPr lang="en-US" sz="4800" dirty="0">
                <a:solidFill>
                  <a:schemeClr val="accent1">
                    <a:lumMod val="25000"/>
                  </a:schemeClr>
                </a:solidFill>
                <a:ea typeface="SimHei" pitchFamily="49" charset="-122"/>
                <a:cs typeface="Times New Roman" panose="02020603050405020304" pitchFamily="18" charset="0"/>
              </a:rPr>
              <a:t>ng </a:t>
            </a:r>
            <a:r>
              <a:rPr lang="en-US" sz="4800" dirty="0" err="1">
                <a:solidFill>
                  <a:schemeClr val="accent1">
                    <a:lumMod val="25000"/>
                  </a:schemeClr>
                </a:solidFill>
                <a:ea typeface="SimHei" pitchFamily="49" charset="-122"/>
                <a:cs typeface="Times New Roman" panose="02020603050405020304" pitchFamily="18" charset="0"/>
              </a:rPr>
              <a:t>Chúa</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Giêsu</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năm</a:t>
            </a:r>
            <a:r>
              <a:rPr lang="en-US" sz="4800" dirty="0">
                <a:solidFill>
                  <a:schemeClr val="accent1">
                    <a:lumMod val="25000"/>
                  </a:schemeClr>
                </a:solidFill>
                <a:ea typeface="SimHei" pitchFamily="49" charset="-122"/>
                <a:cs typeface="Times New Roman" panose="02020603050405020304" pitchFamily="18" charset="0"/>
              </a:rPr>
              <a:t> x</a:t>
            </a:r>
            <a:r>
              <a:rPr lang="vi-VN" sz="4800" dirty="0">
                <a:solidFill>
                  <a:schemeClr val="accent1">
                    <a:lumMod val="25000"/>
                  </a:schemeClr>
                </a:solidFill>
                <a:ea typeface="SimHei" pitchFamily="49" charset="-122"/>
                <a:cs typeface="Times New Roman" panose="02020603050405020304" pitchFamily="18" charset="0"/>
              </a:rPr>
              <a:t>ư</a:t>
            </a:r>
            <a:r>
              <a:rPr lang="en-US" sz="4800" dirty="0">
                <a:solidFill>
                  <a:schemeClr val="accent1">
                    <a:lumMod val="25000"/>
                  </a:schemeClr>
                </a:solidFill>
                <a:ea typeface="SimHei" pitchFamily="49" charset="-122"/>
                <a:cs typeface="Times New Roman" panose="02020603050405020304" pitchFamily="18" charset="0"/>
              </a:rPr>
              <a:t>a </a:t>
            </a:r>
            <a:r>
              <a:rPr lang="en-US" sz="4800" dirty="0" err="1">
                <a:solidFill>
                  <a:schemeClr val="accent1">
                    <a:lumMod val="25000"/>
                  </a:schemeClr>
                </a:solidFill>
                <a:ea typeface="SimHei" pitchFamily="49" charset="-122"/>
                <a:cs typeface="Times New Roman" panose="02020603050405020304" pitchFamily="18" charset="0"/>
              </a:rPr>
              <a:t>đã</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giáng</a:t>
            </a:r>
            <a:r>
              <a:rPr lang="en-US" sz="4800" dirty="0">
                <a:solidFill>
                  <a:schemeClr val="accent1">
                    <a:lumMod val="25000"/>
                  </a:schemeClr>
                </a:solidFill>
                <a:ea typeface="SimHei" pitchFamily="49" charset="-122"/>
                <a:cs typeface="Times New Roman" panose="02020603050405020304" pitchFamily="18" charset="0"/>
              </a:rPr>
              <a:t> </a:t>
            </a:r>
            <a:r>
              <a:rPr lang="en-US" sz="4800" dirty="0" err="1">
                <a:solidFill>
                  <a:schemeClr val="accent1">
                    <a:lumMod val="25000"/>
                  </a:schemeClr>
                </a:solidFill>
                <a:ea typeface="SimHei" pitchFamily="49" charset="-122"/>
                <a:cs typeface="Times New Roman" panose="02020603050405020304" pitchFamily="18" charset="0"/>
              </a:rPr>
              <a:t>sinh</a:t>
            </a:r>
            <a:r>
              <a:rPr lang="en-US" sz="4800" dirty="0">
                <a:solidFill>
                  <a:schemeClr val="accent1">
                    <a:lumMod val="25000"/>
                  </a:schemeClr>
                </a:solidFill>
                <a:ea typeface="SimHei" pitchFamily="49" charset="-122"/>
                <a:cs typeface="Times New Roman" panose="02020603050405020304" pitchFamily="18" charset="0"/>
              </a:rPr>
              <a:t>. </a:t>
            </a:r>
            <a:endParaRPr lang="en-US" sz="4800" dirty="0">
              <a:solidFill>
                <a:schemeClr val="accent1">
                  <a:lumMod val="25000"/>
                </a:schemeClr>
              </a:solidFill>
              <a:effectLst/>
            </a:endParaRPr>
          </a:p>
        </p:txBody>
      </p:sp>
    </p:spTree>
    <p:extLst>
      <p:ext uri="{BB962C8B-B14F-4D97-AF65-F5344CB8AC3E}">
        <p14:creationId xmlns:p14="http://schemas.microsoft.com/office/powerpoint/2010/main" val="19149717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a:t>
            </a:r>
            <a:r>
              <a:rPr lang="en-US" sz="4800" u="sng" dirty="0">
                <a:solidFill>
                  <a:srgbClr val="FF0000"/>
                </a:solidFill>
                <a:effectLst/>
              </a:rPr>
              <a:t>k1:</a:t>
            </a:r>
            <a:r>
              <a:rPr lang="en-US" sz="4800" dirty="0">
                <a:solidFill>
                  <a:schemeClr val="accent5">
                    <a:lumMod val="25000"/>
                  </a:schemeClr>
                </a:solidFill>
                <a:effectLst/>
              </a:rPr>
              <a:t> </a:t>
            </a:r>
            <a:r>
              <a:rPr lang="en-US" sz="4800" dirty="0" err="1">
                <a:solidFill>
                  <a:schemeClr val="accent5">
                    <a:lumMod val="25000"/>
                  </a:schemeClr>
                </a:solidFill>
                <a:cs typeface="Times New Roman" pitchFamily="18" charset="0"/>
              </a:rPr>
              <a:t>Bầu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Bê-lem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ngập</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tràn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ánh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sao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từ</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cao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thần</a:t>
            </a:r>
            <a:r>
              <a:rPr lang="en-US" sz="4800" dirty="0">
                <a:solidFill>
                  <a:schemeClr val="accent5">
                    <a:lumMod val="25000"/>
                  </a:schemeClr>
                </a:solidFill>
                <a:cs typeface="Times New Roman" pitchFamily="18" charset="0"/>
              </a:rPr>
              <a:t> loan </a:t>
            </a:r>
            <a:r>
              <a:rPr lang="en-US" sz="4800" dirty="0" err="1">
                <a:solidFill>
                  <a:schemeClr val="accent5">
                    <a:lumMod val="25000"/>
                  </a:schemeClr>
                </a:solidFill>
                <a:cs typeface="Times New Roman" pitchFamily="18" charset="0"/>
              </a:rPr>
              <a:t>báo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Đấng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Cứu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vừa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giáng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kia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ơi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nào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mau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bước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nhanh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về</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Bê-lem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kính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thờ</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uy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là</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Vua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Hoà</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Bình</a:t>
            </a:r>
            <a:r>
              <a:rPr lang="en-US" sz="4800" dirty="0">
                <a:solidFill>
                  <a:schemeClr val="accent5">
                    <a:lumMod val="25000"/>
                  </a:schemeClr>
                </a:solidFill>
                <a:cs typeface="Times New Roman" pitchFamily="18" charset="0"/>
              </a:rPr>
              <a:t>.</a:t>
            </a:r>
            <a:endParaRPr lang="vi-VN" sz="480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chemeClr val="accent5">
                    <a:lumMod val="25000"/>
                  </a:schemeClr>
                </a:solidFill>
                <a:effectLst/>
                <a:latin typeface="+mj-lt"/>
                <a:cs typeface="Tahoma" pitchFamily="34" charset="0"/>
              </a:rPr>
              <a:t>Ca</a:t>
            </a:r>
            <a:r>
              <a:rPr lang="en-US" sz="8000" b="0" dirty="0">
                <a:solidFill>
                  <a:schemeClr val="accent5">
                    <a:lumMod val="25000"/>
                  </a:schemeClr>
                </a:solidFill>
                <a:effectLst/>
                <a:latin typeface="+mj-lt"/>
                <a:cs typeface="Tahoma" pitchFamily="34" charset="0"/>
              </a:rPr>
              <a:t> </a:t>
            </a:r>
            <a:r>
              <a:rPr lang="vi-VN" sz="8000" b="0" dirty="0">
                <a:solidFill>
                  <a:schemeClr val="accent5">
                    <a:lumMod val="25000"/>
                  </a:schemeClr>
                </a:solidFill>
                <a:effectLst/>
                <a:latin typeface="+mj-lt"/>
                <a:cs typeface="Tahoma" pitchFamily="34" charset="0"/>
              </a:rPr>
              <a:t>Kết </a:t>
            </a:r>
            <a:r>
              <a:rPr lang="en-US" sz="8000" b="0" dirty="0">
                <a:solidFill>
                  <a:schemeClr val="accent5">
                    <a:lumMod val="25000"/>
                  </a:schemeClr>
                </a:solidFill>
                <a:effectLst/>
                <a:latin typeface="+mj-lt"/>
                <a:cs typeface="Tahoma" pitchFamily="34" charset="0"/>
              </a:rPr>
              <a:t>L</a:t>
            </a:r>
            <a:r>
              <a:rPr lang="vi-VN" sz="8000" b="0" dirty="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en-US" sz="6600" dirty="0" err="1">
                <a:solidFill>
                  <a:schemeClr val="accent5">
                    <a:lumMod val="25000"/>
                  </a:schemeClr>
                </a:solidFill>
                <a:latin typeface="+mj-lt"/>
                <a:cs typeface="Tahoma" pitchFamily="34" charset="0"/>
              </a:rPr>
              <a:t>Quà</a:t>
            </a:r>
            <a:r>
              <a:rPr lang="en-US" sz="6600" dirty="0">
                <a:solidFill>
                  <a:schemeClr val="accent5">
                    <a:lumMod val="25000"/>
                  </a:schemeClr>
                </a:solidFill>
                <a:latin typeface="+mj-lt"/>
                <a:cs typeface="Tahoma" pitchFamily="34" charset="0"/>
              </a:rPr>
              <a:t> </a:t>
            </a:r>
            <a:r>
              <a:rPr lang="en-US" sz="6600" dirty="0" err="1">
                <a:solidFill>
                  <a:schemeClr val="accent5">
                    <a:lumMod val="25000"/>
                  </a:schemeClr>
                </a:solidFill>
                <a:latin typeface="+mj-lt"/>
                <a:cs typeface="Tahoma" pitchFamily="34" charset="0"/>
              </a:rPr>
              <a:t>Dâng</a:t>
            </a:r>
            <a:r>
              <a:rPr lang="en-US" sz="6600" dirty="0">
                <a:solidFill>
                  <a:schemeClr val="accent5">
                    <a:lumMod val="25000"/>
                  </a:schemeClr>
                </a:solidFill>
                <a:latin typeface="+mj-lt"/>
                <a:cs typeface="Tahoma" pitchFamily="34" charset="0"/>
              </a:rPr>
              <a:t> </a:t>
            </a:r>
            <a:r>
              <a:rPr lang="en-US" sz="6600" dirty="0" err="1">
                <a:solidFill>
                  <a:schemeClr val="accent5">
                    <a:lumMod val="25000"/>
                  </a:schemeClr>
                </a:solidFill>
                <a:latin typeface="+mj-lt"/>
                <a:cs typeface="Tahoma" pitchFamily="34" charset="0"/>
              </a:rPr>
              <a:t>Giáng</a:t>
            </a:r>
            <a:r>
              <a:rPr lang="en-US" sz="6600" dirty="0">
                <a:solidFill>
                  <a:schemeClr val="accent5">
                    <a:lumMod val="25000"/>
                  </a:schemeClr>
                </a:solidFill>
                <a:latin typeface="+mj-lt"/>
                <a:cs typeface="Tahoma" pitchFamily="34" charset="0"/>
              </a:rPr>
              <a:t> </a:t>
            </a:r>
            <a:r>
              <a:rPr lang="en-US" sz="6600" dirty="0" err="1">
                <a:solidFill>
                  <a:schemeClr val="accent5">
                    <a:lumMod val="25000"/>
                  </a:schemeClr>
                </a:solidFill>
                <a:latin typeface="+mj-lt"/>
                <a:cs typeface="Tahoma" pitchFamily="34" charset="0"/>
              </a:rPr>
              <a:t>Sinh</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636"/>
            <a:ext cx="9037637" cy="4757736"/>
          </a:xfrm>
        </p:spPr>
        <p:txBody>
          <a:bodyPr/>
          <a:lstStyle/>
          <a:p>
            <a:pPr algn="just" eaLnBrk="1" hangingPunct="1">
              <a:lnSpc>
                <a:spcPct val="105000"/>
              </a:lnSpc>
            </a:pPr>
            <a:r>
              <a:rPr lang="en-US" sz="4800" u="sng" dirty="0">
                <a:solidFill>
                  <a:srgbClr val="FF0000"/>
                </a:solidFill>
                <a:effectLst/>
                <a:latin typeface="+mj-lt"/>
                <a:cs typeface="Times New Roman" pitchFamily="18" charset="0"/>
              </a:rPr>
              <a:t>T</a:t>
            </a:r>
            <a:r>
              <a:rPr lang="vi-VN" sz="4800" b="0" u="sng" dirty="0">
                <a:solidFill>
                  <a:srgbClr val="FF0000"/>
                </a:solidFill>
                <a:effectLst/>
                <a:latin typeface="+mj-lt"/>
                <a:cs typeface="Times New Roman" pitchFamily="18" charset="0"/>
              </a:rPr>
              <a:t>k</a:t>
            </a:r>
            <a:r>
              <a:rPr lang="en-US" sz="4800" b="0" u="sng" dirty="0">
                <a:solidFill>
                  <a:srgbClr val="FF0000"/>
                </a:solidFill>
                <a:effectLst/>
                <a:latin typeface="+mj-lt"/>
                <a:cs typeface="Times New Roman" pitchFamily="18" charset="0"/>
              </a:rPr>
              <a:t>1</a:t>
            </a:r>
            <a:r>
              <a:rPr lang="vi-VN" sz="4800" b="0" u="sng" dirty="0">
                <a:solidFill>
                  <a:srgbClr val="FF0000"/>
                </a:solidFill>
                <a:effectLst/>
                <a:latin typeface="+mj-lt"/>
                <a:cs typeface="Times New Roman" pitchFamily="18" charset="0"/>
              </a:rPr>
              <a:t>:</a:t>
            </a:r>
            <a:r>
              <a:rPr lang="vi-VN" sz="4800" b="0" dirty="0">
                <a:solidFill>
                  <a:srgbClr val="7030A0"/>
                </a:solidFill>
                <a:effectLst/>
                <a:latin typeface="+mj-lt"/>
                <a:cs typeface="Times New Roman" pitchFamily="18" charset="0"/>
              </a:rPr>
              <a:t> </a:t>
            </a:r>
            <a:r>
              <a:rPr lang="en-US" sz="4800" dirty="0" err="1">
                <a:solidFill>
                  <a:schemeClr val="accent1">
                    <a:lumMod val="25000"/>
                  </a:schemeClr>
                </a:solidFill>
                <a:latin typeface="+mj-lt"/>
                <a:cs typeface="Times New Roman" panose="02020603050405020304" pitchFamily="18" charset="0"/>
              </a:rPr>
              <a:t>Vì</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yêu</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nhân</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thế</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Chúa</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mang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kiếp</a:t>
            </a:r>
            <a:r>
              <a:rPr lang="en-US" sz="4800" dirty="0">
                <a:solidFill>
                  <a:schemeClr val="accent1">
                    <a:lumMod val="25000"/>
                  </a:schemeClr>
                </a:solidFill>
                <a:latin typeface="+mj-lt"/>
                <a:cs typeface="Times New Roman" panose="02020603050405020304" pitchFamily="18" charset="0"/>
              </a:rPr>
              <a:t> con ng</a:t>
            </a:r>
            <a:r>
              <a:rPr lang="vi-VN" sz="4800" dirty="0">
                <a:solidFill>
                  <a:schemeClr val="accent1">
                    <a:lumMod val="25000"/>
                  </a:schemeClr>
                </a:solidFill>
                <a:latin typeface="+mj-lt"/>
                <a:cs typeface="Times New Roman" panose="02020603050405020304" pitchFamily="18" charset="0"/>
              </a:rPr>
              <a:t>ư</a:t>
            </a:r>
            <a:r>
              <a:rPr lang="en-US" sz="4800" dirty="0" err="1">
                <a:solidFill>
                  <a:schemeClr val="accent1">
                    <a:lumMod val="25000"/>
                  </a:schemeClr>
                </a:solidFill>
                <a:latin typeface="+mj-lt"/>
                <a:cs typeface="Times New Roman" panose="02020603050405020304" pitchFamily="18" charset="0"/>
              </a:rPr>
              <a:t>ời</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nửa</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đêm</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thanh</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vắng</a:t>
            </a:r>
            <a:r>
              <a:rPr lang="en-US" sz="4800" dirty="0">
                <a:solidFill>
                  <a:schemeClr val="accent1">
                    <a:lumMod val="25000"/>
                  </a:schemeClr>
                </a:solidFill>
                <a:latin typeface="+mj-lt"/>
                <a:cs typeface="Times New Roman" panose="02020603050405020304" pitchFamily="18" charset="0"/>
              </a:rPr>
              <a:t> n</a:t>
            </a:r>
            <a:r>
              <a:rPr lang="vi-VN" sz="4800" dirty="0">
                <a:solidFill>
                  <a:schemeClr val="accent1">
                    <a:lumMod val="25000"/>
                  </a:schemeClr>
                </a:solidFill>
                <a:latin typeface="+mj-lt"/>
                <a:cs typeface="Times New Roman" panose="02020603050405020304" pitchFamily="18" charset="0"/>
              </a:rPr>
              <a:t>ơ</a:t>
            </a:r>
            <a:r>
              <a:rPr lang="en-US" sz="4800" dirty="0" err="1">
                <a:solidFill>
                  <a:schemeClr val="accent1">
                    <a:lumMod val="25000"/>
                  </a:schemeClr>
                </a:solidFill>
                <a:latin typeface="+mj-lt"/>
                <a:cs typeface="Times New Roman" panose="02020603050405020304" pitchFamily="18" charset="0"/>
              </a:rPr>
              <a:t>i</a:t>
            </a:r>
            <a:r>
              <a:rPr lang="en-US" sz="4800" dirty="0">
                <a:solidFill>
                  <a:schemeClr val="accent1">
                    <a:lumMod val="25000"/>
                  </a:schemeClr>
                </a:solidFill>
                <a:latin typeface="+mj-lt"/>
                <a:cs typeface="Times New Roman" panose="02020603050405020304" pitchFamily="18" charset="0"/>
              </a:rPr>
              <a:t> hang </a:t>
            </a:r>
            <a:r>
              <a:rPr lang="en-US" sz="4800" dirty="0" err="1">
                <a:solidFill>
                  <a:schemeClr val="accent1">
                    <a:lumMod val="25000"/>
                  </a:schemeClr>
                </a:solidFill>
                <a:latin typeface="+mj-lt"/>
                <a:cs typeface="Times New Roman" panose="02020603050405020304" pitchFamily="18" charset="0"/>
              </a:rPr>
              <a:t>lừa</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trong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giá</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lạnh</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Vang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tiếng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thiên</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thần</a:t>
            </a:r>
            <a:r>
              <a:rPr lang="en-US" sz="4800" dirty="0">
                <a:solidFill>
                  <a:schemeClr val="accent1">
                    <a:lumMod val="25000"/>
                  </a:schemeClr>
                </a:solidFill>
                <a:latin typeface="+mj-lt"/>
                <a:cs typeface="Times New Roman" panose="02020603050405020304" pitchFamily="18" charset="0"/>
              </a:rPr>
              <a:t> loan </a:t>
            </a:r>
            <a:r>
              <a:rPr lang="en-US" sz="4800" dirty="0" err="1">
                <a:solidFill>
                  <a:schemeClr val="accent1">
                    <a:lumMod val="25000"/>
                  </a:schemeClr>
                </a:solidFill>
                <a:latin typeface="+mj-lt"/>
                <a:cs typeface="Times New Roman" panose="02020603050405020304" pitchFamily="18" charset="0"/>
              </a:rPr>
              <a:t>báo</a:t>
            </a:r>
            <a:r>
              <a:rPr lang="en-US" sz="4800" dirty="0">
                <a:solidFill>
                  <a:schemeClr val="accent1">
                    <a:lumMod val="25000"/>
                  </a:schemeClr>
                </a:solidFill>
                <a:latin typeface="+mj-lt"/>
                <a:cs typeface="Times New Roman" panose="02020603050405020304" pitchFamily="18" charset="0"/>
              </a:rPr>
              <a:t> tin: </a:t>
            </a:r>
            <a:r>
              <a:rPr lang="en-US" sz="4800" dirty="0" err="1">
                <a:solidFill>
                  <a:schemeClr val="accent1">
                    <a:lumMod val="25000"/>
                  </a:schemeClr>
                </a:solidFill>
                <a:latin typeface="+mj-lt"/>
                <a:cs typeface="Times New Roman" panose="02020603050405020304" pitchFamily="18" charset="0"/>
              </a:rPr>
              <a:t>Hỡi</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các</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mục</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đồng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mau</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đến</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xem</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kìa</a:t>
            </a:r>
            <a:r>
              <a:rPr lang="en-US" sz="4800" dirty="0">
                <a:solidFill>
                  <a:schemeClr val="accent1">
                    <a:lumMod val="25000"/>
                  </a:schemeClr>
                </a:solidFill>
                <a:latin typeface="+mj-lt"/>
                <a:cs typeface="Times New Roman" panose="02020603050405020304" pitchFamily="18" charset="0"/>
              </a:rPr>
              <a:t> hang </a:t>
            </a:r>
            <a:r>
              <a:rPr lang="en-US" sz="4800" dirty="0" err="1">
                <a:solidFill>
                  <a:schemeClr val="accent1">
                    <a:lumMod val="25000"/>
                  </a:schemeClr>
                </a:solidFill>
                <a:latin typeface="+mj-lt"/>
                <a:cs typeface="Times New Roman" panose="02020603050405020304" pitchFamily="18" charset="0"/>
              </a:rPr>
              <a:t>Bê-lem</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bừng</a:t>
            </a:r>
            <a:r>
              <a:rPr lang="en-US" sz="4800" dirty="0">
                <a:solidFill>
                  <a:schemeClr val="accent1">
                    <a:lumMod val="25000"/>
                  </a:schemeClr>
                </a:solidFill>
                <a:latin typeface="+mj-lt"/>
                <a:cs typeface="Times New Roman" panose="02020603050405020304" pitchFamily="18" charset="0"/>
              </a:rPr>
              <a:t> </a:t>
            </a:r>
            <a:r>
              <a:rPr lang="en-US" sz="4800" dirty="0" err="1">
                <a:solidFill>
                  <a:schemeClr val="accent1">
                    <a:lumMod val="25000"/>
                  </a:schemeClr>
                </a:solidFill>
                <a:latin typeface="+mj-lt"/>
                <a:cs typeface="Times New Roman" panose="02020603050405020304" pitchFamily="18" charset="0"/>
              </a:rPr>
              <a:t>sáng</a:t>
            </a:r>
            <a:r>
              <a:rPr lang="en-US" sz="4800" dirty="0">
                <a:solidFill>
                  <a:schemeClr val="accent1">
                    <a:lumMod val="25000"/>
                  </a:schemeClr>
                </a:solidFill>
                <a:latin typeface="+mj-lt"/>
                <a:cs typeface="Times New Roman" panose="02020603050405020304" pitchFamily="18" charset="0"/>
              </a:rPr>
              <a:t>. </a:t>
            </a:r>
            <a:endParaRPr lang="en-US" sz="480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000" u="sng" dirty="0">
                <a:solidFill>
                  <a:srgbClr val="FF0000"/>
                </a:solidFill>
                <a:effectLst/>
                <a:latin typeface="+mj-lt"/>
                <a:cs typeface="Times New Roman" pitchFamily="18" charset="0"/>
              </a:rPr>
              <a:t>Tk2</a:t>
            </a:r>
            <a:r>
              <a:rPr lang="vi-VN" sz="5000" u="sng" dirty="0">
                <a:solidFill>
                  <a:srgbClr val="FF0000"/>
                </a:solidFill>
                <a:effectLst/>
                <a:latin typeface="+mj-lt"/>
                <a:cs typeface="Times New Roman" pitchFamily="18" charset="0"/>
              </a:rPr>
              <a:t>:</a:t>
            </a:r>
            <a:r>
              <a:rPr lang="vi-VN" sz="5000" dirty="0">
                <a:solidFill>
                  <a:schemeClr val="accent1">
                    <a:lumMod val="25000"/>
                  </a:schemeClr>
                </a:solidFill>
                <a:effectLst/>
                <a:latin typeface="+mj-lt"/>
                <a:cs typeface="Times New Roman" pitchFamily="18" charset="0"/>
              </a:rPr>
              <a:t> </a:t>
            </a:r>
            <a:r>
              <a:rPr lang="en-US" sz="5000" dirty="0" err="1">
                <a:solidFill>
                  <a:schemeClr val="accent1">
                    <a:lumMod val="25000"/>
                  </a:schemeClr>
                </a:solidFill>
                <a:latin typeface="+mj-lt"/>
                <a:cs typeface="Times New Roman" panose="02020603050405020304" pitchFamily="18" charset="0"/>
              </a:rPr>
              <a:t>Quỳ</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bên</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nôi</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Chúa</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xác</a:t>
            </a:r>
            <a:r>
              <a:rPr lang="en-US" sz="5000" dirty="0">
                <a:solidFill>
                  <a:schemeClr val="accent1">
                    <a:lumMod val="25000"/>
                  </a:schemeClr>
                </a:solidFill>
                <a:latin typeface="+mj-lt"/>
                <a:cs typeface="Times New Roman" panose="02020603050405020304" pitchFamily="18" charset="0"/>
              </a:rPr>
              <a:t> x</a:t>
            </a:r>
            <a:r>
              <a:rPr lang="vi-VN" sz="5000" dirty="0">
                <a:solidFill>
                  <a:schemeClr val="accent1">
                    <a:lumMod val="25000"/>
                  </a:schemeClr>
                </a:solidFill>
                <a:latin typeface="+mj-lt"/>
                <a:cs typeface="Times New Roman" panose="02020603050405020304" pitchFamily="18" charset="0"/>
              </a:rPr>
              <a:t>ơ</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máng</a:t>
            </a:r>
            <a:r>
              <a:rPr lang="en-US" sz="5000" dirty="0">
                <a:solidFill>
                  <a:schemeClr val="accent1">
                    <a:lumMod val="25000"/>
                  </a:schemeClr>
                </a:solidFill>
                <a:latin typeface="+mj-lt"/>
                <a:cs typeface="Times New Roman" panose="02020603050405020304" pitchFamily="18" charset="0"/>
              </a:rPr>
              <a:t> r</a:t>
            </a:r>
            <a:r>
              <a:rPr lang="vi-VN" sz="5000" dirty="0">
                <a:solidFill>
                  <a:schemeClr val="accent1">
                    <a:lumMod val="25000"/>
                  </a:schemeClr>
                </a:solidFill>
                <a:latin typeface="+mj-lt"/>
                <a:cs typeface="Times New Roman" panose="02020603050405020304" pitchFamily="18" charset="0"/>
              </a:rPr>
              <a:t>ơ</a:t>
            </a:r>
            <a:r>
              <a:rPr lang="en-US" sz="5000" dirty="0">
                <a:solidFill>
                  <a:schemeClr val="accent1">
                    <a:lumMod val="25000"/>
                  </a:schemeClr>
                </a:solidFill>
                <a:latin typeface="+mj-lt"/>
                <a:cs typeface="Times New Roman" panose="02020603050405020304" pitchFamily="18" charset="0"/>
              </a:rPr>
              <a:t>m </a:t>
            </a:r>
            <a:r>
              <a:rPr lang="en-US" sz="5000" dirty="0" err="1">
                <a:solidFill>
                  <a:schemeClr val="accent1">
                    <a:lumMod val="25000"/>
                  </a:schemeClr>
                </a:solidFill>
                <a:latin typeface="+mj-lt"/>
                <a:cs typeface="Times New Roman" panose="02020603050405020304" pitchFamily="18" charset="0"/>
              </a:rPr>
              <a:t>nghèo</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Quà</a:t>
            </a:r>
            <a:r>
              <a:rPr lang="en-US" sz="5000" dirty="0">
                <a:solidFill>
                  <a:schemeClr val="accent1">
                    <a:lumMod val="25000"/>
                  </a:schemeClr>
                </a:solidFill>
                <a:latin typeface="+mj-lt"/>
                <a:cs typeface="Times New Roman" panose="02020603050405020304" pitchFamily="18" charset="0"/>
              </a:rPr>
              <a:t> con </a:t>
            </a:r>
            <a:r>
              <a:rPr lang="en-US" sz="5000" dirty="0" err="1">
                <a:solidFill>
                  <a:schemeClr val="accent1">
                    <a:lumMod val="25000"/>
                  </a:schemeClr>
                </a:solidFill>
                <a:latin typeface="+mj-lt"/>
                <a:cs typeface="Times New Roman" panose="02020603050405020304" pitchFamily="18" charset="0"/>
              </a:rPr>
              <a:t>dâng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Chúa</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đây</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tấm</a:t>
            </a:r>
            <a:r>
              <a:rPr lang="en-US" sz="5000" dirty="0">
                <a:solidFill>
                  <a:schemeClr val="accent1">
                    <a:lumMod val="25000"/>
                  </a:schemeClr>
                </a:solidFill>
                <a:latin typeface="+mj-lt"/>
                <a:cs typeface="Times New Roman" panose="02020603050405020304" pitchFamily="18" charset="0"/>
              </a:rPr>
              <a:t> long bao </a:t>
            </a:r>
            <a:r>
              <a:rPr lang="en-US" sz="5000" dirty="0" err="1">
                <a:solidFill>
                  <a:schemeClr val="accent1">
                    <a:lumMod val="25000"/>
                  </a:schemeClr>
                </a:solidFill>
                <a:latin typeface="+mj-lt"/>
                <a:cs typeface="Times New Roman" panose="02020603050405020304" pitchFamily="18" charset="0"/>
              </a:rPr>
              <a:t>khát</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vọng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với</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những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vui</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buồn</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mong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sớt</a:t>
            </a:r>
            <a:r>
              <a:rPr lang="en-US" sz="5000" dirty="0">
                <a:solidFill>
                  <a:schemeClr val="accent1">
                    <a:lumMod val="25000"/>
                  </a:schemeClr>
                </a:solidFill>
                <a:latin typeface="+mj-lt"/>
                <a:cs typeface="Times New Roman" panose="02020603050405020304" pitchFamily="18" charset="0"/>
              </a:rPr>
              <a:t> chia </a:t>
            </a:r>
            <a:r>
              <a:rPr lang="en-US" sz="5000" dirty="0" err="1">
                <a:solidFill>
                  <a:schemeClr val="accent1">
                    <a:lumMod val="25000"/>
                  </a:schemeClr>
                </a:solidFill>
                <a:latin typeface="+mj-lt"/>
                <a:cs typeface="Times New Roman" panose="02020603050405020304" pitchFamily="18" charset="0"/>
              </a:rPr>
              <a:t>với</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những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hy</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vọng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những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ước</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mơ</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nguyện</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dâng</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lên</a:t>
            </a:r>
            <a:r>
              <a:rPr lang="en-US" sz="5000" dirty="0">
                <a:solidFill>
                  <a:schemeClr val="accent1">
                    <a:lumMod val="25000"/>
                  </a:schemeClr>
                </a:solidFill>
                <a:latin typeface="+mj-lt"/>
                <a:cs typeface="Times New Roman" panose="02020603050405020304" pitchFamily="18" charset="0"/>
              </a:rPr>
              <a:t> cha </a:t>
            </a:r>
            <a:r>
              <a:rPr lang="en-US" sz="5000" dirty="0" err="1">
                <a:solidFill>
                  <a:schemeClr val="accent1">
                    <a:lumMod val="25000"/>
                  </a:schemeClr>
                </a:solidFill>
                <a:latin typeface="+mj-lt"/>
                <a:cs typeface="Times New Roman" panose="02020603050405020304" pitchFamily="18" charset="0"/>
              </a:rPr>
              <a:t>từ</a:t>
            </a:r>
            <a:r>
              <a:rPr lang="en-US" sz="5000" dirty="0">
                <a:solidFill>
                  <a:schemeClr val="accent1">
                    <a:lumMod val="25000"/>
                  </a:schemeClr>
                </a:solidFill>
                <a:latin typeface="+mj-lt"/>
                <a:cs typeface="Times New Roman" panose="02020603050405020304" pitchFamily="18" charset="0"/>
              </a:rPr>
              <a:t> </a:t>
            </a:r>
            <a:r>
              <a:rPr lang="en-US" sz="5000" dirty="0" err="1">
                <a:solidFill>
                  <a:schemeClr val="accent1">
                    <a:lumMod val="25000"/>
                  </a:schemeClr>
                </a:solidFill>
                <a:latin typeface="+mj-lt"/>
                <a:cs typeface="Times New Roman" panose="02020603050405020304" pitchFamily="18" charset="0"/>
              </a:rPr>
              <a:t>ái</a:t>
            </a:r>
            <a:r>
              <a:rPr lang="en-US" sz="5000" dirty="0">
                <a:solidFill>
                  <a:schemeClr val="accent1">
                    <a:lumMod val="25000"/>
                  </a:schemeClr>
                </a:solidFill>
                <a:latin typeface="+mj-lt"/>
                <a:cs typeface="Times New Roman" panose="02020603050405020304" pitchFamily="18" charset="0"/>
              </a:rPr>
              <a:t>.  </a:t>
            </a:r>
            <a:r>
              <a:rPr lang="vi-VN" sz="5000" dirty="0">
                <a:solidFill>
                  <a:schemeClr val="accent1">
                    <a:lumMod val="25000"/>
                  </a:schemeClr>
                </a:solidFill>
                <a:latin typeface="+mj-lt"/>
                <a:cs typeface="Times New Roman" panose="02020603050405020304" pitchFamily="18" charset="0"/>
              </a:rPr>
              <a:t>  </a:t>
            </a:r>
            <a:endParaRPr lang="en-US" sz="5000" dirty="0">
              <a:solidFill>
                <a:schemeClr val="accent1">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0000"/>
                </a:solidFill>
                <a:effectLst/>
              </a:rPr>
              <a:t>Đ</a:t>
            </a:r>
            <a:r>
              <a:rPr lang="vi-VN" sz="6000" u="sng" dirty="0">
                <a:solidFill>
                  <a:srgbClr val="FF0000"/>
                </a:solidFill>
                <a:effectLst/>
              </a:rPr>
              <a:t>k</a:t>
            </a:r>
            <a:r>
              <a:rPr lang="en-US" sz="6000" b="0" u="sng" dirty="0">
                <a:solidFill>
                  <a:srgbClr val="FF0000"/>
                </a:solidFill>
                <a:effectLst/>
              </a:rPr>
              <a:t>:</a:t>
            </a:r>
            <a:r>
              <a:rPr lang="vi-VN" sz="6000" b="0" dirty="0">
                <a:solidFill>
                  <a:srgbClr val="7030A0"/>
                </a:solidFill>
                <a:effectLst/>
              </a:rPr>
              <a:t> </a:t>
            </a:r>
            <a:r>
              <a:rPr lang="en-US" sz="6600" dirty="0">
                <a:solidFill>
                  <a:schemeClr val="accent1">
                    <a:lumMod val="25000"/>
                  </a:schemeClr>
                </a:solidFill>
                <a:cs typeface="Times New Roman" panose="02020603050405020304" pitchFamily="18" charset="0"/>
              </a:rPr>
              <a:t>Ha-</a:t>
            </a:r>
            <a:r>
              <a:rPr lang="en-US" sz="6600" dirty="0" err="1">
                <a:solidFill>
                  <a:schemeClr val="accent1">
                    <a:lumMod val="25000"/>
                  </a:schemeClr>
                </a:solidFill>
                <a:cs typeface="Times New Roman" panose="02020603050405020304" pitchFamily="18" charset="0"/>
              </a:rPr>
              <a:t>lê</a:t>
            </a:r>
            <a:r>
              <a:rPr lang="en-US" sz="6600" dirty="0">
                <a:solidFill>
                  <a:schemeClr val="accent1">
                    <a:lumMod val="25000"/>
                  </a:schemeClr>
                </a:solidFill>
                <a:cs typeface="Times New Roman" panose="02020603050405020304" pitchFamily="18" charset="0"/>
              </a:rPr>
              <a:t>-</a:t>
            </a:r>
            <a:r>
              <a:rPr lang="en-US" sz="6600" dirty="0" err="1">
                <a:solidFill>
                  <a:schemeClr val="accent1">
                    <a:lumMod val="25000"/>
                  </a:schemeClr>
                </a:solidFill>
                <a:cs typeface="Times New Roman" panose="02020603050405020304" pitchFamily="18" charset="0"/>
              </a:rPr>
              <a:t>lu-ia</a:t>
            </a:r>
            <a:r>
              <a:rPr lang="en-US" sz="6600" dirty="0">
                <a:solidFill>
                  <a:schemeClr val="accent1">
                    <a:lumMod val="25000"/>
                  </a:schemeClr>
                </a:solidFill>
                <a:cs typeface="Times New Roman" panose="02020603050405020304" pitchFamily="18" charset="0"/>
              </a:rPr>
              <a:t>, Ha-</a:t>
            </a:r>
            <a:r>
              <a:rPr lang="en-US" sz="6600" dirty="0" err="1">
                <a:solidFill>
                  <a:schemeClr val="accent1">
                    <a:lumMod val="25000"/>
                  </a:schemeClr>
                </a:solidFill>
                <a:cs typeface="Times New Roman" panose="02020603050405020304" pitchFamily="18" charset="0"/>
              </a:rPr>
              <a:t>lê</a:t>
            </a:r>
            <a:r>
              <a:rPr lang="en-US" sz="6600" dirty="0">
                <a:solidFill>
                  <a:schemeClr val="accent1">
                    <a:lumMod val="25000"/>
                  </a:schemeClr>
                </a:solidFill>
                <a:cs typeface="Times New Roman" panose="02020603050405020304" pitchFamily="18" charset="0"/>
              </a:rPr>
              <a:t>-</a:t>
            </a:r>
            <a:r>
              <a:rPr lang="en-US" sz="6600" dirty="0" err="1">
                <a:solidFill>
                  <a:schemeClr val="accent1">
                    <a:lumMod val="25000"/>
                  </a:schemeClr>
                </a:solidFill>
                <a:cs typeface="Times New Roman" panose="02020603050405020304" pitchFamily="18" charset="0"/>
              </a:rPr>
              <a:t>lu-ia</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Cất</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tiếng</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hát</a:t>
            </a:r>
            <a:r>
              <a:rPr lang="en-US" sz="6600" dirty="0">
                <a:solidFill>
                  <a:schemeClr val="accent1">
                    <a:lumMod val="25000"/>
                  </a:schemeClr>
                </a:solidFill>
                <a:cs typeface="Times New Roman" panose="02020603050405020304" pitchFamily="18" charset="0"/>
              </a:rPr>
              <a:t> ta </a:t>
            </a:r>
            <a:r>
              <a:rPr lang="en-US" sz="6600" dirty="0" err="1">
                <a:solidFill>
                  <a:schemeClr val="accent1">
                    <a:lumMod val="25000"/>
                  </a:schemeClr>
                </a:solidFill>
                <a:cs typeface="Times New Roman" panose="02020603050405020304" pitchFamily="18" charset="0"/>
              </a:rPr>
              <a:t>mừng</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vui</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Vì</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bình</a:t>
            </a:r>
            <a:r>
              <a:rPr lang="en-US" sz="6600" dirty="0">
                <a:solidFill>
                  <a:schemeClr val="accent1">
                    <a:lumMod val="25000"/>
                  </a:schemeClr>
                </a:solidFill>
                <a:cs typeface="Times New Roman" panose="02020603050405020304" pitchFamily="18" charset="0"/>
              </a:rPr>
              <a:t> an </a:t>
            </a:r>
            <a:r>
              <a:rPr lang="en-US" sz="6600" dirty="0" err="1">
                <a:solidFill>
                  <a:schemeClr val="accent1">
                    <a:lumMod val="25000"/>
                  </a:schemeClr>
                </a:solidFill>
                <a:cs typeface="Times New Roman" panose="02020603050405020304" pitchFamily="18" charset="0"/>
              </a:rPr>
              <a:t>Chúa</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cho</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nhân</a:t>
            </a:r>
            <a:r>
              <a:rPr lang="en-US" sz="6600" dirty="0">
                <a:solidFill>
                  <a:schemeClr val="accent1">
                    <a:lumMod val="25000"/>
                  </a:schemeClr>
                </a:solidFill>
                <a:cs typeface="Times New Roman" panose="02020603050405020304" pitchFamily="18" charset="0"/>
              </a:rPr>
              <a:t> </a:t>
            </a:r>
            <a:r>
              <a:rPr lang="en-US" sz="6600" dirty="0" err="1">
                <a:solidFill>
                  <a:schemeClr val="accent1">
                    <a:lumMod val="25000"/>
                  </a:schemeClr>
                </a:solidFill>
                <a:cs typeface="Times New Roman" panose="02020603050405020304" pitchFamily="18" charset="0"/>
              </a:rPr>
              <a:t>trần</a:t>
            </a:r>
            <a:r>
              <a:rPr lang="en-US" sz="6600" dirty="0">
                <a:solidFill>
                  <a:schemeClr val="accent1">
                    <a:lumMod val="25000"/>
                  </a:schemeClr>
                </a:solidFill>
                <a:cs typeface="Times New Roman" panose="02020603050405020304" pitchFamily="18" charset="0"/>
              </a:rPr>
              <a:t>. (2 </a:t>
            </a:r>
            <a:r>
              <a:rPr lang="en-US" sz="6600" dirty="0" err="1">
                <a:solidFill>
                  <a:schemeClr val="accent1">
                    <a:lumMod val="25000"/>
                  </a:schemeClr>
                </a:solidFill>
                <a:cs typeface="Times New Roman" panose="02020603050405020304" pitchFamily="18" charset="0"/>
              </a:rPr>
              <a:t>lần</a:t>
            </a:r>
            <a:r>
              <a:rPr lang="en-US" sz="6600" dirty="0">
                <a:solidFill>
                  <a:schemeClr val="accent1">
                    <a:lumMod val="25000"/>
                  </a:schemeClr>
                </a:solidFill>
                <a:cs typeface="Times New Roman" panose="02020603050405020304" pitchFamily="18" charset="0"/>
              </a:rPr>
              <a:t>)</a:t>
            </a:r>
            <a:endParaRPr lang="en-US" sz="6000" dirty="0">
              <a:solidFill>
                <a:schemeClr val="accent1">
                  <a:lumMod val="25000"/>
                </a:schemeClr>
              </a:solidFill>
              <a:effectLst/>
            </a:endParaRPr>
          </a:p>
        </p:txBody>
      </p:sp>
    </p:spTree>
    <p:extLst>
      <p:ext uri="{BB962C8B-B14F-4D97-AF65-F5344CB8AC3E}">
        <p14:creationId xmlns:p14="http://schemas.microsoft.com/office/powerpoint/2010/main" val="2777353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err="1">
                <a:solidFill>
                  <a:srgbClr val="FF0000"/>
                </a:solidFill>
                <a:effectLst/>
              </a:rPr>
              <a:t>Đk</a:t>
            </a:r>
            <a:r>
              <a:rPr lang="en-US" sz="4600" b="0" u="sng" dirty="0">
                <a:solidFill>
                  <a:srgbClr val="FF0000"/>
                </a:solidFill>
                <a:effectLst/>
              </a:rPr>
              <a:t>:</a:t>
            </a:r>
            <a:r>
              <a:rPr lang="en-US" sz="4600" b="0" dirty="0">
                <a:solidFill>
                  <a:srgbClr val="7030A0"/>
                </a:solidFill>
                <a:effectLst/>
              </a:rPr>
              <a:t> </a:t>
            </a:r>
            <a:r>
              <a:rPr lang="en-US" sz="4800" dirty="0" err="1">
                <a:solidFill>
                  <a:schemeClr val="accent5">
                    <a:lumMod val="25000"/>
                  </a:schemeClr>
                </a:solidFill>
                <a:cs typeface="Times New Roman" pitchFamily="18" charset="0"/>
              </a:rPr>
              <a:t>Nào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mau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nhanh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bước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mau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Bê-lem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thờ</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kính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Vua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xuống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làm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để</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cứu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thế</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nhân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Này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muôn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dân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nước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đưa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mắt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trông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xem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cao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thương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mến</a:t>
            </a:r>
            <a:r>
              <a:rPr lang="en-US" sz="4800" dirty="0">
                <a:solidFill>
                  <a:schemeClr val="accent5">
                    <a:lumMod val="25000"/>
                  </a:schemeClr>
                </a:solidFill>
                <a:cs typeface="Times New Roman" pitchFamily="18" charset="0"/>
              </a:rPr>
              <a:t> con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hạ</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làm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người</a:t>
            </a:r>
            <a:r>
              <a:rPr lang="en-US" sz="4800" dirty="0">
                <a:solidFill>
                  <a:schemeClr val="accent5">
                    <a:lumMod val="25000"/>
                  </a:schemeClr>
                </a:solidFill>
                <a:cs typeface="Times New Roman" pitchFamily="18" charset="0"/>
              </a:rPr>
              <a:t>. </a:t>
            </a:r>
            <a:endParaRPr lang="en-US" sz="460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a:t>
            </a:r>
            <a:r>
              <a:rPr lang="en-US" sz="4800" u="sng" dirty="0">
                <a:solidFill>
                  <a:srgbClr val="FF0000"/>
                </a:solidFill>
                <a:effectLst/>
              </a:rPr>
              <a:t>k2:</a:t>
            </a:r>
            <a:r>
              <a:rPr lang="en-US" sz="4800" dirty="0">
                <a:solidFill>
                  <a:schemeClr val="accent5">
                    <a:lumMod val="25000"/>
                  </a:schemeClr>
                </a:solidFill>
                <a:effectLst/>
              </a:rPr>
              <a:t> </a:t>
            </a:r>
            <a:r>
              <a:rPr lang="en-US" sz="4800" dirty="0" err="1">
                <a:solidFill>
                  <a:schemeClr val="accent5">
                    <a:lumMod val="25000"/>
                  </a:schemeClr>
                </a:solidFill>
                <a:cs typeface="Times New Roman" pitchFamily="18" charset="0"/>
              </a:rPr>
              <a:t>Từ</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trời</a:t>
            </a:r>
            <a:r>
              <a:rPr lang="en-US" sz="4800" dirty="0">
                <a:solidFill>
                  <a:schemeClr val="accent5">
                    <a:lumMod val="25000"/>
                  </a:schemeClr>
                </a:solidFill>
                <a:cs typeface="Times New Roman" pitchFamily="18" charset="0"/>
              </a:rPr>
              <a:t> Ph</a:t>
            </a:r>
            <a:r>
              <a:rPr lang="vi-VN" sz="4800" dirty="0">
                <a:solidFill>
                  <a:schemeClr val="accent5">
                    <a:lumMod val="25000"/>
                  </a:schemeClr>
                </a:solidFill>
                <a:cs typeface="Times New Roman" pitchFamily="18" charset="0"/>
              </a:rPr>
              <a:t>ư</a:t>
            </a:r>
            <a:r>
              <a:rPr lang="en-US" sz="4800" dirty="0" err="1">
                <a:solidFill>
                  <a:schemeClr val="accent5">
                    <a:lumMod val="25000"/>
                  </a:schemeClr>
                </a:solidFill>
                <a:cs typeface="Times New Roman" pitchFamily="18" charset="0"/>
              </a:rPr>
              <a:t>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Đông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lần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theo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ánh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sao</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này</a:t>
            </a:r>
            <a:r>
              <a:rPr lang="en-US" sz="4800" dirty="0">
                <a:solidFill>
                  <a:schemeClr val="accent5">
                    <a:lumMod val="25000"/>
                  </a:schemeClr>
                </a:solidFill>
                <a:cs typeface="Times New Roman" pitchFamily="18" charset="0"/>
              </a:rPr>
              <a:t> Ba </a:t>
            </a:r>
            <a:r>
              <a:rPr lang="en-US" sz="4800" dirty="0" err="1">
                <a:solidFill>
                  <a:schemeClr val="accent5">
                    <a:lumMod val="25000"/>
                  </a:schemeClr>
                </a:solidFill>
                <a:cs typeface="Times New Roman" pitchFamily="18" charset="0"/>
              </a:rPr>
              <a:t>Vua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tìm</a:t>
            </a:r>
            <a:r>
              <a:rPr lang="en-US" sz="4800" dirty="0">
                <a:solidFill>
                  <a:schemeClr val="accent5">
                    <a:lumMod val="25000"/>
                  </a:schemeClr>
                </a:solidFill>
                <a:cs typeface="Times New Roman" pitchFamily="18" charset="0"/>
              </a:rPr>
              <a:t> Con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Đấng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Cứu</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vừa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giáng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Lần</a:t>
            </a:r>
            <a:r>
              <a:rPr lang="en-US" sz="4800" dirty="0">
                <a:solidFill>
                  <a:schemeClr val="accent5">
                    <a:lumMod val="25000"/>
                  </a:schemeClr>
                </a:solidFill>
                <a:cs typeface="Times New Roman" pitchFamily="18" charset="0"/>
              </a:rPr>
              <a:t> l</a:t>
            </a:r>
            <a:r>
              <a:rPr lang="vi-VN" sz="4800" dirty="0">
                <a:solidFill>
                  <a:schemeClr val="accent5">
                    <a:lumMod val="25000"/>
                  </a:schemeClr>
                </a:solidFill>
                <a:cs typeface="Times New Roman" pitchFamily="18" charset="0"/>
              </a:rPr>
              <a:t>ư</a:t>
            </a:r>
            <a:r>
              <a:rPr lang="en-US" sz="4800" dirty="0" err="1">
                <a:solidFill>
                  <a:schemeClr val="accent5">
                    <a:lumMod val="25000"/>
                  </a:schemeClr>
                </a:solidFill>
                <a:cs typeface="Times New Roman" pitchFamily="18" charset="0"/>
              </a:rPr>
              <a:t>ợt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dâng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vàng</a:t>
            </a:r>
            <a:r>
              <a:rPr lang="en-US" sz="4800" dirty="0">
                <a:solidFill>
                  <a:schemeClr val="accent5">
                    <a:lumMod val="25000"/>
                  </a:schemeClr>
                </a:solidFill>
                <a:cs typeface="Times New Roman" pitchFamily="18" charset="0"/>
              </a:rPr>
              <a:t> h</a:t>
            </a:r>
            <a:r>
              <a:rPr lang="vi-VN" sz="4800" dirty="0">
                <a:solidFill>
                  <a:schemeClr val="accent5">
                    <a:lumMod val="25000"/>
                  </a:schemeClr>
                </a:solidFill>
                <a:cs typeface="Times New Roman" pitchFamily="18" charset="0"/>
              </a:rPr>
              <a:t>ư</a:t>
            </a:r>
            <a:r>
              <a:rPr lang="en-US" sz="4800" dirty="0" err="1">
                <a:solidFill>
                  <a:schemeClr val="accent5">
                    <a:lumMod val="25000"/>
                  </a:schemeClr>
                </a:solidFill>
                <a:cs typeface="Times New Roman" pitchFamily="18" charset="0"/>
              </a:rPr>
              <a:t>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ngát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a:t>
            </a:r>
            <a:r>
              <a:rPr lang="vi-VN" sz="4800" dirty="0">
                <a:solidFill>
                  <a:schemeClr val="accent5">
                    <a:lumMod val="25000"/>
                  </a:schemeClr>
                </a:solidFill>
                <a:cs typeface="Times New Roman" pitchFamily="18" charset="0"/>
              </a:rPr>
              <a:t>ơ</a:t>
            </a:r>
            <a:r>
              <a:rPr lang="en-US" sz="4800" dirty="0">
                <a:solidFill>
                  <a:schemeClr val="accent5">
                    <a:lumMod val="25000"/>
                  </a:schemeClr>
                </a:solidFill>
                <a:cs typeface="Times New Roman" pitchFamily="18" charset="0"/>
              </a:rPr>
              <a:t>m </a:t>
            </a:r>
            <a:r>
              <a:rPr lang="en-US" sz="4800" dirty="0" err="1">
                <a:solidFill>
                  <a:schemeClr val="accent5">
                    <a:lumMod val="25000"/>
                  </a:schemeClr>
                </a:solidFill>
                <a:cs typeface="Times New Roman" pitchFamily="18" charset="0"/>
              </a:rPr>
              <a:t>để</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tôn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kính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thờ</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Chúa</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Ngôi</a:t>
            </a:r>
            <a:r>
              <a:rPr lang="en-US" sz="4800" dirty="0">
                <a:solidFill>
                  <a:schemeClr val="accent5">
                    <a:lumMod val="25000"/>
                  </a:schemeClr>
                </a:solidFill>
                <a:cs typeface="Times New Roman" pitchFamily="18" charset="0"/>
              </a:rPr>
              <a:t> Hai </a:t>
            </a:r>
            <a:r>
              <a:rPr lang="en-US" sz="4800" dirty="0" err="1">
                <a:solidFill>
                  <a:schemeClr val="accent5">
                    <a:lumMod val="25000"/>
                  </a:schemeClr>
                </a:solidFill>
                <a:cs typeface="Times New Roman" pitchFamily="18" charset="0"/>
              </a:rPr>
              <a:t>là</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Đấng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Thiên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sai</a:t>
            </a:r>
            <a:r>
              <a:rPr lang="en-US" sz="4800" dirty="0">
                <a:solidFill>
                  <a:schemeClr val="accent5">
                    <a:lumMod val="25000"/>
                  </a:schemeClr>
                </a:solidFill>
                <a:cs typeface="Times New Roman" pitchFamily="18" charset="0"/>
              </a:rPr>
              <a:t>. </a:t>
            </a:r>
            <a:endParaRPr lang="vi-VN" sz="4800" dirty="0">
              <a:solidFill>
                <a:schemeClr val="accent5">
                  <a:lumMod val="25000"/>
                </a:schemeClr>
              </a:solidFill>
              <a:effectLst/>
            </a:endParaRPr>
          </a:p>
        </p:txBody>
      </p:sp>
    </p:spTree>
    <p:extLst>
      <p:ext uri="{BB962C8B-B14F-4D97-AF65-F5344CB8AC3E}">
        <p14:creationId xmlns:p14="http://schemas.microsoft.com/office/powerpoint/2010/main" val="159369636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3199</TotalTime>
  <Words>1910</Words>
  <Application>Microsoft Office PowerPoint</Application>
  <PresentationFormat>On-screen Show (16:9)</PresentationFormat>
  <Paragraphs>156</Paragraphs>
  <Slides>74</Slides>
  <Notes>4</Notes>
  <HiddenSlides>0</HiddenSlides>
  <MMClips>0</MMClips>
  <ScaleCrop>false</ScaleCrop>
  <HeadingPairs>
    <vt:vector size="4" baseType="variant">
      <vt:variant>
        <vt:lpstr>Theme</vt:lpstr>
      </vt:variant>
      <vt:variant>
        <vt:i4>14</vt:i4>
      </vt:variant>
      <vt:variant>
        <vt:lpstr>Slide Titles</vt:lpstr>
      </vt:variant>
      <vt:variant>
        <vt:i4>74</vt:i4>
      </vt:variant>
    </vt:vector>
  </HeadingPairs>
  <TitlesOfParts>
    <vt:vector size="88" baseType="lpstr">
      <vt:lpstr>Default Design</vt:lpstr>
      <vt:lpstr>10_Default Design</vt:lpstr>
      <vt:lpstr>6_Default Design</vt:lpstr>
      <vt:lpstr>13_Default Design</vt:lpstr>
      <vt:lpstr>4_Default Design</vt:lpstr>
      <vt:lpstr>36_Default Design</vt:lpstr>
      <vt:lpstr>18_Office Theme</vt:lpstr>
      <vt:lpstr>3_Default Design</vt:lpstr>
      <vt:lpstr>7_Default Design</vt:lpstr>
      <vt:lpstr>2_Default Design</vt:lpstr>
      <vt:lpstr>Office Theme</vt:lpstr>
      <vt:lpstr>12_Default Design</vt:lpstr>
      <vt:lpstr>5_Default Design</vt:lpstr>
      <vt:lpstr>8_Default Design</vt:lpstr>
      <vt:lpstr> </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Chúng tôi đã thấy ngôi sao của Người ở phương Đông, và chúng tôi đến để triều bái Người.</vt:lpstr>
      <vt:lpstr> </vt:lpstr>
      <vt:lpstr> </vt:lpstr>
      <vt:lpstr>Tk1: Bầu trời Bê-lem ngập tràn ánh sao, từ trên cao thiên thần loan báo Đấng Cứu Tinh vừa mới giáng sinh. Mục đồng kia ơi nào mau bước nhanh, về Bê-lem kính thờ Thiên Chúa, Chúa uy linh là Vua Hoà Bình.</vt:lpstr>
      <vt:lpstr>Đk: Nào mau nhanh bước mau tới Bê-lem, thờ kính Vua Trời sinh xuống làm người để cứu thế nhân. Này muôn dân nước đưa mắt trông xem Thiên Chúa cao vời thương mến con người hạ sinh làm người. </vt:lpstr>
      <vt:lpstr>Tk2: Từ trời Phương Đông lần theo ánh sao, này Ba Vua đi tìm Con Chúa, Đấng Cứu Tinh vừa mới giáng sinh. Lần lượt dâng lên vàng hương ngát thơm để tôn vinh kính thờ Thiên Chúa Chúa Ngôi Hai là Đấng Thiên sai. </vt:lpstr>
      <vt:lpstr>Đk: Nào mau nhanh bước mau tới Bê-lem, thờ kính Vua Trời sinh xuống làm người để cứu thế nhân. Này muôn dân nước đưa mắt trông xem Thiên Chúa cao vời thương mến con người hạ sinh làm người.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 </vt:lpstr>
      <vt:lpstr>PowerPoint Presentation</vt:lpstr>
      <vt:lpstr> </vt:lpstr>
      <vt:lpstr>PowerPoint Presentation</vt:lpstr>
      <vt:lpstr> </vt:lpstr>
      <vt:lpstr> </vt:lpstr>
      <vt:lpstr>Pk2: Biết lấy gì tiến dâng Hài Nhi. Ðời con tay trắng, rày vẫn trắng tay. Dâng ngày qua hôm nay tương lai, cuộc thế nổi trôi, đời lắm buồn vui, dâng cho lòng xót thương trọn đời. </vt:lpstr>
      <vt:lpstr>***: Con xin dâng lên này thân xác mỏng manh. Xin đỡ nâng nhận người tháng năm miệt mài. Bao nhọc nhằn, bao hy sinh, cho cuộc đời nên hương kinh, cho tâm hồn chứa chan an bình.</vt:lpstr>
      <vt:lpstr> </vt:lpstr>
      <vt:lpstr> </vt:lpstr>
      <vt:lpstr> </vt:lpstr>
      <vt:lpstr> </vt:lpstr>
      <vt:lpstr>Đk: Máng lừa chiên, mãi đồng xa, cũng đành dừng chân trú qua đêm không nhà. Dặm đường xa, tiết đông lạnh giá. Thương Chúa Giêsu năm xưa đã giáng sinh. </vt:lpstr>
      <vt:lpstr> </vt:lpstr>
      <vt:lpstr>Đk: Máng lừa chiên, mãi đồng xa, cũng đành dừng chân trú qua đêm không nhà. Dặm đường xa, tiết đông lạnh giá. Thương Chúa Giêsu năm xưa đã giáng sinh. </vt:lpstr>
      <vt:lpstr>Tk2: Thương lòng Chúa khoang dung, suối ơn tràn trề quá, nhưng trần thế hay không? Có dăm tiếng hát mục đồng. </vt:lpstr>
      <vt:lpstr>Đk: Máng lừa chiên, mãi đồng xa, cũng đành dừng chân trú qua đêm không nhà. Dặm đường xa, tiết đông lạnh giá. Thương Chúa Giêsu năm xưa đã giáng sinh. </vt:lpstr>
      <vt:lpstr> </vt:lpstr>
      <vt:lpstr>Đk: Máng lừa chiên, mãi đồng xa, cũng đành dừng chân trú qua đêm không nhà. Dặm đường xa, tiết đông lạnh giá. Thương Chúa Giêsu năm xưa đã giáng sinh. </vt:lpstr>
      <vt:lpstr> </vt:lpstr>
      <vt:lpstr>Đk: Máng lừa chiên, mãi đồng xa, cũng đành dừng chân trú qua đêm không nhà. Dặm đường xa, tiết đông lạnh giá. Thương Chúa Giêsu năm xưa đã giáng sinh. </vt:lpstr>
      <vt:lpstr>Tk5: Thương lòng Chúa khoang dung, suối ơn tràn trề quá, nhưng trần thế hay không? Có dăm tiếng hát mục đồng. </vt:lpstr>
      <vt:lpstr>Đk: Máng lừa chiên, mãi đồng xa, cũng đành dừng chân trú qua đêm không nhà. Dặm đường xa, tiết đông lạnh giá. Thương Chúa Giêsu năm xưa đã giáng sinh. </vt:lpstr>
      <vt:lpstr> </vt:lpstr>
      <vt:lpstr>Đk: Máng lừa chiên, mãi đồng xa, cũng đành dừng chân trú qua đêm không nhà. Dặm đường xa, tiết đông lạnh giá. Thương Chúa Giêsu năm xưa đã giáng sinh. </vt:lpstr>
      <vt:lpstr> </vt:lpstr>
      <vt:lpstr> </vt:lpstr>
      <vt:lpstr> </vt:lpstr>
      <vt:lpstr> </vt:lpstr>
      <vt:lpstr> </vt:lpstr>
      <vt:lpstr>Đk: Ha-lê-lu-ia, Ha-lê-lu-ia. Cất tiếng hát ta mừng vui. Vì bình an Chúa cho nhân trần. (2 lần)</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1584</cp:revision>
  <dcterms:created xsi:type="dcterms:W3CDTF">2000-12-31T17:05:43Z</dcterms:created>
  <dcterms:modified xsi:type="dcterms:W3CDTF">2023-12-29T21:50:57Z</dcterms:modified>
</cp:coreProperties>
</file>