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 id="2147484428" r:id="rId7"/>
    <p:sldMasterId id="2147484476" r:id="rId8"/>
    <p:sldMasterId id="2147484496" r:id="rId9"/>
    <p:sldMasterId id="2147484508" r:id="rId10"/>
    <p:sldMasterId id="2147484520" r:id="rId11"/>
  </p:sldMasterIdLst>
  <p:notesMasterIdLst>
    <p:notesMasterId r:id="rId63"/>
  </p:notesMasterIdLst>
  <p:sldIdLst>
    <p:sldId id="10014" r:id="rId12"/>
    <p:sldId id="2146" r:id="rId13"/>
    <p:sldId id="1982" r:id="rId14"/>
    <p:sldId id="9520" r:id="rId15"/>
    <p:sldId id="9970" r:id="rId16"/>
    <p:sldId id="9979" r:id="rId17"/>
    <p:sldId id="10013" r:id="rId18"/>
    <p:sldId id="9998" r:id="rId19"/>
    <p:sldId id="9999" r:id="rId20"/>
    <p:sldId id="10000" r:id="rId21"/>
    <p:sldId id="10001" r:id="rId22"/>
    <p:sldId id="10002" r:id="rId23"/>
    <p:sldId id="10003" r:id="rId24"/>
    <p:sldId id="10004" r:id="rId25"/>
    <p:sldId id="10005" r:id="rId26"/>
    <p:sldId id="10012" r:id="rId27"/>
    <p:sldId id="9835" r:id="rId28"/>
    <p:sldId id="9863" r:id="rId29"/>
    <p:sldId id="9866" r:id="rId30"/>
    <p:sldId id="9981" r:id="rId31"/>
    <p:sldId id="9982" r:id="rId32"/>
    <p:sldId id="9976" r:id="rId33"/>
    <p:sldId id="9983" r:id="rId34"/>
    <p:sldId id="9984" r:id="rId35"/>
    <p:sldId id="10011" r:id="rId36"/>
    <p:sldId id="9837" r:id="rId37"/>
    <p:sldId id="10010" r:id="rId38"/>
    <p:sldId id="9899" r:id="rId39"/>
    <p:sldId id="9987" r:id="rId40"/>
    <p:sldId id="9902" r:id="rId41"/>
    <p:sldId id="275" r:id="rId42"/>
    <p:sldId id="276" r:id="rId43"/>
    <p:sldId id="370" r:id="rId44"/>
    <p:sldId id="527" r:id="rId45"/>
    <p:sldId id="281" r:id="rId46"/>
    <p:sldId id="10009" r:id="rId47"/>
    <p:sldId id="283" r:id="rId48"/>
    <p:sldId id="376" r:id="rId49"/>
    <p:sldId id="286" r:id="rId50"/>
    <p:sldId id="377" r:id="rId51"/>
    <p:sldId id="512" r:id="rId52"/>
    <p:sldId id="10007" r:id="rId53"/>
    <p:sldId id="10008" r:id="rId54"/>
    <p:sldId id="300" r:id="rId55"/>
    <p:sldId id="301" r:id="rId56"/>
    <p:sldId id="378" r:id="rId57"/>
    <p:sldId id="303" r:id="rId58"/>
    <p:sldId id="305" r:id="rId59"/>
    <p:sldId id="306" r:id="rId60"/>
    <p:sldId id="532" r:id="rId61"/>
    <p:sldId id="517" r:id="rId62"/>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325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506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706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06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744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0857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77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578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974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4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39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325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506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706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06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744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0857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7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57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974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42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39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32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506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70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06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744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0857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77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57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9748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422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3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2/20/2024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339259"/>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339259"/>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339259"/>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6.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5.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6.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1928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3627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0884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A:</a:t>
            </a:r>
            <a:r>
              <a:rPr lang="en-US" sz="5400" b="1">
                <a:solidFill>
                  <a:srgbClr val="003399"/>
                </a:solidFill>
                <a:effectLst/>
                <a:latin typeface="+mj-lt"/>
                <a:cs typeface="Times New Roman" panose="02020603050405020304" pitchFamily="18" charset="0"/>
              </a:rPr>
              <a:t> </a:t>
            </a:r>
            <a:r>
              <a:rPr lang="en-US" sz="5400" b="1">
                <a:solidFill>
                  <a:srgbClr val="002060"/>
                </a:solidFill>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5400" b="1" u="sng">
                <a:solidFill>
                  <a:srgbClr val="FF0000"/>
                </a:solidFill>
                <a:effectLst/>
                <a:latin typeface="+mj-lt"/>
                <a:cs typeface="Times New Roman" panose="02020603050405020304" pitchFamily="18" charset="0"/>
              </a:rPr>
              <a:t>B:</a:t>
            </a:r>
            <a:r>
              <a:rPr lang="en-US" sz="5400" b="1">
                <a:solidFill>
                  <a:srgbClr val="003399"/>
                </a:solidFill>
                <a:effectLst/>
                <a:latin typeface="+mj-lt"/>
                <a:cs typeface="Times New Roman" panose="02020603050405020304" pitchFamily="18" charset="0"/>
              </a:rPr>
              <a:t> </a:t>
            </a:r>
            <a:r>
              <a:rPr lang="en-US" sz="5400" b="1">
                <a:solidFill>
                  <a:srgbClr val="002060"/>
                </a:solidFill>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None/>
            </a:pPr>
            <a:r>
              <a:rPr lang="en-US" sz="4800" b="1" u="sng">
                <a:solidFill>
                  <a:srgbClr val="FF0000"/>
                </a:solidFill>
                <a:effectLst/>
                <a:latin typeface="+mj-lt"/>
                <a:cs typeface="Times New Roman" panose="02020603050405020304" pitchFamily="18" charset="0"/>
              </a:rPr>
              <a:t>A:</a:t>
            </a:r>
            <a:r>
              <a:rPr lang="en-US" sz="4800" b="1">
                <a:solidFill>
                  <a:srgbClr val="003399"/>
                </a:solidFill>
                <a:effectLst/>
                <a:latin typeface="+mj-lt"/>
                <a:cs typeface="Times New Roman" panose="02020603050405020304" pitchFamily="18" charset="0"/>
              </a:rPr>
              <a:t> </a:t>
            </a:r>
            <a:r>
              <a:rPr lang="en-US" sz="4800" b="1">
                <a:solidFill>
                  <a:srgbClr val="002060"/>
                </a:solidFill>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55541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None/>
            </a:pPr>
            <a:r>
              <a:rPr lang="en-US" sz="4400" b="1">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mj-lt"/>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76014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1928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err="1">
                <a:solidFill>
                  <a:srgbClr val="FF0000"/>
                </a:solidFill>
                <a:effectLst/>
                <a:latin typeface="+mj-lt"/>
                <a:cs typeface="Tahoma" pitchFamily="34" charset="0"/>
              </a:rPr>
              <a:t>Đáp</a:t>
            </a:r>
            <a:r>
              <a:rPr lang="en-US" sz="4800" b="1" dirty="0">
                <a:solidFill>
                  <a:srgbClr val="FF0000"/>
                </a:solidFill>
                <a:effectLst/>
                <a:latin typeface="+mj-lt"/>
                <a:cs typeface="Tahoma" pitchFamily="34" charset="0"/>
              </a:rPr>
              <a:t> Ca</a:t>
            </a:r>
          </a:p>
          <a:p>
            <a:pPr eaLnBrk="1" hangingPunct="1">
              <a:lnSpc>
                <a:spcPct val="105000"/>
              </a:lnSpc>
              <a:defRPr/>
            </a:pPr>
            <a:r>
              <a:rPr lang="en-US" sz="4800" b="1" dirty="0" err="1">
                <a:solidFill>
                  <a:srgbClr val="FF0000"/>
                </a:solidFill>
                <a:latin typeface="+mj-lt"/>
                <a:cs typeface="Tahoma" pitchFamily="34" charset="0"/>
              </a:rPr>
              <a:t>Thánh</a:t>
            </a:r>
            <a:r>
              <a:rPr lang="en-US" sz="4800" b="1" dirty="0">
                <a:solidFill>
                  <a:srgbClr val="FF0000"/>
                </a:solidFill>
                <a:latin typeface="+mj-lt"/>
                <a:cs typeface="Tahoma" pitchFamily="34" charset="0"/>
              </a:rPr>
              <a:t> </a:t>
            </a:r>
            <a:r>
              <a:rPr lang="en-US" sz="4800" b="1" dirty="0" err="1">
                <a:solidFill>
                  <a:srgbClr val="FF0000"/>
                </a:solidFill>
                <a:latin typeface="+mj-lt"/>
                <a:cs typeface="Tahoma" pitchFamily="34" charset="0"/>
              </a:rPr>
              <a:t>Vịnh</a:t>
            </a:r>
            <a:r>
              <a:rPr lang="en-US" sz="4800" b="1" dirty="0">
                <a:solidFill>
                  <a:srgbClr val="FF0000"/>
                </a:solidFill>
                <a:latin typeface="+mj-lt"/>
                <a:cs typeface="Tahoma" pitchFamily="34" charset="0"/>
              </a:rPr>
              <a:t> 127</a:t>
            </a:r>
            <a:endParaRPr lang="en-US" sz="4800" b="1" dirty="0">
              <a:solidFill>
                <a:srgbClr val="FF0000"/>
              </a:solidFill>
              <a:effectLst/>
              <a:latin typeface="+mj-lt"/>
              <a:cs typeface="Tahoma" pitchFamily="34" charset="0"/>
            </a:endParaRPr>
          </a:p>
          <a:p>
            <a:pPr eaLnBrk="1" hangingPunct="1">
              <a:lnSpc>
                <a:spcPct val="105000"/>
              </a:lnSpc>
              <a:defRPr/>
            </a:pPr>
            <a:r>
              <a:rPr lang="en-US" sz="6000" b="1" dirty="0" err="1">
                <a:solidFill>
                  <a:srgbClr val="FF0000"/>
                </a:solidFill>
                <a:effectLst/>
                <a:latin typeface="+mj-lt"/>
                <a:cs typeface="Tahoma" pitchFamily="34" charset="0"/>
              </a:rPr>
              <a:t>Phúc</a:t>
            </a:r>
            <a:r>
              <a:rPr lang="en-US" sz="6000" b="1" dirty="0">
                <a:solidFill>
                  <a:srgbClr val="FF0000"/>
                </a:solidFill>
                <a:effectLst/>
                <a:latin typeface="+mj-lt"/>
                <a:cs typeface="Tahoma" pitchFamily="34" charset="0"/>
              </a:rPr>
              <a:t> Cho </a:t>
            </a:r>
            <a:r>
              <a:rPr lang="en-US" sz="6000" b="1" dirty="0" err="1">
                <a:solidFill>
                  <a:srgbClr val="FF0000"/>
                </a:solidFill>
                <a:effectLst/>
                <a:latin typeface="+mj-lt"/>
                <a:cs typeface="Tahoma" pitchFamily="34" charset="0"/>
              </a:rPr>
              <a:t>Những</a:t>
            </a:r>
            <a:r>
              <a:rPr lang="en-US" sz="6000" b="1" dirty="0">
                <a:solidFill>
                  <a:srgbClr val="FF0000"/>
                </a:solidFill>
                <a:effectLst/>
                <a:latin typeface="+mj-lt"/>
                <a:cs typeface="Tahoma" pitchFamily="34" charset="0"/>
              </a:rPr>
              <a:t> Ai</a:t>
            </a: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600" b="1" u="sng" dirty="0" err="1">
                <a:solidFill>
                  <a:srgbClr val="FF0000"/>
                </a:solidFill>
                <a:effectLst/>
                <a:cs typeface="Times New Roman" pitchFamily="18" charset="0"/>
              </a:rPr>
              <a:t>Đk</a:t>
            </a:r>
            <a:r>
              <a:rPr lang="en-US" sz="6600" b="1" u="sng" dirty="0">
                <a:solidFill>
                  <a:srgbClr val="FF0000"/>
                </a:solidFill>
                <a:effectLst/>
                <a:cs typeface="Times New Roman" pitchFamily="18" charset="0"/>
              </a:rPr>
              <a:t>:</a:t>
            </a:r>
            <a:r>
              <a:rPr lang="en-US" sz="6600" b="1" dirty="0">
                <a:solidFill>
                  <a:srgbClr val="003399"/>
                </a:solidFill>
                <a:effectLst/>
                <a:cs typeface="Times New Roman" pitchFamily="18" charset="0"/>
              </a:rPr>
              <a:t> </a:t>
            </a:r>
            <a:r>
              <a:rPr lang="en-US" sz="6600" b="1" dirty="0" err="1">
                <a:solidFill>
                  <a:srgbClr val="002060"/>
                </a:solidFill>
                <a:effectLst/>
              </a:rPr>
              <a:t>Phúc</a:t>
            </a:r>
            <a:r>
              <a:rPr lang="en-US" sz="6600" b="1" dirty="0">
                <a:solidFill>
                  <a:srgbClr val="002060"/>
                </a:solidFill>
                <a:effectLst/>
              </a:rPr>
              <a:t> </a:t>
            </a:r>
            <a:r>
              <a:rPr lang="en-US" sz="6600" b="1" dirty="0" err="1">
                <a:solidFill>
                  <a:srgbClr val="002060"/>
                </a:solidFill>
                <a:effectLst/>
              </a:rPr>
              <a:t>cho</a:t>
            </a:r>
            <a:r>
              <a:rPr lang="en-US" sz="6600" b="1" dirty="0">
                <a:solidFill>
                  <a:srgbClr val="002060"/>
                </a:solidFill>
                <a:effectLst/>
              </a:rPr>
              <a:t> </a:t>
            </a:r>
            <a:r>
              <a:rPr lang="en-US" sz="6600" b="1" dirty="0" err="1">
                <a:solidFill>
                  <a:srgbClr val="002060"/>
                </a:solidFill>
                <a:effectLst/>
              </a:rPr>
              <a:t>những</a:t>
            </a:r>
            <a:r>
              <a:rPr lang="en-US" sz="6600" b="1" dirty="0">
                <a:solidFill>
                  <a:srgbClr val="002060"/>
                </a:solidFill>
                <a:effectLst/>
              </a:rPr>
              <a:t> </a:t>
            </a:r>
            <a:r>
              <a:rPr lang="en-US" sz="6600" b="1" dirty="0" err="1">
                <a:solidFill>
                  <a:srgbClr val="002060"/>
                </a:solidFill>
                <a:effectLst/>
              </a:rPr>
              <a:t>ai</a:t>
            </a:r>
            <a:r>
              <a:rPr lang="en-US" sz="6600" b="1" dirty="0">
                <a:solidFill>
                  <a:srgbClr val="002060"/>
                </a:solidFill>
                <a:effectLst/>
              </a:rPr>
              <a:t> </a:t>
            </a:r>
            <a:r>
              <a:rPr lang="en-US" sz="6600" b="1" dirty="0" err="1">
                <a:solidFill>
                  <a:srgbClr val="002060"/>
                </a:solidFill>
                <a:effectLst/>
              </a:rPr>
              <a:t>tôn</a:t>
            </a:r>
            <a:r>
              <a:rPr lang="en-US" sz="6600" b="1" dirty="0">
                <a:solidFill>
                  <a:srgbClr val="002060"/>
                </a:solidFill>
                <a:effectLst/>
              </a:rPr>
              <a:t> </a:t>
            </a:r>
            <a:r>
              <a:rPr lang="en-US" sz="6600" b="1" dirty="0" err="1">
                <a:solidFill>
                  <a:srgbClr val="002060"/>
                </a:solidFill>
                <a:effectLst/>
              </a:rPr>
              <a:t>sợ</a:t>
            </a:r>
            <a:r>
              <a:rPr lang="en-US" sz="6600" b="1" dirty="0">
                <a:solidFill>
                  <a:srgbClr val="002060"/>
                </a:solidFill>
                <a:effectLst/>
              </a:rPr>
              <a:t> </a:t>
            </a:r>
            <a:r>
              <a:rPr lang="en-US" sz="6600" b="1" dirty="0" err="1">
                <a:solidFill>
                  <a:srgbClr val="002060"/>
                </a:solidFill>
                <a:effectLst/>
              </a:rPr>
              <a:t>Thiên</a:t>
            </a:r>
            <a:r>
              <a:rPr lang="en-US" sz="6600" b="1" dirty="0">
                <a:solidFill>
                  <a:srgbClr val="002060"/>
                </a:solidFill>
                <a:effectLst/>
              </a:rPr>
              <a:t> </a:t>
            </a:r>
            <a:r>
              <a:rPr lang="en-US" sz="6600" b="1" dirty="0" err="1">
                <a:solidFill>
                  <a:srgbClr val="002060"/>
                </a:solidFill>
                <a:effectLst/>
              </a:rPr>
              <a:t>Chúa</a:t>
            </a:r>
            <a:r>
              <a:rPr lang="en-US" sz="6600" b="1" dirty="0">
                <a:solidFill>
                  <a:srgbClr val="002060"/>
                </a:solidFill>
                <a:effectLst/>
              </a:rPr>
              <a:t>. </a:t>
            </a:r>
            <a:r>
              <a:rPr lang="en-US" sz="6600" b="1" dirty="0" err="1">
                <a:solidFill>
                  <a:srgbClr val="002060"/>
                </a:solidFill>
                <a:effectLst/>
              </a:rPr>
              <a:t>Phúc</a:t>
            </a:r>
            <a:r>
              <a:rPr lang="en-US" sz="6600" b="1" dirty="0">
                <a:solidFill>
                  <a:srgbClr val="002060"/>
                </a:solidFill>
                <a:effectLst/>
              </a:rPr>
              <a:t> </a:t>
            </a:r>
            <a:r>
              <a:rPr lang="en-US" sz="6600" b="1" dirty="0" err="1">
                <a:solidFill>
                  <a:srgbClr val="002060"/>
                </a:solidFill>
                <a:effectLst/>
              </a:rPr>
              <a:t>cho</a:t>
            </a:r>
            <a:r>
              <a:rPr lang="en-US" sz="6600" b="1" dirty="0">
                <a:solidFill>
                  <a:srgbClr val="002060"/>
                </a:solidFill>
                <a:effectLst/>
              </a:rPr>
              <a:t> </a:t>
            </a:r>
            <a:r>
              <a:rPr lang="en-US" sz="6600" b="1" dirty="0" err="1">
                <a:solidFill>
                  <a:srgbClr val="002060"/>
                </a:solidFill>
                <a:effectLst/>
              </a:rPr>
              <a:t>những</a:t>
            </a:r>
            <a:r>
              <a:rPr lang="en-US" sz="6600" b="1" dirty="0">
                <a:solidFill>
                  <a:srgbClr val="002060"/>
                </a:solidFill>
                <a:effectLst/>
              </a:rPr>
              <a:t> </a:t>
            </a:r>
            <a:r>
              <a:rPr lang="en-US" sz="6600" b="1" dirty="0" err="1">
                <a:solidFill>
                  <a:srgbClr val="002060"/>
                </a:solidFill>
                <a:effectLst/>
              </a:rPr>
              <a:t>ai</a:t>
            </a:r>
            <a:r>
              <a:rPr lang="en-US" sz="6600" b="1" dirty="0">
                <a:solidFill>
                  <a:srgbClr val="002060"/>
                </a:solidFill>
                <a:effectLst/>
              </a:rPr>
              <a:t> </a:t>
            </a:r>
            <a:r>
              <a:rPr lang="en-US" sz="6600" b="1" dirty="0" err="1">
                <a:solidFill>
                  <a:srgbClr val="002060"/>
                </a:solidFill>
                <a:effectLst/>
              </a:rPr>
              <a:t>sống</a:t>
            </a:r>
            <a:r>
              <a:rPr lang="en-US" sz="6600" b="1" dirty="0">
                <a:solidFill>
                  <a:srgbClr val="002060"/>
                </a:solidFill>
                <a:effectLst/>
              </a:rPr>
              <a:t> </a:t>
            </a:r>
            <a:r>
              <a:rPr lang="en-US" sz="6600" b="1" dirty="0" err="1">
                <a:solidFill>
                  <a:srgbClr val="002060"/>
                </a:solidFill>
                <a:effectLst/>
              </a:rPr>
              <a:t>theo</a:t>
            </a:r>
            <a:r>
              <a:rPr lang="en-US" sz="6600" b="1" dirty="0">
                <a:solidFill>
                  <a:srgbClr val="002060"/>
                </a:solidFill>
                <a:effectLst/>
              </a:rPr>
              <a:t> </a:t>
            </a:r>
            <a:r>
              <a:rPr lang="en-US" sz="6600" b="1" dirty="0" err="1">
                <a:solidFill>
                  <a:srgbClr val="002060"/>
                </a:solidFill>
                <a:effectLst/>
              </a:rPr>
              <a:t>Lời</a:t>
            </a:r>
            <a:r>
              <a:rPr lang="en-US" sz="6600" b="1" dirty="0">
                <a:solidFill>
                  <a:srgbClr val="002060"/>
                </a:solidFill>
                <a:effectLst/>
              </a:rPr>
              <a:t> </a:t>
            </a:r>
            <a:r>
              <a:rPr lang="en-US" sz="6600" b="1" dirty="0" err="1">
                <a:solidFill>
                  <a:srgbClr val="002060"/>
                </a:solidFill>
                <a:effectLst/>
              </a:rPr>
              <a:t>Người</a:t>
            </a:r>
            <a:r>
              <a:rPr lang="en-US" sz="6600" b="1" dirty="0">
                <a:solidFill>
                  <a:srgbClr val="002060"/>
                </a:solidFill>
                <a:effectLst/>
              </a:rPr>
              <a:t>. </a:t>
            </a:r>
            <a:endParaRPr lang="en-US" sz="6600" b="1" dirty="0">
              <a:solidFill>
                <a:srgbClr val="002060"/>
              </a:solidFill>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Tk1:</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Hiền</a:t>
            </a:r>
            <a:r>
              <a:rPr lang="en-US" sz="6000" b="1" dirty="0">
                <a:solidFill>
                  <a:srgbClr val="002060"/>
                </a:solidFill>
                <a:effectLst/>
                <a:latin typeface="+mn-lt"/>
              </a:rPr>
              <a:t> </a:t>
            </a:r>
            <a:r>
              <a:rPr lang="en-US" sz="6000" b="1" dirty="0" err="1">
                <a:solidFill>
                  <a:srgbClr val="002060"/>
                </a:solidFill>
                <a:effectLst/>
                <a:latin typeface="+mn-lt"/>
              </a:rPr>
              <a:t>thê</a:t>
            </a:r>
            <a:r>
              <a:rPr lang="en-US" sz="6000" b="1" dirty="0">
                <a:solidFill>
                  <a:srgbClr val="002060"/>
                </a:solidFill>
                <a:effectLst/>
                <a:latin typeface="+mn-lt"/>
              </a:rPr>
              <a:t> </a:t>
            </a:r>
            <a:r>
              <a:rPr lang="en-US" sz="6000" b="1" dirty="0" err="1">
                <a:solidFill>
                  <a:srgbClr val="002060"/>
                </a:solidFill>
                <a:effectLst/>
                <a:latin typeface="+mn-lt"/>
              </a:rPr>
              <a:t>trong</a:t>
            </a:r>
            <a:r>
              <a:rPr lang="en-US" sz="6000" b="1" dirty="0">
                <a:solidFill>
                  <a:srgbClr val="002060"/>
                </a:solidFill>
                <a:effectLst/>
                <a:latin typeface="+mn-lt"/>
              </a:rPr>
              <a:t> </a:t>
            </a:r>
            <a:r>
              <a:rPr lang="en-US" sz="6000" b="1" dirty="0" err="1">
                <a:solidFill>
                  <a:srgbClr val="002060"/>
                </a:solidFill>
                <a:effectLst/>
                <a:latin typeface="+mn-lt"/>
              </a:rPr>
              <a:t>gia</a:t>
            </a:r>
            <a:r>
              <a:rPr lang="en-US" sz="6000" b="1" dirty="0">
                <a:solidFill>
                  <a:srgbClr val="002060"/>
                </a:solidFill>
                <a:effectLst/>
                <a:latin typeface="+mn-lt"/>
              </a:rPr>
              <a:t> </a:t>
            </a:r>
            <a:r>
              <a:rPr lang="en-US" sz="6000" b="1" dirty="0" err="1">
                <a:solidFill>
                  <a:srgbClr val="002060"/>
                </a:solidFill>
                <a:effectLst/>
                <a:latin typeface="+mn-lt"/>
              </a:rPr>
              <a:t>cư</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như</a:t>
            </a:r>
            <a:r>
              <a:rPr lang="en-US" sz="6000" b="1" dirty="0">
                <a:solidFill>
                  <a:srgbClr val="002060"/>
                </a:solidFill>
                <a:effectLst/>
                <a:latin typeface="+mn-lt"/>
              </a:rPr>
              <a:t> </a:t>
            </a:r>
            <a:r>
              <a:rPr lang="en-US" sz="6000" b="1" dirty="0" err="1">
                <a:solidFill>
                  <a:srgbClr val="002060"/>
                </a:solidFill>
                <a:effectLst/>
                <a:latin typeface="+mn-lt"/>
              </a:rPr>
              <a:t>một</a:t>
            </a:r>
            <a:r>
              <a:rPr lang="en-US" sz="6000" b="1" dirty="0">
                <a:solidFill>
                  <a:srgbClr val="002060"/>
                </a:solidFill>
                <a:effectLst/>
                <a:latin typeface="+mn-lt"/>
              </a:rPr>
              <a:t> </a:t>
            </a:r>
            <a:r>
              <a:rPr lang="en-US" sz="6000" b="1" dirty="0" err="1">
                <a:solidFill>
                  <a:srgbClr val="002060"/>
                </a:solidFill>
                <a:effectLst/>
                <a:latin typeface="+mn-lt"/>
              </a:rPr>
              <a:t>thân</a:t>
            </a:r>
            <a:r>
              <a:rPr lang="en-US" sz="6000" b="1" dirty="0">
                <a:solidFill>
                  <a:srgbClr val="002060"/>
                </a:solidFill>
                <a:effectLst/>
                <a:latin typeface="+mn-lt"/>
              </a:rPr>
              <a:t> </a:t>
            </a:r>
            <a:r>
              <a:rPr lang="en-US" sz="6000" b="1" dirty="0" err="1">
                <a:solidFill>
                  <a:srgbClr val="002060"/>
                </a:solidFill>
                <a:effectLst/>
                <a:latin typeface="+mn-lt"/>
              </a:rPr>
              <a:t>nho</a:t>
            </a:r>
            <a:r>
              <a:rPr lang="en-US" sz="6000" b="1" dirty="0">
                <a:solidFill>
                  <a:srgbClr val="002060"/>
                </a:solidFill>
                <a:effectLst/>
                <a:latin typeface="+mn-lt"/>
              </a:rPr>
              <a:t> </a:t>
            </a:r>
            <a:r>
              <a:rPr lang="en-US" sz="6000" b="1" dirty="0" err="1">
                <a:solidFill>
                  <a:srgbClr val="002060"/>
                </a:solidFill>
                <a:effectLst/>
                <a:latin typeface="+mn-lt"/>
              </a:rPr>
              <a:t>tốt</a:t>
            </a:r>
            <a:r>
              <a:rPr lang="en-US" sz="6000" b="1" dirty="0">
                <a:solidFill>
                  <a:srgbClr val="002060"/>
                </a:solidFill>
                <a:effectLst/>
                <a:latin typeface="+mn-lt"/>
              </a:rPr>
              <a:t> </a:t>
            </a:r>
            <a:r>
              <a:rPr lang="en-US" sz="6000" b="1" dirty="0" err="1">
                <a:solidFill>
                  <a:srgbClr val="002060"/>
                </a:solidFill>
                <a:effectLst/>
                <a:latin typeface="+mn-lt"/>
              </a:rPr>
              <a:t>tươi</a:t>
            </a:r>
            <a:r>
              <a:rPr lang="en-US" sz="6000" b="1" dirty="0">
                <a:solidFill>
                  <a:srgbClr val="002060"/>
                </a:solidFill>
                <a:effectLst/>
                <a:latin typeface="+mn-lt"/>
              </a:rPr>
              <a:t>. </a:t>
            </a:r>
            <a:r>
              <a:rPr lang="en-US" sz="6000" b="1" dirty="0" err="1">
                <a:solidFill>
                  <a:srgbClr val="002060"/>
                </a:solidFill>
                <a:effectLst/>
                <a:latin typeface="+mn-lt"/>
              </a:rPr>
              <a:t>Nàng</a:t>
            </a:r>
            <a:r>
              <a:rPr lang="en-US" sz="6000" b="1" dirty="0">
                <a:solidFill>
                  <a:srgbClr val="002060"/>
                </a:solidFill>
                <a:effectLst/>
                <a:latin typeface="+mn-lt"/>
              </a:rPr>
              <a:t> </a:t>
            </a:r>
            <a:r>
              <a:rPr lang="en-US" sz="6000" b="1" dirty="0" err="1">
                <a:solidFill>
                  <a:srgbClr val="002060"/>
                </a:solidFill>
                <a:effectLst/>
                <a:latin typeface="+mn-lt"/>
              </a:rPr>
              <a:t>đem</a:t>
            </a:r>
            <a:r>
              <a:rPr lang="en-US" sz="6000" b="1" dirty="0">
                <a:solidFill>
                  <a:srgbClr val="002060"/>
                </a:solidFill>
                <a:effectLst/>
                <a:latin typeface="+mn-lt"/>
              </a:rPr>
              <a:t> </a:t>
            </a:r>
            <a:r>
              <a:rPr lang="en-US" sz="6000" b="1" dirty="0" err="1">
                <a:solidFill>
                  <a:srgbClr val="002060"/>
                </a:solidFill>
                <a:effectLst/>
                <a:latin typeface="+mn-lt"/>
              </a:rPr>
              <a:t>bao</a:t>
            </a:r>
            <a:r>
              <a:rPr lang="en-US" sz="6000" b="1" dirty="0">
                <a:solidFill>
                  <a:srgbClr val="002060"/>
                </a:solidFill>
                <a:effectLst/>
                <a:latin typeface="+mn-lt"/>
              </a:rPr>
              <a:t> </a:t>
            </a:r>
            <a:r>
              <a:rPr lang="en-US" sz="6000" b="1" dirty="0" err="1">
                <a:solidFill>
                  <a:srgbClr val="002060"/>
                </a:solidFill>
                <a:effectLst/>
                <a:latin typeface="+mn-lt"/>
              </a:rPr>
              <a:t>nhiêu</a:t>
            </a:r>
            <a:r>
              <a:rPr lang="en-US" sz="6000" b="1" dirty="0">
                <a:solidFill>
                  <a:srgbClr val="002060"/>
                </a:solidFill>
                <a:effectLst/>
                <a:latin typeface="+mn-lt"/>
              </a:rPr>
              <a:t> </a:t>
            </a:r>
            <a:r>
              <a:rPr lang="en-US" sz="6000" b="1" dirty="0" err="1">
                <a:solidFill>
                  <a:srgbClr val="002060"/>
                </a:solidFill>
                <a:effectLst/>
                <a:latin typeface="+mn-lt"/>
              </a:rPr>
              <a:t>hoan</a:t>
            </a:r>
            <a:r>
              <a:rPr lang="en-US" sz="6000" b="1" dirty="0">
                <a:solidFill>
                  <a:srgbClr val="002060"/>
                </a:solidFill>
                <a:effectLst/>
                <a:latin typeface="+mn-lt"/>
              </a:rPr>
              <a:t> </a:t>
            </a:r>
            <a:r>
              <a:rPr lang="en-US" sz="6000" b="1" dirty="0" err="1">
                <a:solidFill>
                  <a:srgbClr val="002060"/>
                </a:solidFill>
                <a:effectLst/>
                <a:latin typeface="+mn-lt"/>
              </a:rPr>
              <a:t>lạc</a:t>
            </a:r>
            <a:r>
              <a:rPr lang="en-US" sz="6000" b="1" dirty="0">
                <a:solidFill>
                  <a:srgbClr val="002060"/>
                </a:solidFill>
                <a:effectLst/>
                <a:latin typeface="+mn-lt"/>
              </a:rPr>
              <a:t> </a:t>
            </a:r>
            <a:r>
              <a:rPr lang="en-US" sz="6000" b="1" dirty="0" err="1">
                <a:solidFill>
                  <a:srgbClr val="002060"/>
                </a:solidFill>
                <a:effectLst/>
                <a:latin typeface="+mn-lt"/>
              </a:rPr>
              <a:t>với</a:t>
            </a:r>
            <a:r>
              <a:rPr lang="en-US" sz="6000" b="1" dirty="0">
                <a:solidFill>
                  <a:srgbClr val="002060"/>
                </a:solidFill>
                <a:effectLst/>
                <a:latin typeface="+mn-lt"/>
              </a:rPr>
              <a:t> </a:t>
            </a:r>
            <a:r>
              <a:rPr lang="en-US" sz="6000" b="1" dirty="0" err="1">
                <a:solidFill>
                  <a:srgbClr val="002060"/>
                </a:solidFill>
                <a:effectLst/>
                <a:latin typeface="+mn-lt"/>
              </a:rPr>
              <a:t>muôn</a:t>
            </a:r>
            <a:r>
              <a:rPr lang="en-US" sz="6000" b="1" dirty="0">
                <a:solidFill>
                  <a:srgbClr val="002060"/>
                </a:solidFill>
                <a:effectLst/>
                <a:latin typeface="+mn-lt"/>
              </a:rPr>
              <a:t> </a:t>
            </a:r>
            <a:r>
              <a:rPr lang="en-US" sz="6000" b="1" dirty="0" err="1">
                <a:solidFill>
                  <a:srgbClr val="002060"/>
                </a:solidFill>
                <a:effectLst/>
                <a:latin typeface="+mn-lt"/>
              </a:rPr>
              <a:t>trái</a:t>
            </a:r>
            <a:r>
              <a:rPr lang="en-US" sz="6000" b="1" dirty="0">
                <a:solidFill>
                  <a:srgbClr val="002060"/>
                </a:solidFill>
                <a:effectLst/>
                <a:latin typeface="+mn-lt"/>
              </a:rPr>
              <a:t> </a:t>
            </a:r>
            <a:r>
              <a:rPr lang="en-US" sz="6000" b="1" dirty="0" err="1">
                <a:solidFill>
                  <a:srgbClr val="002060"/>
                </a:solidFill>
                <a:effectLst/>
                <a:latin typeface="+mn-lt"/>
              </a:rPr>
              <a:t>thơm</a:t>
            </a:r>
            <a:r>
              <a:rPr lang="en-US" sz="6000" b="1" dirty="0">
                <a:solidFill>
                  <a:srgbClr val="002060"/>
                </a:solidFill>
                <a:effectLst/>
                <a:latin typeface="+mn-lt"/>
              </a:rPr>
              <a:t> </a:t>
            </a:r>
            <a:r>
              <a:rPr lang="en-US" sz="6000" b="1" dirty="0" err="1">
                <a:solidFill>
                  <a:srgbClr val="002060"/>
                </a:solidFill>
                <a:effectLst/>
                <a:latin typeface="+mn-lt"/>
              </a:rPr>
              <a:t>dịu</a:t>
            </a:r>
            <a:r>
              <a:rPr lang="en-US" sz="6000" b="1" dirty="0">
                <a:solidFill>
                  <a:srgbClr val="002060"/>
                </a:solidFill>
                <a:effectLst/>
                <a:latin typeface="+mn-lt"/>
              </a:rPr>
              <a:t> </a:t>
            </a:r>
            <a:r>
              <a:rPr lang="en-US" sz="6000" b="1" dirty="0" err="1">
                <a:solidFill>
                  <a:srgbClr val="002060"/>
                </a:solidFill>
                <a:effectLst/>
                <a:latin typeface="+mn-lt"/>
              </a:rPr>
              <a:t>ngọt</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en-US" sz="5400" b="1" dirty="0" err="1">
                <a:solidFill>
                  <a:srgbClr val="FF0000"/>
                </a:solidFill>
                <a:effectLst/>
                <a:latin typeface="+mj-lt"/>
                <a:ea typeface="Tahoma" pitchFamily="34" charset="0"/>
                <a:cs typeface="Times New Roman" pitchFamily="18" charset="0"/>
              </a:rPr>
              <a:t>Bước</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Vào</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Nhà</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2060"/>
                </a:solidFill>
                <a:effectLst/>
                <a:latin typeface="+mj-lt"/>
                <a:ea typeface="Tahoma" pitchFamily="34" charset="0"/>
                <a:cs typeface="Times New Roman" pitchFamily="18" charset="0"/>
              </a:rPr>
              <a:t>Phanxico</a:t>
            </a:r>
            <a:endParaRPr lang="en-US" sz="4000" b="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 :</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Này</a:t>
            </a:r>
            <a:r>
              <a:rPr lang="en-US" sz="6000" b="1" dirty="0">
                <a:solidFill>
                  <a:srgbClr val="002060"/>
                </a:solidFill>
                <a:effectLst/>
                <a:latin typeface="+mn-lt"/>
              </a:rPr>
              <a:t> </a:t>
            </a:r>
            <a:r>
              <a:rPr lang="en-US" sz="6000" b="1" dirty="0" err="1">
                <a:solidFill>
                  <a:srgbClr val="002060"/>
                </a:solidFill>
                <a:effectLst/>
                <a:latin typeface="+mn-lt"/>
              </a:rPr>
              <a:t>đây</a:t>
            </a:r>
            <a:r>
              <a:rPr lang="en-US" sz="6000" b="1" dirty="0">
                <a:solidFill>
                  <a:srgbClr val="002060"/>
                </a:solidFill>
                <a:effectLst/>
                <a:latin typeface="+mn-lt"/>
              </a:rPr>
              <a:t> </a:t>
            </a:r>
            <a:r>
              <a:rPr lang="en-US" sz="6000" b="1" dirty="0" err="1">
                <a:solidFill>
                  <a:srgbClr val="002060"/>
                </a:solidFill>
                <a:effectLst/>
                <a:latin typeface="+mn-lt"/>
              </a:rPr>
              <a:t>vây</a:t>
            </a:r>
            <a:r>
              <a:rPr lang="en-US" sz="6000" b="1" dirty="0">
                <a:solidFill>
                  <a:srgbClr val="002060"/>
                </a:solidFill>
                <a:effectLst/>
                <a:latin typeface="+mn-lt"/>
              </a:rPr>
              <a:t> </a:t>
            </a:r>
            <a:r>
              <a:rPr lang="en-US" sz="6000" b="1" dirty="0" err="1">
                <a:solidFill>
                  <a:srgbClr val="002060"/>
                </a:solidFill>
                <a:effectLst/>
                <a:latin typeface="+mn-lt"/>
              </a:rPr>
              <a:t>chung</a:t>
            </a:r>
            <a:r>
              <a:rPr lang="en-US" sz="6000" b="1" dirty="0">
                <a:solidFill>
                  <a:srgbClr val="002060"/>
                </a:solidFill>
                <a:effectLst/>
                <a:latin typeface="+mn-lt"/>
              </a:rPr>
              <a:t> </a:t>
            </a:r>
            <a:r>
              <a:rPr lang="en-US" sz="6000" b="1" dirty="0" err="1">
                <a:solidFill>
                  <a:srgbClr val="002060"/>
                </a:solidFill>
                <a:effectLst/>
                <a:latin typeface="+mn-lt"/>
              </a:rPr>
              <a:t>quanh</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đàn</a:t>
            </a:r>
            <a:r>
              <a:rPr lang="en-US" sz="6000" b="1" dirty="0">
                <a:solidFill>
                  <a:srgbClr val="002060"/>
                </a:solidFill>
                <a:effectLst/>
                <a:latin typeface="+mn-lt"/>
              </a:rPr>
              <a:t> con </a:t>
            </a:r>
            <a:r>
              <a:rPr lang="en-US" sz="6000" b="1" dirty="0" err="1">
                <a:solidFill>
                  <a:srgbClr val="002060"/>
                </a:solidFill>
                <a:effectLst/>
                <a:latin typeface="+mn-lt"/>
              </a:rPr>
              <a:t>khôn</a:t>
            </a:r>
            <a:r>
              <a:rPr lang="en-US" sz="6000" b="1" dirty="0">
                <a:solidFill>
                  <a:srgbClr val="002060"/>
                </a:solidFill>
                <a:effectLst/>
                <a:latin typeface="+mn-lt"/>
              </a:rPr>
              <a:t> </a:t>
            </a:r>
            <a:r>
              <a:rPr lang="en-US" sz="6000" b="1" dirty="0" err="1">
                <a:solidFill>
                  <a:srgbClr val="002060"/>
                </a:solidFill>
                <a:effectLst/>
                <a:latin typeface="+mn-lt"/>
              </a:rPr>
              <a:t>ngoan</a:t>
            </a:r>
            <a:r>
              <a:rPr lang="en-US" sz="6000" b="1" dirty="0">
                <a:solidFill>
                  <a:srgbClr val="002060"/>
                </a:solidFill>
                <a:effectLst/>
                <a:latin typeface="+mn-lt"/>
              </a:rPr>
              <a:t> </a:t>
            </a:r>
            <a:r>
              <a:rPr lang="en-US" sz="6000" b="1" dirty="0" err="1">
                <a:solidFill>
                  <a:srgbClr val="002060"/>
                </a:solidFill>
                <a:effectLst/>
                <a:latin typeface="+mn-lt"/>
              </a:rPr>
              <a:t>xinh</a:t>
            </a:r>
            <a:r>
              <a:rPr lang="en-US" sz="6000" b="1" dirty="0">
                <a:solidFill>
                  <a:srgbClr val="002060"/>
                </a:solidFill>
                <a:effectLst/>
                <a:latin typeface="+mn-lt"/>
              </a:rPr>
              <a:t> </a:t>
            </a:r>
            <a:r>
              <a:rPr lang="en-US" sz="6000" b="1" dirty="0" err="1">
                <a:solidFill>
                  <a:srgbClr val="002060"/>
                </a:solidFill>
                <a:effectLst/>
                <a:latin typeface="+mn-lt"/>
              </a:rPr>
              <a:t>đẹp</a:t>
            </a:r>
            <a:r>
              <a:rPr lang="en-US" sz="6000" b="1" dirty="0">
                <a:solidFill>
                  <a:srgbClr val="002060"/>
                </a:solidFill>
                <a:effectLst/>
                <a:latin typeface="+mn-lt"/>
              </a:rPr>
              <a:t>. </a:t>
            </a:r>
            <a:r>
              <a:rPr lang="en-US" sz="6000" b="1" dirty="0" err="1">
                <a:solidFill>
                  <a:srgbClr val="002060"/>
                </a:solidFill>
                <a:effectLst/>
                <a:latin typeface="+mn-lt"/>
              </a:rPr>
              <a:t>Tựa</a:t>
            </a:r>
            <a:r>
              <a:rPr lang="en-US" sz="6000" b="1" dirty="0">
                <a:solidFill>
                  <a:srgbClr val="002060"/>
                </a:solidFill>
                <a:effectLst/>
                <a:latin typeface="+mn-lt"/>
              </a:rPr>
              <a:t> </a:t>
            </a:r>
            <a:r>
              <a:rPr lang="en-US" sz="6000" b="1" dirty="0" err="1">
                <a:solidFill>
                  <a:srgbClr val="002060"/>
                </a:solidFill>
                <a:effectLst/>
                <a:latin typeface="+mn-lt"/>
              </a:rPr>
              <a:t>như</a:t>
            </a:r>
            <a:r>
              <a:rPr lang="en-US" sz="6000" b="1" dirty="0">
                <a:solidFill>
                  <a:srgbClr val="002060"/>
                </a:solidFill>
                <a:effectLst/>
                <a:latin typeface="+mn-lt"/>
              </a:rPr>
              <a:t> ô </a:t>
            </a:r>
            <a:r>
              <a:rPr lang="en-US" sz="6000" b="1" dirty="0" err="1">
                <a:solidFill>
                  <a:srgbClr val="002060"/>
                </a:solidFill>
                <a:effectLst/>
                <a:latin typeface="+mn-lt"/>
              </a:rPr>
              <a:t>liu</a:t>
            </a:r>
            <a:r>
              <a:rPr lang="en-US" sz="6000" b="1" dirty="0">
                <a:solidFill>
                  <a:srgbClr val="002060"/>
                </a:solidFill>
                <a:effectLst/>
                <a:latin typeface="+mn-lt"/>
              </a:rPr>
              <a:t> </a:t>
            </a:r>
            <a:r>
              <a:rPr lang="en-US" sz="6000" b="1" dirty="0" err="1">
                <a:solidFill>
                  <a:srgbClr val="002060"/>
                </a:solidFill>
                <a:effectLst/>
                <a:latin typeface="+mn-lt"/>
              </a:rPr>
              <a:t>xanh</a:t>
            </a:r>
            <a:r>
              <a:rPr lang="en-US" sz="6000" b="1" dirty="0">
                <a:solidFill>
                  <a:srgbClr val="002060"/>
                </a:solidFill>
                <a:effectLst/>
                <a:latin typeface="+mn-lt"/>
              </a:rPr>
              <a:t> </a:t>
            </a:r>
            <a:r>
              <a:rPr lang="en-US" sz="6000" b="1" dirty="0" err="1">
                <a:solidFill>
                  <a:srgbClr val="002060"/>
                </a:solidFill>
                <a:effectLst/>
                <a:latin typeface="+mn-lt"/>
              </a:rPr>
              <a:t>rờn</a:t>
            </a:r>
            <a:r>
              <a:rPr lang="en-US" sz="6000" b="1" dirty="0">
                <a:solidFill>
                  <a:srgbClr val="002060"/>
                </a:solidFill>
                <a:effectLst/>
                <a:latin typeface="+mn-lt"/>
              </a:rPr>
              <a:t> </a:t>
            </a:r>
            <a:r>
              <a:rPr lang="en-US" sz="6000" b="1" dirty="0" err="1">
                <a:solidFill>
                  <a:srgbClr val="002060"/>
                </a:solidFill>
                <a:effectLst/>
                <a:latin typeface="+mn-lt"/>
              </a:rPr>
              <a:t>chồi</a:t>
            </a:r>
            <a:r>
              <a:rPr lang="en-US" sz="6000" b="1" dirty="0">
                <a:solidFill>
                  <a:srgbClr val="002060"/>
                </a:solidFill>
                <a:effectLst/>
                <a:latin typeface="+mn-lt"/>
              </a:rPr>
              <a:t> non </a:t>
            </a:r>
            <a:r>
              <a:rPr lang="en-US" sz="6000" b="1" dirty="0" err="1">
                <a:solidFill>
                  <a:srgbClr val="002060"/>
                </a:solidFill>
                <a:effectLst/>
                <a:latin typeface="+mn-lt"/>
              </a:rPr>
              <a:t>đang</a:t>
            </a:r>
            <a:r>
              <a:rPr lang="en-US" sz="6000" b="1" dirty="0">
                <a:solidFill>
                  <a:srgbClr val="002060"/>
                </a:solidFill>
                <a:effectLst/>
                <a:latin typeface="+mn-lt"/>
              </a:rPr>
              <a:t> </a:t>
            </a:r>
            <a:r>
              <a:rPr lang="en-US" sz="6000" b="1" dirty="0" err="1">
                <a:solidFill>
                  <a:srgbClr val="002060"/>
                </a:solidFill>
                <a:effectLst/>
                <a:latin typeface="+mn-lt"/>
              </a:rPr>
              <a:t>lớn</a:t>
            </a:r>
            <a:r>
              <a:rPr lang="en-US" sz="6000" b="1" dirty="0">
                <a:solidFill>
                  <a:srgbClr val="002060"/>
                </a:solidFill>
                <a:effectLst/>
                <a:latin typeface="+mn-lt"/>
              </a:rPr>
              <a:t> </a:t>
            </a:r>
            <a:r>
              <a:rPr lang="en-US" sz="6000" b="1" dirty="0" err="1">
                <a:solidFill>
                  <a:srgbClr val="002060"/>
                </a:solidFill>
                <a:effectLst/>
                <a:latin typeface="+mn-lt"/>
              </a:rPr>
              <a:t>Chúa</a:t>
            </a:r>
            <a:r>
              <a:rPr lang="en-US" sz="6000" b="1" dirty="0">
                <a:solidFill>
                  <a:srgbClr val="002060"/>
                </a:solidFill>
                <a:effectLst/>
                <a:latin typeface="+mn-lt"/>
              </a:rPr>
              <a:t> </a:t>
            </a:r>
            <a:r>
              <a:rPr lang="en-US" sz="6000" b="1" dirty="0" err="1">
                <a:solidFill>
                  <a:srgbClr val="002060"/>
                </a:solidFill>
                <a:effectLst/>
                <a:latin typeface="+mn-lt"/>
              </a:rPr>
              <a:t>thương</a:t>
            </a:r>
            <a:r>
              <a:rPr lang="en-US" sz="6000" b="1" dirty="0">
                <a:solidFill>
                  <a:srgbClr val="002060"/>
                </a:solidFill>
                <a:effectLst/>
                <a:latin typeface="+mn-lt"/>
              </a:rPr>
              <a:t> </a:t>
            </a:r>
            <a:r>
              <a:rPr lang="en-US" sz="6000" b="1" dirty="0" err="1">
                <a:solidFill>
                  <a:srgbClr val="002060"/>
                </a:solidFill>
                <a:effectLst/>
                <a:latin typeface="+mn-lt"/>
              </a:rPr>
              <a:t>chở</a:t>
            </a:r>
            <a:r>
              <a:rPr lang="en-US" sz="6000" b="1" dirty="0">
                <a:solidFill>
                  <a:srgbClr val="002060"/>
                </a:solidFill>
                <a:effectLst/>
                <a:latin typeface="+mn-lt"/>
              </a:rPr>
              <a:t> </a:t>
            </a:r>
            <a:r>
              <a:rPr lang="en-US" sz="6000" b="1" dirty="0" err="1">
                <a:solidFill>
                  <a:srgbClr val="002060"/>
                </a:solidFill>
                <a:effectLst/>
                <a:latin typeface="+mn-lt"/>
              </a:rPr>
              <a:t>che</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49442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7200" b="1" u="sng" dirty="0" err="1">
                <a:solidFill>
                  <a:srgbClr val="FF0000"/>
                </a:solidFill>
                <a:effectLst/>
                <a:cs typeface="Times New Roman" pitchFamily="18" charset="0"/>
              </a:rPr>
              <a:t>Đk</a:t>
            </a:r>
            <a:r>
              <a:rPr lang="en-US" sz="7200" b="1" u="sng" dirty="0">
                <a:solidFill>
                  <a:srgbClr val="FF0000"/>
                </a:solidFill>
                <a:effectLst/>
                <a:cs typeface="Times New Roman" pitchFamily="18" charset="0"/>
              </a:rPr>
              <a:t>:</a:t>
            </a:r>
            <a:r>
              <a:rPr lang="en-US" sz="7200" b="1" dirty="0">
                <a:solidFill>
                  <a:srgbClr val="003399"/>
                </a:solidFill>
                <a:effectLst/>
                <a:cs typeface="Times New Roman" pitchFamily="18" charset="0"/>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tôn</a:t>
            </a:r>
            <a:r>
              <a:rPr lang="en-US" sz="7200" b="1" dirty="0">
                <a:solidFill>
                  <a:srgbClr val="002060"/>
                </a:solidFill>
                <a:effectLst/>
              </a:rPr>
              <a:t> </a:t>
            </a:r>
            <a:r>
              <a:rPr lang="en-US" sz="7200" b="1" dirty="0" err="1">
                <a:solidFill>
                  <a:srgbClr val="002060"/>
                </a:solidFill>
                <a:effectLst/>
              </a:rPr>
              <a:t>sợ</a:t>
            </a:r>
            <a:r>
              <a:rPr lang="en-US" sz="7200" b="1" dirty="0">
                <a:solidFill>
                  <a:srgbClr val="002060"/>
                </a:solidFill>
                <a:effectLst/>
              </a:rPr>
              <a:t> </a:t>
            </a:r>
            <a:r>
              <a:rPr lang="en-US" sz="7200" b="1" dirty="0" err="1">
                <a:solidFill>
                  <a:srgbClr val="002060"/>
                </a:solidFill>
                <a:effectLst/>
              </a:rPr>
              <a:t>Thiên</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sống</a:t>
            </a:r>
            <a:r>
              <a:rPr lang="en-US" sz="7200" b="1" dirty="0">
                <a:solidFill>
                  <a:srgbClr val="002060"/>
                </a:solidFill>
                <a:effectLst/>
              </a:rPr>
              <a:t> </a:t>
            </a:r>
            <a:r>
              <a:rPr lang="en-US" sz="7200" b="1" dirty="0" err="1">
                <a:solidFill>
                  <a:srgbClr val="002060"/>
                </a:solidFill>
                <a:effectLst/>
              </a:rPr>
              <a:t>theo</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a:t>
            </a:r>
            <a:r>
              <a:rPr lang="en-US" sz="7200" b="1" dirty="0" err="1">
                <a:solidFill>
                  <a:srgbClr val="002060"/>
                </a:solidFill>
                <a:effectLst/>
              </a:rPr>
              <a:t>Người</a:t>
            </a:r>
            <a:r>
              <a:rPr lang="en-US" sz="7200" b="1" dirty="0">
                <a:solidFill>
                  <a:srgbClr val="002060"/>
                </a:solidFill>
                <a:effectLst/>
              </a:rPr>
              <a:t>. </a:t>
            </a:r>
            <a:endParaRPr lang="en-US" sz="7200" b="1" dirty="0">
              <a:solidFill>
                <a:srgbClr val="002060"/>
              </a:solidFill>
              <a:effectLst/>
              <a:cs typeface="Times New Roman" pitchFamily="18" charset="0"/>
            </a:endParaRPr>
          </a:p>
        </p:txBody>
      </p:sp>
    </p:spTree>
    <p:extLst>
      <p:ext uri="{BB962C8B-B14F-4D97-AF65-F5344CB8AC3E}">
        <p14:creationId xmlns:p14="http://schemas.microsoft.com/office/powerpoint/2010/main" val="327214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Tk2:</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Người</a:t>
            </a:r>
            <a:r>
              <a:rPr lang="en-US" sz="6000" b="1" dirty="0">
                <a:solidFill>
                  <a:srgbClr val="002060"/>
                </a:solidFill>
                <a:effectLst/>
                <a:latin typeface="+mn-lt"/>
              </a:rPr>
              <a:t> </a:t>
            </a:r>
            <a:r>
              <a:rPr lang="en-US" sz="6000" b="1" dirty="0" err="1">
                <a:solidFill>
                  <a:srgbClr val="002060"/>
                </a:solidFill>
                <a:effectLst/>
                <a:latin typeface="+mn-lt"/>
              </a:rPr>
              <a:t>thương</a:t>
            </a:r>
            <a:r>
              <a:rPr lang="en-US" sz="6000" b="1" dirty="0">
                <a:solidFill>
                  <a:srgbClr val="002060"/>
                </a:solidFill>
                <a:effectLst/>
                <a:latin typeface="+mn-lt"/>
              </a:rPr>
              <a:t> </a:t>
            </a:r>
            <a:r>
              <a:rPr lang="en-US" sz="6000" b="1" dirty="0" err="1">
                <a:solidFill>
                  <a:srgbClr val="002060"/>
                </a:solidFill>
                <a:effectLst/>
                <a:latin typeface="+mn-lt"/>
              </a:rPr>
              <a:t>luôn</a:t>
            </a:r>
            <a:r>
              <a:rPr lang="en-US" sz="6000" b="1" dirty="0">
                <a:solidFill>
                  <a:srgbClr val="002060"/>
                </a:solidFill>
                <a:effectLst/>
                <a:latin typeface="+mn-lt"/>
              </a:rPr>
              <a:t> ban </a:t>
            </a:r>
            <a:r>
              <a:rPr lang="en-US" sz="6000" b="1" dirty="0" err="1">
                <a:solidFill>
                  <a:srgbClr val="002060"/>
                </a:solidFill>
                <a:effectLst/>
                <a:latin typeface="+mn-lt"/>
              </a:rPr>
              <a:t>cho</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an </a:t>
            </a:r>
            <a:r>
              <a:rPr lang="en-US" sz="6000" b="1" dirty="0" err="1">
                <a:solidFill>
                  <a:srgbClr val="002060"/>
                </a:solidFill>
                <a:effectLst/>
                <a:latin typeface="+mn-lt"/>
              </a:rPr>
              <a:t>bình</a:t>
            </a:r>
            <a:r>
              <a:rPr lang="en-US" sz="6000" b="1" dirty="0">
                <a:solidFill>
                  <a:srgbClr val="002060"/>
                </a:solidFill>
                <a:effectLst/>
                <a:latin typeface="+mn-lt"/>
              </a:rPr>
              <a:t> </a:t>
            </a:r>
            <a:r>
              <a:rPr lang="en-US" sz="6000" b="1" dirty="0" err="1">
                <a:solidFill>
                  <a:srgbClr val="002060"/>
                </a:solidFill>
                <a:effectLst/>
                <a:latin typeface="+mn-lt"/>
              </a:rPr>
              <a:t>hân</a:t>
            </a:r>
            <a:r>
              <a:rPr lang="en-US" sz="6000" b="1" dirty="0">
                <a:solidFill>
                  <a:srgbClr val="002060"/>
                </a:solidFill>
                <a:effectLst/>
                <a:latin typeface="+mn-lt"/>
              </a:rPr>
              <a:t> </a:t>
            </a:r>
            <a:r>
              <a:rPr lang="en-US" sz="6000" b="1" dirty="0" err="1">
                <a:solidFill>
                  <a:srgbClr val="002060"/>
                </a:solidFill>
                <a:effectLst/>
                <a:latin typeface="+mn-lt"/>
              </a:rPr>
              <a:t>hoan</a:t>
            </a:r>
            <a:r>
              <a:rPr lang="en-US" sz="6000" b="1" dirty="0">
                <a:solidFill>
                  <a:srgbClr val="002060"/>
                </a:solidFill>
                <a:effectLst/>
                <a:latin typeface="+mn-lt"/>
              </a:rPr>
              <a:t> </a:t>
            </a:r>
            <a:r>
              <a:rPr lang="en-US" sz="6000" b="1" dirty="0" err="1">
                <a:solidFill>
                  <a:srgbClr val="002060"/>
                </a:solidFill>
                <a:effectLst/>
                <a:latin typeface="+mn-lt"/>
              </a:rPr>
              <a:t>sướng</a:t>
            </a:r>
            <a:r>
              <a:rPr lang="en-US" sz="6000" b="1" dirty="0">
                <a:solidFill>
                  <a:srgbClr val="002060"/>
                </a:solidFill>
                <a:effectLst/>
                <a:latin typeface="+mn-lt"/>
              </a:rPr>
              <a:t> </a:t>
            </a:r>
            <a:r>
              <a:rPr lang="en-US" sz="6000" b="1" dirty="0" err="1">
                <a:solidFill>
                  <a:srgbClr val="002060"/>
                </a:solidFill>
                <a:effectLst/>
                <a:latin typeface="+mn-lt"/>
              </a:rPr>
              <a:t>vui</a:t>
            </a:r>
            <a:r>
              <a:rPr lang="en-US" sz="6000" b="1" dirty="0">
                <a:solidFill>
                  <a:srgbClr val="002060"/>
                </a:solidFill>
                <a:effectLst/>
                <a:latin typeface="+mn-lt"/>
              </a:rPr>
              <a:t>. </a:t>
            </a:r>
            <a:r>
              <a:rPr lang="en-US" sz="6000" b="1" dirty="0" err="1">
                <a:solidFill>
                  <a:srgbClr val="002060"/>
                </a:solidFill>
                <a:effectLst/>
                <a:latin typeface="+mn-lt"/>
              </a:rPr>
              <a:t>Vì</a:t>
            </a:r>
            <a:r>
              <a:rPr lang="en-US" sz="6000" b="1" dirty="0">
                <a:solidFill>
                  <a:srgbClr val="002060"/>
                </a:solidFill>
                <a:effectLst/>
                <a:latin typeface="+mn-lt"/>
              </a:rPr>
              <a:t> </a:t>
            </a:r>
            <a:r>
              <a:rPr lang="en-US" sz="6000" b="1" dirty="0" err="1">
                <a:solidFill>
                  <a:srgbClr val="002060"/>
                </a:solidFill>
                <a:effectLst/>
                <a:latin typeface="+mn-lt"/>
              </a:rPr>
              <a:t>đây</a:t>
            </a:r>
            <a:r>
              <a:rPr lang="en-US" sz="6000" b="1" dirty="0">
                <a:solidFill>
                  <a:srgbClr val="002060"/>
                </a:solidFill>
                <a:effectLst/>
                <a:latin typeface="+mn-lt"/>
              </a:rPr>
              <a:t> </a:t>
            </a:r>
            <a:r>
              <a:rPr lang="en-US" sz="6000" b="1" dirty="0" err="1">
                <a:solidFill>
                  <a:srgbClr val="002060"/>
                </a:solidFill>
                <a:effectLst/>
                <a:latin typeface="+mn-lt"/>
              </a:rPr>
              <a:t>bao</a:t>
            </a:r>
            <a:r>
              <a:rPr lang="en-US" sz="6000" b="1" dirty="0">
                <a:solidFill>
                  <a:srgbClr val="002060"/>
                </a:solidFill>
                <a:effectLst/>
                <a:latin typeface="+mn-lt"/>
              </a:rPr>
              <a:t> </a:t>
            </a:r>
            <a:r>
              <a:rPr lang="en-US" sz="6000" b="1" dirty="0" err="1">
                <a:solidFill>
                  <a:srgbClr val="002060"/>
                </a:solidFill>
                <a:effectLst/>
                <a:latin typeface="+mn-lt"/>
              </a:rPr>
              <a:t>nhiêu</a:t>
            </a:r>
            <a:r>
              <a:rPr lang="en-US" sz="6000" b="1" dirty="0">
                <a:solidFill>
                  <a:srgbClr val="002060"/>
                </a:solidFill>
                <a:effectLst/>
                <a:latin typeface="+mn-lt"/>
              </a:rPr>
              <a:t> </a:t>
            </a:r>
            <a:r>
              <a:rPr lang="en-US" sz="6000" b="1" dirty="0" err="1">
                <a:solidFill>
                  <a:srgbClr val="002060"/>
                </a:solidFill>
                <a:effectLst/>
                <a:latin typeface="+mn-lt"/>
              </a:rPr>
              <a:t>phúc</a:t>
            </a:r>
            <a:r>
              <a:rPr lang="en-US" sz="6000" b="1" dirty="0">
                <a:solidFill>
                  <a:srgbClr val="002060"/>
                </a:solidFill>
                <a:effectLst/>
                <a:latin typeface="+mn-lt"/>
              </a:rPr>
              <a:t> </a:t>
            </a:r>
            <a:r>
              <a:rPr lang="en-US" sz="6000" b="1" dirty="0" err="1">
                <a:solidFill>
                  <a:srgbClr val="002060"/>
                </a:solidFill>
                <a:effectLst/>
                <a:latin typeface="+mn-lt"/>
              </a:rPr>
              <a:t>lộc</a:t>
            </a:r>
            <a:r>
              <a:rPr lang="en-US" sz="6000" b="1" dirty="0">
                <a:solidFill>
                  <a:srgbClr val="002060"/>
                </a:solidFill>
                <a:effectLst/>
                <a:latin typeface="+mn-lt"/>
              </a:rPr>
              <a:t> </a:t>
            </a:r>
            <a:r>
              <a:rPr lang="en-US" sz="6000" b="1" dirty="0" err="1">
                <a:solidFill>
                  <a:srgbClr val="002060"/>
                </a:solidFill>
                <a:effectLst/>
                <a:latin typeface="+mn-lt"/>
              </a:rPr>
              <a:t>chứa</a:t>
            </a:r>
            <a:r>
              <a:rPr lang="en-US" sz="6000" b="1" dirty="0">
                <a:solidFill>
                  <a:srgbClr val="002060"/>
                </a:solidFill>
                <a:effectLst/>
                <a:latin typeface="+mn-lt"/>
              </a:rPr>
              <a:t> </a:t>
            </a:r>
            <a:r>
              <a:rPr lang="en-US" sz="6000" b="1" dirty="0" err="1">
                <a:solidFill>
                  <a:srgbClr val="002060"/>
                </a:solidFill>
                <a:effectLst/>
                <a:latin typeface="+mn-lt"/>
              </a:rPr>
              <a:t>chan</a:t>
            </a:r>
            <a:r>
              <a:rPr lang="en-US" sz="6000" b="1" dirty="0">
                <a:solidFill>
                  <a:srgbClr val="002060"/>
                </a:solidFill>
                <a:effectLst/>
                <a:latin typeface="+mn-lt"/>
              </a:rPr>
              <a:t> </a:t>
            </a:r>
            <a:r>
              <a:rPr lang="en-US" sz="6000" b="1" dirty="0" err="1">
                <a:solidFill>
                  <a:srgbClr val="002060"/>
                </a:solidFill>
                <a:effectLst/>
                <a:latin typeface="+mn-lt"/>
              </a:rPr>
              <a:t>suốt</a:t>
            </a:r>
            <a:r>
              <a:rPr lang="en-US" sz="6000" b="1" dirty="0">
                <a:solidFill>
                  <a:srgbClr val="002060"/>
                </a:solidFill>
                <a:effectLst/>
                <a:latin typeface="+mn-lt"/>
              </a:rPr>
              <a:t> </a:t>
            </a:r>
            <a:r>
              <a:rPr lang="en-US" sz="6000" b="1" dirty="0" err="1">
                <a:solidFill>
                  <a:srgbClr val="002060"/>
                </a:solidFill>
                <a:effectLst/>
                <a:latin typeface="+mn-lt"/>
              </a:rPr>
              <a:t>trong</a:t>
            </a:r>
            <a:r>
              <a:rPr lang="en-US" sz="6000" b="1" dirty="0">
                <a:solidFill>
                  <a:srgbClr val="002060"/>
                </a:solidFill>
                <a:effectLst/>
                <a:latin typeface="+mn-lt"/>
              </a:rPr>
              <a:t> </a:t>
            </a:r>
            <a:r>
              <a:rPr lang="en-US" sz="6000" b="1" dirty="0" err="1">
                <a:solidFill>
                  <a:srgbClr val="002060"/>
                </a:solidFill>
                <a:effectLst/>
                <a:latin typeface="+mn-lt"/>
              </a:rPr>
              <a:t>một</a:t>
            </a:r>
            <a:r>
              <a:rPr lang="en-US" sz="6000" b="1" dirty="0">
                <a:solidFill>
                  <a:srgbClr val="002060"/>
                </a:solidFill>
                <a:effectLst/>
                <a:latin typeface="+mn-lt"/>
              </a:rPr>
              <a:t> </a:t>
            </a:r>
            <a:r>
              <a:rPr lang="en-US" sz="6000" b="1" dirty="0" err="1">
                <a:solidFill>
                  <a:srgbClr val="002060"/>
                </a:solidFill>
                <a:effectLst/>
                <a:latin typeface="+mn-lt"/>
              </a:rPr>
              <a:t>đời</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0000"/>
                </a:solidFill>
                <a:effectLst/>
                <a:latin typeface="+mn-lt"/>
                <a:cs typeface="Times New Roman" pitchFamily="18" charset="0"/>
              </a:rPr>
              <a:t>** :</a:t>
            </a:r>
            <a:r>
              <a:rPr lang="en-US" sz="6000" b="1" dirty="0">
                <a:solidFill>
                  <a:srgbClr val="FF0000"/>
                </a:solidFill>
                <a:effectLst/>
                <a:latin typeface="+mn-lt"/>
                <a:cs typeface="Times New Roman" pitchFamily="18" charset="0"/>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ơi</a:t>
            </a:r>
            <a:r>
              <a:rPr lang="en-US" sz="6000" b="1" dirty="0">
                <a:solidFill>
                  <a:srgbClr val="002060"/>
                </a:solidFill>
                <a:effectLst/>
                <a:latin typeface="+mn-lt"/>
              </a:rPr>
              <a:t> </a:t>
            </a:r>
            <a:r>
              <a:rPr lang="en-US" sz="6000" b="1" dirty="0" err="1">
                <a:solidFill>
                  <a:srgbClr val="002060"/>
                </a:solidFill>
                <a:effectLst/>
                <a:latin typeface="+mn-lt"/>
              </a:rPr>
              <a:t>công</a:t>
            </a:r>
            <a:r>
              <a:rPr lang="en-US" sz="6000" b="1" dirty="0">
                <a:solidFill>
                  <a:srgbClr val="002060"/>
                </a:solidFill>
                <a:effectLst/>
                <a:latin typeface="+mn-lt"/>
              </a:rPr>
              <a:t> </a:t>
            </a:r>
            <a:r>
              <a:rPr lang="en-US" sz="6000" b="1" dirty="0" err="1">
                <a:solidFill>
                  <a:srgbClr val="002060"/>
                </a:solidFill>
                <a:effectLst/>
                <a:latin typeface="+mn-lt"/>
              </a:rPr>
              <a:t>lao</a:t>
            </a:r>
            <a:r>
              <a:rPr lang="en-US" sz="6000" b="1" dirty="0">
                <a:solidFill>
                  <a:srgbClr val="002060"/>
                </a:solidFill>
                <a:effectLst/>
                <a:latin typeface="+mn-lt"/>
              </a:rPr>
              <a:t> </a:t>
            </a:r>
            <a:r>
              <a:rPr lang="en-US" sz="6000" b="1" dirty="0" err="1">
                <a:solidFill>
                  <a:srgbClr val="002060"/>
                </a:solidFill>
                <a:effectLst/>
                <a:latin typeface="+mn-lt"/>
              </a:rPr>
              <a:t>tay</a:t>
            </a:r>
            <a:r>
              <a:rPr lang="en-US" sz="6000" b="1" dirty="0">
                <a:solidFill>
                  <a:srgbClr val="002060"/>
                </a:solidFill>
                <a:effectLst/>
                <a:latin typeface="+mn-lt"/>
              </a:rPr>
              <a:t> </a:t>
            </a:r>
            <a:r>
              <a:rPr lang="en-US" sz="6000" b="1" dirty="0" err="1">
                <a:solidFill>
                  <a:srgbClr val="002060"/>
                </a:solidFill>
                <a:effectLst/>
                <a:latin typeface="+mn-lt"/>
              </a:rPr>
              <a:t>bạn</a:t>
            </a:r>
            <a:r>
              <a:rPr lang="en-US" sz="6000" b="1" dirty="0">
                <a:solidFill>
                  <a:srgbClr val="002060"/>
                </a:solidFill>
                <a:effectLst/>
                <a:latin typeface="+mn-lt"/>
              </a:rPr>
              <a:t> </a:t>
            </a:r>
            <a:r>
              <a:rPr lang="en-US" sz="6000" b="1" dirty="0" err="1">
                <a:solidFill>
                  <a:srgbClr val="002060"/>
                </a:solidFill>
                <a:effectLst/>
                <a:latin typeface="+mn-lt"/>
              </a:rPr>
              <a:t>dài</a:t>
            </a:r>
            <a:r>
              <a:rPr lang="en-US" sz="6000" b="1" dirty="0">
                <a:solidFill>
                  <a:srgbClr val="002060"/>
                </a:solidFill>
                <a:effectLst/>
                <a:latin typeface="+mn-lt"/>
              </a:rPr>
              <a:t> </a:t>
            </a:r>
            <a:r>
              <a:rPr lang="en-US" sz="6000" b="1" dirty="0" err="1">
                <a:solidFill>
                  <a:srgbClr val="002060"/>
                </a:solidFill>
                <a:effectLst/>
                <a:latin typeface="+mn-lt"/>
              </a:rPr>
              <a:t>lâu</a:t>
            </a:r>
            <a:r>
              <a:rPr lang="en-US" sz="6000" b="1" dirty="0">
                <a:solidFill>
                  <a:srgbClr val="002060"/>
                </a:solidFill>
                <a:effectLst/>
                <a:latin typeface="+mn-lt"/>
              </a:rPr>
              <a:t> </a:t>
            </a:r>
            <a:r>
              <a:rPr lang="en-US" sz="6000" b="1" dirty="0" err="1">
                <a:solidFill>
                  <a:srgbClr val="002060"/>
                </a:solidFill>
                <a:effectLst/>
                <a:latin typeface="+mn-lt"/>
              </a:rPr>
              <a:t>ra</a:t>
            </a:r>
            <a:r>
              <a:rPr lang="en-US" sz="6000" b="1" dirty="0">
                <a:solidFill>
                  <a:srgbClr val="002060"/>
                </a:solidFill>
                <a:effectLst/>
                <a:latin typeface="+mn-lt"/>
              </a:rPr>
              <a:t> </a:t>
            </a:r>
            <a:r>
              <a:rPr lang="en-US" sz="6000" b="1" dirty="0" err="1">
                <a:solidFill>
                  <a:srgbClr val="002060"/>
                </a:solidFill>
                <a:effectLst/>
                <a:latin typeface="+mn-lt"/>
              </a:rPr>
              <a:t>hoa</a:t>
            </a:r>
            <a:r>
              <a:rPr lang="en-US" sz="6000" b="1" dirty="0">
                <a:solidFill>
                  <a:srgbClr val="002060"/>
                </a:solidFill>
                <a:effectLst/>
                <a:latin typeface="+mn-lt"/>
              </a:rPr>
              <a:t> </a:t>
            </a:r>
            <a:r>
              <a:rPr lang="en-US" sz="6000" b="1" dirty="0" err="1">
                <a:solidFill>
                  <a:srgbClr val="002060"/>
                </a:solidFill>
                <a:effectLst/>
                <a:latin typeface="+mn-lt"/>
              </a:rPr>
              <a:t>đơm</a:t>
            </a:r>
            <a:r>
              <a:rPr lang="en-US" sz="6000" b="1" dirty="0">
                <a:solidFill>
                  <a:srgbClr val="002060"/>
                </a:solidFill>
                <a:effectLst/>
                <a:latin typeface="+mn-lt"/>
              </a:rPr>
              <a:t> </a:t>
            </a:r>
            <a:r>
              <a:rPr lang="en-US" sz="6000" b="1" dirty="0" err="1">
                <a:solidFill>
                  <a:srgbClr val="002060"/>
                </a:solidFill>
                <a:effectLst/>
                <a:latin typeface="+mn-lt"/>
              </a:rPr>
              <a:t>nụ</a:t>
            </a:r>
            <a:r>
              <a:rPr lang="en-US" sz="6000" b="1" dirty="0">
                <a:solidFill>
                  <a:srgbClr val="002060"/>
                </a:solidFill>
                <a:effectLst/>
                <a:latin typeface="+mn-lt"/>
              </a:rPr>
              <a:t>. </a:t>
            </a:r>
            <a:r>
              <a:rPr lang="en-US" sz="6000" b="1" dirty="0" err="1">
                <a:solidFill>
                  <a:srgbClr val="002060"/>
                </a:solidFill>
                <a:effectLst/>
                <a:latin typeface="+mn-lt"/>
              </a:rPr>
              <a:t>Mừng</a:t>
            </a:r>
            <a:r>
              <a:rPr lang="en-US" sz="6000" b="1" dirty="0">
                <a:solidFill>
                  <a:srgbClr val="002060"/>
                </a:solidFill>
                <a:effectLst/>
                <a:latin typeface="+mn-lt"/>
              </a:rPr>
              <a:t> </a:t>
            </a:r>
            <a:r>
              <a:rPr lang="en-US" sz="6000" b="1" dirty="0" err="1">
                <a:solidFill>
                  <a:srgbClr val="002060"/>
                </a:solidFill>
                <a:effectLst/>
                <a:latin typeface="+mn-lt"/>
              </a:rPr>
              <a:t>cho</a:t>
            </a:r>
            <a:r>
              <a:rPr lang="en-US" sz="6000" b="1" dirty="0">
                <a:solidFill>
                  <a:srgbClr val="002060"/>
                </a:solidFill>
                <a:effectLst/>
                <a:latin typeface="+mn-lt"/>
              </a:rPr>
              <a:t> Si - on </a:t>
            </a:r>
            <a:r>
              <a:rPr lang="en-US" sz="6000" b="1" dirty="0" err="1">
                <a:solidFill>
                  <a:srgbClr val="002060"/>
                </a:solidFill>
                <a:effectLst/>
                <a:latin typeface="+mn-lt"/>
              </a:rPr>
              <a:t>hưng</a:t>
            </a:r>
            <a:r>
              <a:rPr lang="en-US" sz="6000" b="1" dirty="0">
                <a:solidFill>
                  <a:srgbClr val="002060"/>
                </a:solidFill>
                <a:effectLst/>
                <a:latin typeface="+mn-lt"/>
              </a:rPr>
              <a:t> </a:t>
            </a:r>
            <a:r>
              <a:rPr lang="en-US" sz="6000" b="1" dirty="0" err="1">
                <a:solidFill>
                  <a:srgbClr val="002060"/>
                </a:solidFill>
                <a:effectLst/>
                <a:latin typeface="+mn-lt"/>
              </a:rPr>
              <a:t>thịnh</a:t>
            </a:r>
            <a:r>
              <a:rPr lang="en-US" sz="6000" b="1" dirty="0">
                <a:solidFill>
                  <a:srgbClr val="002060"/>
                </a:solidFill>
                <a:effectLst/>
                <a:latin typeface="+mn-lt"/>
              </a:rPr>
              <a:t> </a:t>
            </a:r>
            <a:r>
              <a:rPr lang="en-US" sz="6000" b="1" dirty="0" err="1">
                <a:solidFill>
                  <a:srgbClr val="002060"/>
                </a:solidFill>
                <a:effectLst/>
                <a:latin typeface="+mn-lt"/>
              </a:rPr>
              <a:t>và</a:t>
            </a:r>
            <a:r>
              <a:rPr lang="en-US" sz="6000" b="1" dirty="0">
                <a:solidFill>
                  <a:srgbClr val="002060"/>
                </a:solidFill>
                <a:effectLst/>
                <a:latin typeface="+mn-lt"/>
              </a:rPr>
              <a:t> </a:t>
            </a:r>
            <a:r>
              <a:rPr lang="en-US" sz="6000" b="1" dirty="0" err="1">
                <a:solidFill>
                  <a:srgbClr val="002060"/>
                </a:solidFill>
                <a:effectLst/>
                <a:latin typeface="+mn-lt"/>
              </a:rPr>
              <a:t>vui</a:t>
            </a:r>
            <a:r>
              <a:rPr lang="en-US" sz="6000" b="1" dirty="0">
                <a:solidFill>
                  <a:srgbClr val="002060"/>
                </a:solidFill>
                <a:effectLst/>
                <a:latin typeface="+mn-lt"/>
              </a:rPr>
              <a:t> con </a:t>
            </a:r>
            <a:r>
              <a:rPr lang="en-US" sz="6000" b="1" dirty="0" err="1">
                <a:solidFill>
                  <a:srgbClr val="002060"/>
                </a:solidFill>
                <a:effectLst/>
                <a:latin typeface="+mn-lt"/>
              </a:rPr>
              <a:t>cháu</a:t>
            </a:r>
            <a:r>
              <a:rPr lang="en-US" sz="6000" b="1" dirty="0">
                <a:solidFill>
                  <a:srgbClr val="002060"/>
                </a:solidFill>
                <a:effectLst/>
                <a:latin typeface="+mn-lt"/>
              </a:rPr>
              <a:t> </a:t>
            </a:r>
            <a:r>
              <a:rPr lang="en-US" sz="6000" b="1" dirty="0" err="1">
                <a:solidFill>
                  <a:srgbClr val="002060"/>
                </a:solidFill>
                <a:effectLst/>
                <a:latin typeface="+mn-lt"/>
              </a:rPr>
              <a:t>lớn</a:t>
            </a:r>
            <a:r>
              <a:rPr lang="en-US" sz="6000" b="1" dirty="0">
                <a:solidFill>
                  <a:srgbClr val="002060"/>
                </a:solidFill>
                <a:effectLst/>
                <a:latin typeface="+mn-lt"/>
              </a:rPr>
              <a:t> </a:t>
            </a:r>
            <a:r>
              <a:rPr lang="en-US" sz="6000" b="1" dirty="0" err="1">
                <a:solidFill>
                  <a:srgbClr val="002060"/>
                </a:solidFill>
                <a:effectLst/>
                <a:latin typeface="+mn-lt"/>
              </a:rPr>
              <a:t>khôn</a:t>
            </a:r>
            <a:r>
              <a:rPr lang="en-US" sz="6000" b="1" dirty="0">
                <a:solidFill>
                  <a:srgbClr val="002060"/>
                </a:solidFill>
                <a:effectLst/>
                <a:latin typeface="+mn-lt"/>
              </a:rPr>
              <a:t> </a:t>
            </a:r>
            <a:r>
              <a:rPr lang="en-US" sz="6000" b="1" dirty="0" err="1">
                <a:solidFill>
                  <a:srgbClr val="002060"/>
                </a:solidFill>
                <a:effectLst/>
                <a:latin typeface="+mn-lt"/>
              </a:rPr>
              <a:t>tài</a:t>
            </a:r>
            <a:r>
              <a:rPr lang="en-US" sz="6000" b="1" dirty="0">
                <a:solidFill>
                  <a:srgbClr val="002060"/>
                </a:solidFill>
                <a:effectLst/>
                <a:latin typeface="+mn-lt"/>
              </a:rPr>
              <a:t> </a:t>
            </a:r>
            <a:r>
              <a:rPr lang="en-US" sz="6000" b="1" dirty="0" err="1">
                <a:solidFill>
                  <a:srgbClr val="002060"/>
                </a:solidFill>
                <a:effectLst/>
                <a:latin typeface="+mn-lt"/>
              </a:rPr>
              <a:t>hoa</a:t>
            </a:r>
            <a:r>
              <a:rPr lang="en-US" sz="6000" b="1" dirty="0">
                <a:solidFill>
                  <a:srgbClr val="002060"/>
                </a:solidFill>
                <a:effectLst/>
                <a:latin typeface="+mn-lt"/>
              </a:rPr>
              <a:t>. </a:t>
            </a:r>
            <a:endParaRPr lang="en-US" sz="60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65008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7200" b="1" u="sng" dirty="0" err="1">
                <a:solidFill>
                  <a:srgbClr val="FF0000"/>
                </a:solidFill>
                <a:effectLst/>
                <a:cs typeface="Times New Roman" pitchFamily="18" charset="0"/>
              </a:rPr>
              <a:t>Đk</a:t>
            </a:r>
            <a:r>
              <a:rPr lang="en-US" sz="7200" b="1" u="sng" dirty="0">
                <a:solidFill>
                  <a:srgbClr val="FF0000"/>
                </a:solidFill>
                <a:effectLst/>
                <a:cs typeface="Times New Roman" pitchFamily="18" charset="0"/>
              </a:rPr>
              <a:t>:</a:t>
            </a:r>
            <a:r>
              <a:rPr lang="en-US" sz="7200" b="1" dirty="0">
                <a:solidFill>
                  <a:srgbClr val="003399"/>
                </a:solidFill>
                <a:effectLst/>
                <a:cs typeface="Times New Roman" pitchFamily="18" charset="0"/>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tôn</a:t>
            </a:r>
            <a:r>
              <a:rPr lang="en-US" sz="7200" b="1" dirty="0">
                <a:solidFill>
                  <a:srgbClr val="002060"/>
                </a:solidFill>
                <a:effectLst/>
              </a:rPr>
              <a:t> </a:t>
            </a:r>
            <a:r>
              <a:rPr lang="en-US" sz="7200" b="1" dirty="0" err="1">
                <a:solidFill>
                  <a:srgbClr val="002060"/>
                </a:solidFill>
                <a:effectLst/>
              </a:rPr>
              <a:t>sợ</a:t>
            </a:r>
            <a:r>
              <a:rPr lang="en-US" sz="7200" b="1" dirty="0">
                <a:solidFill>
                  <a:srgbClr val="002060"/>
                </a:solidFill>
                <a:effectLst/>
              </a:rPr>
              <a:t> </a:t>
            </a:r>
            <a:r>
              <a:rPr lang="en-US" sz="7200" b="1" dirty="0" err="1">
                <a:solidFill>
                  <a:srgbClr val="002060"/>
                </a:solidFill>
                <a:effectLst/>
              </a:rPr>
              <a:t>Thiên</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Phúc</a:t>
            </a:r>
            <a:r>
              <a:rPr lang="en-US" sz="7200" b="1" dirty="0">
                <a:solidFill>
                  <a:srgbClr val="002060"/>
                </a:solidFill>
                <a:effectLst/>
              </a:rPr>
              <a:t> </a:t>
            </a:r>
            <a:r>
              <a:rPr lang="en-US" sz="7200" b="1" dirty="0" err="1">
                <a:solidFill>
                  <a:srgbClr val="002060"/>
                </a:solidFill>
                <a:effectLst/>
              </a:rPr>
              <a:t>cho</a:t>
            </a:r>
            <a:r>
              <a:rPr lang="en-US" sz="7200" b="1" dirty="0">
                <a:solidFill>
                  <a:srgbClr val="002060"/>
                </a:solidFill>
                <a:effectLst/>
              </a:rPr>
              <a:t> </a:t>
            </a:r>
            <a:r>
              <a:rPr lang="en-US" sz="7200" b="1" dirty="0" err="1">
                <a:solidFill>
                  <a:srgbClr val="002060"/>
                </a:solidFill>
                <a:effectLst/>
              </a:rPr>
              <a:t>những</a:t>
            </a:r>
            <a:r>
              <a:rPr lang="en-US" sz="7200" b="1" dirty="0">
                <a:solidFill>
                  <a:srgbClr val="002060"/>
                </a:solidFill>
                <a:effectLst/>
              </a:rPr>
              <a:t> </a:t>
            </a:r>
            <a:r>
              <a:rPr lang="en-US" sz="7200" b="1" dirty="0" err="1">
                <a:solidFill>
                  <a:srgbClr val="002060"/>
                </a:solidFill>
                <a:effectLst/>
              </a:rPr>
              <a:t>ai</a:t>
            </a:r>
            <a:r>
              <a:rPr lang="en-US" sz="7200" b="1" dirty="0">
                <a:solidFill>
                  <a:srgbClr val="002060"/>
                </a:solidFill>
                <a:effectLst/>
              </a:rPr>
              <a:t> </a:t>
            </a:r>
            <a:r>
              <a:rPr lang="en-US" sz="7200" b="1" dirty="0" err="1">
                <a:solidFill>
                  <a:srgbClr val="002060"/>
                </a:solidFill>
                <a:effectLst/>
              </a:rPr>
              <a:t>sống</a:t>
            </a:r>
            <a:r>
              <a:rPr lang="en-US" sz="7200" b="1" dirty="0">
                <a:solidFill>
                  <a:srgbClr val="002060"/>
                </a:solidFill>
                <a:effectLst/>
              </a:rPr>
              <a:t> </a:t>
            </a:r>
            <a:r>
              <a:rPr lang="en-US" sz="7200" b="1" dirty="0" err="1">
                <a:solidFill>
                  <a:srgbClr val="002060"/>
                </a:solidFill>
                <a:effectLst/>
              </a:rPr>
              <a:t>theo</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a:t>
            </a:r>
            <a:r>
              <a:rPr lang="en-US" sz="7200" b="1" dirty="0" err="1">
                <a:solidFill>
                  <a:srgbClr val="002060"/>
                </a:solidFill>
                <a:effectLst/>
              </a:rPr>
              <a:t>Người</a:t>
            </a:r>
            <a:r>
              <a:rPr lang="en-US" sz="7200" b="1" dirty="0">
                <a:solidFill>
                  <a:srgbClr val="002060"/>
                </a:solidFill>
                <a:effectLst/>
              </a:rPr>
              <a:t>. </a:t>
            </a:r>
            <a:endParaRPr lang="en-US" sz="7200" b="1" dirty="0">
              <a:solidFill>
                <a:srgbClr val="002060"/>
              </a:solidFill>
              <a:effectLst/>
              <a:cs typeface="Times New Roman" pitchFamily="18" charset="0"/>
            </a:endParaRPr>
          </a:p>
        </p:txBody>
      </p:sp>
    </p:spTree>
    <p:extLst>
      <p:ext uri="{BB962C8B-B14F-4D97-AF65-F5344CB8AC3E}">
        <p14:creationId xmlns:p14="http://schemas.microsoft.com/office/powerpoint/2010/main" val="175760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1928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9181" y="17464"/>
            <a:ext cx="9144000" cy="5143500"/>
          </a:xfrm>
        </p:spPr>
        <p:txBody>
          <a:bodyPr anchor="ctr"/>
          <a:lstStyle/>
          <a:p>
            <a:pPr algn="just" eaLnBrk="1" hangingPunct="1">
              <a:lnSpc>
                <a:spcPct val="105000"/>
              </a:lnSpc>
              <a:defRPr/>
            </a:pPr>
            <a:r>
              <a:rPr lang="en-US" sz="4800" b="1" u="sng" dirty="0" err="1">
                <a:solidFill>
                  <a:srgbClr val="FF0000"/>
                </a:solidFill>
                <a:effectLst/>
                <a:latin typeface="+mj-lt"/>
                <a:cs typeface="Times New Roman" pitchFamily="18" charset="0"/>
              </a:rPr>
              <a:t>Câu</a:t>
            </a:r>
            <a:r>
              <a:rPr lang="en-US" sz="4800" b="1" u="sng" dirty="0">
                <a:solidFill>
                  <a:srgbClr val="FF0000"/>
                </a:solidFill>
                <a:latin typeface="+mj-lt"/>
                <a:cs typeface="Times New Roman" pitchFamily="18" charset="0"/>
              </a:rPr>
              <a:t> x</a:t>
            </a:r>
            <a:r>
              <a:rPr lang="vi-VN" sz="4800" b="1" u="sng" dirty="0">
                <a:solidFill>
                  <a:srgbClr val="FF0000"/>
                </a:solidFill>
                <a:latin typeface="+mj-lt"/>
                <a:cs typeface="Times New Roman" pitchFamily="18" charset="0"/>
              </a:rPr>
              <a:t>ư</a:t>
            </a:r>
            <a:r>
              <a:rPr lang="en-US" sz="4800" b="1" u="sng" dirty="0" err="1">
                <a:solidFill>
                  <a:srgbClr val="FF0000"/>
                </a:solidFill>
                <a:latin typeface="+mj-lt"/>
                <a:cs typeface="Times New Roman" pitchFamily="18" charset="0"/>
              </a:rPr>
              <a:t>ớng</a:t>
            </a:r>
            <a:r>
              <a:rPr lang="en-US" sz="4800" b="1" u="sng" dirty="0">
                <a:solidFill>
                  <a:srgbClr val="FF0000"/>
                </a:solidFill>
                <a:latin typeface="+mj-lt"/>
                <a:cs typeface="Times New Roman" pitchFamily="18" charset="0"/>
              </a:rPr>
              <a:t> tr</a:t>
            </a:r>
            <a:r>
              <a:rPr lang="vi-VN" sz="4800" b="1" u="sng" dirty="0">
                <a:solidFill>
                  <a:srgbClr val="FF0000"/>
                </a:solidFill>
                <a:latin typeface="+mj-lt"/>
                <a:cs typeface="Times New Roman" pitchFamily="18" charset="0"/>
              </a:rPr>
              <a:t>ư</a:t>
            </a:r>
            <a:r>
              <a:rPr lang="en-US" sz="4800" b="1" u="sng" dirty="0" err="1">
                <a:solidFill>
                  <a:srgbClr val="FF0000"/>
                </a:solidFill>
                <a:latin typeface="+mj-lt"/>
                <a:cs typeface="Times New Roman" pitchFamily="18" charset="0"/>
              </a:rPr>
              <a:t>ớc</a:t>
            </a:r>
            <a:r>
              <a:rPr lang="en-US" sz="4800" b="1" u="sng" dirty="0">
                <a:solidFill>
                  <a:srgbClr val="FF0000"/>
                </a:solidFill>
                <a:latin typeface="+mj-lt"/>
                <a:cs typeface="Times New Roman" pitchFamily="18" charset="0"/>
              </a:rPr>
              <a:t> </a:t>
            </a:r>
            <a:r>
              <a:rPr lang="en-US" sz="4800" b="1" u="sng" dirty="0" err="1">
                <a:solidFill>
                  <a:srgbClr val="FF0000"/>
                </a:solidFill>
                <a:latin typeface="+mj-lt"/>
                <a:cs typeface="Times New Roman" pitchFamily="18" charset="0"/>
              </a:rPr>
              <a:t>Phúc</a:t>
            </a:r>
            <a:r>
              <a:rPr lang="en-US" sz="4800" b="1" u="sng" dirty="0">
                <a:solidFill>
                  <a:srgbClr val="FF0000"/>
                </a:solidFill>
                <a:latin typeface="+mj-lt"/>
                <a:cs typeface="Times New Roman" pitchFamily="18" charset="0"/>
              </a:rPr>
              <a:t> </a:t>
            </a:r>
            <a:r>
              <a:rPr lang="en-US" sz="4800" b="1" u="sng" dirty="0" err="1">
                <a:solidFill>
                  <a:srgbClr val="FF0000"/>
                </a:solidFill>
                <a:latin typeface="+mj-lt"/>
                <a:cs typeface="Times New Roman" pitchFamily="18" charset="0"/>
              </a:rPr>
              <a:t>Âm</a:t>
            </a:r>
            <a:r>
              <a:rPr lang="en-US" sz="4800" b="1" u="sng" dirty="0">
                <a:solidFill>
                  <a:srgbClr val="FF0000"/>
                </a:solidFill>
                <a:effectLst/>
                <a:latin typeface="+mj-lt"/>
                <a:cs typeface="Times New Roman" pitchFamily="18" charset="0"/>
              </a:rPr>
              <a:t>:</a:t>
            </a:r>
            <a:r>
              <a:rPr lang="en-US" sz="4800" dirty="0">
                <a:solidFill>
                  <a:srgbClr val="0000CC"/>
                </a:solidFill>
                <a:effectLst/>
                <a:latin typeface="+mj-lt"/>
                <a:cs typeface="Times New Roman" pitchFamily="18" charset="0"/>
              </a:rPr>
              <a:t> </a:t>
            </a:r>
            <a:r>
              <a:rPr lang="en-US" sz="4800" b="1" dirty="0" err="1">
                <a:solidFill>
                  <a:srgbClr val="002060"/>
                </a:solidFill>
                <a:effectLst/>
                <a:latin typeface="+mj-lt"/>
                <a:cs typeface="Times New Roman" pitchFamily="18" charset="0"/>
              </a:rPr>
              <a:t>Hãy</a:t>
            </a:r>
            <a:r>
              <a:rPr lang="en-US" sz="4800" b="1" dirty="0">
                <a:solidFill>
                  <a:srgbClr val="002060"/>
                </a:solidFill>
                <a:effectLst/>
                <a:latin typeface="+mj-lt"/>
                <a:cs typeface="Times New Roman" pitchFamily="18" charset="0"/>
              </a:rPr>
              <a:t> </a:t>
            </a:r>
            <a:r>
              <a:rPr lang="en-US" sz="4800" b="1" dirty="0" err="1">
                <a:solidFill>
                  <a:srgbClr val="002060"/>
                </a:solidFill>
                <a:latin typeface="+mj-lt"/>
                <a:cs typeface="Times New Roman" pitchFamily="18" charset="0"/>
              </a:rPr>
              <a:t>yêu</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nhau</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như</a:t>
            </a:r>
            <a:r>
              <a:rPr lang="en-US" sz="4800" b="1" dirty="0">
                <a:solidFill>
                  <a:srgbClr val="002060"/>
                </a:solidFill>
                <a:latin typeface="+mj-lt"/>
                <a:cs typeface="Times New Roman" pitchFamily="18" charset="0"/>
              </a:rPr>
              <a:t> Cha </a:t>
            </a:r>
            <a:r>
              <a:rPr lang="en-US" sz="4800" b="1" dirty="0" err="1">
                <a:solidFill>
                  <a:srgbClr val="002060"/>
                </a:solidFill>
                <a:latin typeface="+mj-lt"/>
                <a:cs typeface="Times New Roman" pitchFamily="18" charset="0"/>
              </a:rPr>
              <a:t>yêu</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loài</a:t>
            </a:r>
            <a:r>
              <a:rPr lang="en-US" sz="4800" b="1" dirty="0">
                <a:solidFill>
                  <a:srgbClr val="002060"/>
                </a:solidFill>
                <a:latin typeface="+mj-lt"/>
                <a:cs typeface="Times New Roman" pitchFamily="18" charset="0"/>
              </a:rPr>
              <a:t> ng</a:t>
            </a:r>
            <a:r>
              <a:rPr lang="vi-VN" sz="4800" b="1" dirty="0">
                <a:solidFill>
                  <a:srgbClr val="002060"/>
                </a:solidFill>
                <a:latin typeface="+mj-lt"/>
                <a:cs typeface="Times New Roman" pitchFamily="18" charset="0"/>
              </a:rPr>
              <a:t>ư</a:t>
            </a:r>
            <a:r>
              <a:rPr lang="en-US" sz="4800" b="1" dirty="0" err="1">
                <a:solidFill>
                  <a:srgbClr val="002060"/>
                </a:solidFill>
                <a:latin typeface="+mj-lt"/>
                <a:cs typeface="Times New Roman" pitchFamily="18" charset="0"/>
              </a:rPr>
              <a:t>ời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đến</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mai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sau</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khi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đã</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xa</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cuộc</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đời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Hãy</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th</a:t>
            </a:r>
            <a:r>
              <a:rPr lang="vi-VN" sz="4800" b="1" dirty="0">
                <a:solidFill>
                  <a:srgbClr val="002060"/>
                </a:solidFill>
                <a:latin typeface="+mj-lt"/>
                <a:cs typeface="Times New Roman" pitchFamily="18" charset="0"/>
              </a:rPr>
              <a:t>ư</a:t>
            </a:r>
            <a:r>
              <a:rPr lang="en-US" sz="4800" b="1" dirty="0" err="1">
                <a:solidFill>
                  <a:srgbClr val="002060"/>
                </a:solidFill>
                <a:latin typeface="+mj-lt"/>
                <a:cs typeface="Times New Roman" pitchFamily="18" charset="0"/>
              </a:rPr>
              <a:t>ơng</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nhau</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nh</a:t>
            </a:r>
            <a:r>
              <a:rPr lang="vi-VN" sz="4800" b="1" dirty="0">
                <a:solidFill>
                  <a:srgbClr val="002060"/>
                </a:solidFill>
                <a:latin typeface="+mj-lt"/>
                <a:cs typeface="Times New Roman" pitchFamily="18" charset="0"/>
              </a:rPr>
              <a:t>ư</a:t>
            </a:r>
            <a:r>
              <a:rPr lang="en-US" sz="4800" b="1" dirty="0">
                <a:solidFill>
                  <a:srgbClr val="002060"/>
                </a:solidFill>
                <a:latin typeface="+mj-lt"/>
                <a:cs typeface="Times New Roman" pitchFamily="18" charset="0"/>
              </a:rPr>
              <a:t> Cha </a:t>
            </a:r>
            <a:r>
              <a:rPr lang="en-US" sz="4800" b="1" dirty="0" err="1">
                <a:solidFill>
                  <a:srgbClr val="002060"/>
                </a:solidFill>
                <a:latin typeface="+mj-lt"/>
                <a:cs typeface="Times New Roman" pitchFamily="18" charset="0"/>
              </a:rPr>
              <a:t>th</a:t>
            </a:r>
            <a:r>
              <a:rPr lang="vi-VN" sz="4800" b="1" dirty="0">
                <a:solidFill>
                  <a:srgbClr val="002060"/>
                </a:solidFill>
                <a:latin typeface="+mj-lt"/>
                <a:cs typeface="Times New Roman" pitchFamily="18" charset="0"/>
              </a:rPr>
              <a:t>ư</a:t>
            </a:r>
            <a:r>
              <a:rPr lang="en-US" sz="4800" b="1" dirty="0" err="1">
                <a:solidFill>
                  <a:srgbClr val="002060"/>
                </a:solidFill>
                <a:latin typeface="+mj-lt"/>
                <a:cs typeface="Times New Roman" pitchFamily="18" charset="0"/>
              </a:rPr>
              <a:t>ờng</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loài</a:t>
            </a:r>
            <a:r>
              <a:rPr lang="en-US" sz="4800" b="1" dirty="0">
                <a:solidFill>
                  <a:srgbClr val="002060"/>
                </a:solidFill>
                <a:latin typeface="+mj-lt"/>
                <a:cs typeface="Times New Roman" pitchFamily="18" charset="0"/>
              </a:rPr>
              <a:t> ng</a:t>
            </a:r>
            <a:r>
              <a:rPr lang="vi-VN" sz="4800" b="1" dirty="0">
                <a:solidFill>
                  <a:srgbClr val="002060"/>
                </a:solidFill>
                <a:latin typeface="+mj-lt"/>
                <a:cs typeface="Times New Roman" pitchFamily="18" charset="0"/>
              </a:rPr>
              <a:t>ư</a:t>
            </a:r>
            <a:r>
              <a:rPr lang="en-US" sz="4800" b="1" dirty="0" err="1">
                <a:solidFill>
                  <a:srgbClr val="002060"/>
                </a:solidFill>
                <a:latin typeface="+mj-lt"/>
                <a:cs typeface="Times New Roman" pitchFamily="18" charset="0"/>
              </a:rPr>
              <a:t>ời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rất</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thiết</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tha</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và</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chẳng</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khi</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nhạt</a:t>
            </a:r>
            <a:r>
              <a:rPr lang="en-US" sz="4800" b="1" dirty="0">
                <a:solidFill>
                  <a:srgbClr val="002060"/>
                </a:solidFill>
                <a:latin typeface="+mj-lt"/>
                <a:cs typeface="Times New Roman" pitchFamily="18" charset="0"/>
              </a:rPr>
              <a:t> </a:t>
            </a:r>
            <a:r>
              <a:rPr lang="en-US" sz="4800" b="1" dirty="0" err="1">
                <a:solidFill>
                  <a:srgbClr val="002060"/>
                </a:solidFill>
                <a:latin typeface="+mj-lt"/>
                <a:cs typeface="Times New Roman" pitchFamily="18" charset="0"/>
              </a:rPr>
              <a:t>phai</a:t>
            </a:r>
            <a:r>
              <a:rPr lang="en-US" sz="4800" b="1" dirty="0">
                <a:solidFill>
                  <a:srgbClr val="002060"/>
                </a:solidFill>
                <a:latin typeface="+mj-lt"/>
                <a:cs typeface="Times New Roman" pitchFamily="18" charset="0"/>
              </a:rPr>
              <a:t>. </a:t>
            </a:r>
            <a:endParaRPr lang="en-US" sz="4800" b="1" u="sng" dirty="0">
              <a:solidFill>
                <a:srgbClr val="FF0000"/>
              </a:solidFill>
              <a:effectLst/>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1928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UTM American Sans"/>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endParaRPr lang="vi-VN"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69771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en-US" sz="4200" b="1" dirty="0" err="1">
                <a:solidFill>
                  <a:srgbClr val="002060"/>
                </a:solidFill>
                <a:effectLst/>
                <a:latin typeface="+mj-lt"/>
              </a:rPr>
              <a:t>Tay</a:t>
            </a:r>
            <a:r>
              <a:rPr lang="en-US" sz="4200" b="1" dirty="0">
                <a:solidFill>
                  <a:srgbClr val="002060"/>
                </a:solidFill>
                <a:effectLst/>
                <a:latin typeface="+mj-lt"/>
              </a:rPr>
              <a:t> </a:t>
            </a:r>
            <a:r>
              <a:rPr lang="en-US" sz="4200" b="1" dirty="0" err="1">
                <a:solidFill>
                  <a:srgbClr val="002060"/>
                </a:solidFill>
                <a:effectLst/>
                <a:latin typeface="+mj-lt"/>
              </a:rPr>
              <a:t>trong</a:t>
            </a:r>
            <a:r>
              <a:rPr lang="en-US" sz="4200" b="1" dirty="0">
                <a:solidFill>
                  <a:srgbClr val="002060"/>
                </a:solidFill>
                <a:effectLst/>
                <a:latin typeface="+mj-lt"/>
              </a:rPr>
              <a:t> </a:t>
            </a:r>
            <a:r>
              <a:rPr lang="en-US" sz="4200" b="1" dirty="0" err="1">
                <a:solidFill>
                  <a:srgbClr val="002060"/>
                </a:solidFill>
                <a:effectLst/>
                <a:latin typeface="+mj-lt"/>
              </a:rPr>
              <a:t>tay</a:t>
            </a:r>
            <a:r>
              <a:rPr lang="en-US" sz="4200" b="1" dirty="0">
                <a:solidFill>
                  <a:srgbClr val="002060"/>
                </a:solidFill>
                <a:effectLst/>
                <a:latin typeface="+mj-lt"/>
              </a:rPr>
              <a:t> </a:t>
            </a:r>
            <a:r>
              <a:rPr lang="en-US" sz="4200" b="1" dirty="0" err="1">
                <a:solidFill>
                  <a:srgbClr val="002060"/>
                </a:solidFill>
                <a:effectLst/>
                <a:latin typeface="+mj-lt"/>
              </a:rPr>
              <a:t>bước</a:t>
            </a:r>
            <a:r>
              <a:rPr lang="en-US" sz="4200" b="1" dirty="0">
                <a:solidFill>
                  <a:srgbClr val="002060"/>
                </a:solidFill>
                <a:effectLst/>
                <a:latin typeface="+mj-lt"/>
              </a:rPr>
              <a:t> </a:t>
            </a:r>
            <a:r>
              <a:rPr lang="en-US" sz="4200" b="1" dirty="0" err="1">
                <a:solidFill>
                  <a:srgbClr val="002060"/>
                </a:solidFill>
                <a:effectLst/>
                <a:latin typeface="+mj-lt"/>
              </a:rPr>
              <a:t>vào</a:t>
            </a:r>
            <a:r>
              <a:rPr lang="en-US" sz="4200" b="1" dirty="0">
                <a:solidFill>
                  <a:srgbClr val="002060"/>
                </a:solidFill>
                <a:effectLst/>
                <a:latin typeface="+mj-lt"/>
              </a:rPr>
              <a:t> </a:t>
            </a:r>
            <a:r>
              <a:rPr lang="en-US" sz="4200" b="1" dirty="0" err="1">
                <a:solidFill>
                  <a:srgbClr val="002060"/>
                </a:solidFill>
                <a:effectLst/>
                <a:latin typeface="+mj-lt"/>
              </a:rPr>
              <a:t>nhà</a:t>
            </a:r>
            <a:r>
              <a:rPr lang="en-US" sz="4200" b="1" dirty="0">
                <a:solidFill>
                  <a:srgbClr val="002060"/>
                </a:solidFill>
                <a:effectLst/>
                <a:latin typeface="+mj-lt"/>
              </a:rPr>
              <a:t> </a:t>
            </a:r>
            <a:r>
              <a:rPr lang="en-US" sz="4200" b="1" dirty="0" err="1">
                <a:solidFill>
                  <a:srgbClr val="002060"/>
                </a:solidFill>
                <a:effectLst/>
                <a:latin typeface="+mj-lt"/>
              </a:rPr>
              <a:t>Chúa</a:t>
            </a:r>
            <a:r>
              <a:rPr lang="en-US" sz="4200" b="1" dirty="0">
                <a:solidFill>
                  <a:srgbClr val="002060"/>
                </a:solidFill>
                <a:effectLst/>
                <a:latin typeface="+mj-lt"/>
              </a:rPr>
              <a:t> </a:t>
            </a:r>
            <a:r>
              <a:rPr lang="en-US" sz="4200" b="1" dirty="0" err="1">
                <a:solidFill>
                  <a:srgbClr val="002060"/>
                </a:solidFill>
                <a:effectLst/>
                <a:latin typeface="+mj-lt"/>
              </a:rPr>
              <a:t>tim</a:t>
            </a:r>
            <a:r>
              <a:rPr lang="en-US" sz="4200" b="1" dirty="0">
                <a:solidFill>
                  <a:srgbClr val="002060"/>
                </a:solidFill>
                <a:effectLst/>
                <a:latin typeface="+mj-lt"/>
              </a:rPr>
              <a:t> </a:t>
            </a:r>
            <a:r>
              <a:rPr lang="en-US" sz="4200" b="1" dirty="0" err="1">
                <a:solidFill>
                  <a:srgbClr val="002060"/>
                </a:solidFill>
                <a:effectLst/>
                <a:latin typeface="+mj-lt"/>
              </a:rPr>
              <a:t>trọn</a:t>
            </a:r>
            <a:r>
              <a:rPr lang="en-US" sz="4200" b="1" dirty="0">
                <a:solidFill>
                  <a:srgbClr val="002060"/>
                </a:solidFill>
                <a:effectLst/>
                <a:latin typeface="+mj-lt"/>
              </a:rPr>
              <a:t> </a:t>
            </a:r>
            <a:r>
              <a:rPr lang="en-US" sz="4200" b="1" dirty="0" err="1">
                <a:solidFill>
                  <a:srgbClr val="002060"/>
                </a:solidFill>
                <a:effectLst/>
                <a:latin typeface="+mj-lt"/>
              </a:rPr>
              <a:t>đôi</a:t>
            </a:r>
            <a:r>
              <a:rPr lang="en-US" sz="4200" b="1" dirty="0">
                <a:solidFill>
                  <a:srgbClr val="002060"/>
                </a:solidFill>
                <a:effectLst/>
                <a:latin typeface="+mj-lt"/>
              </a:rPr>
              <a:t> </a:t>
            </a:r>
            <a:r>
              <a:rPr lang="en-US" sz="4200" b="1" dirty="0" err="1">
                <a:solidFill>
                  <a:srgbClr val="002060"/>
                </a:solidFill>
                <a:effectLst/>
                <a:latin typeface="+mj-lt"/>
              </a:rPr>
              <a:t>nối</a:t>
            </a:r>
            <a:r>
              <a:rPr lang="en-US" sz="4200" b="1" dirty="0">
                <a:solidFill>
                  <a:srgbClr val="002060"/>
                </a:solidFill>
                <a:effectLst/>
                <a:latin typeface="+mj-lt"/>
              </a:rPr>
              <a:t> </a:t>
            </a:r>
            <a:r>
              <a:rPr lang="en-US" sz="4200" b="1" dirty="0" err="1">
                <a:solidFill>
                  <a:srgbClr val="002060"/>
                </a:solidFill>
                <a:effectLst/>
                <a:latin typeface="+mj-lt"/>
              </a:rPr>
              <a:t>trọn</a:t>
            </a:r>
            <a:r>
              <a:rPr lang="en-US" sz="4200" b="1" dirty="0">
                <a:solidFill>
                  <a:srgbClr val="002060"/>
                </a:solidFill>
                <a:effectLst/>
                <a:latin typeface="+mj-lt"/>
              </a:rPr>
              <a:t> </a:t>
            </a:r>
            <a:r>
              <a:rPr lang="en-US" sz="4200" b="1" dirty="0" err="1">
                <a:solidFill>
                  <a:srgbClr val="002060"/>
                </a:solidFill>
                <a:effectLst/>
                <a:latin typeface="+mj-lt"/>
              </a:rPr>
              <a:t>mối</a:t>
            </a:r>
            <a:r>
              <a:rPr lang="en-US" sz="4200" b="1" dirty="0">
                <a:solidFill>
                  <a:srgbClr val="002060"/>
                </a:solidFill>
                <a:effectLst/>
                <a:latin typeface="+mj-lt"/>
              </a:rPr>
              <a:t> </a:t>
            </a:r>
            <a:r>
              <a:rPr lang="en-US" sz="4200" b="1" dirty="0" err="1">
                <a:solidFill>
                  <a:srgbClr val="002060"/>
                </a:solidFill>
                <a:effectLst/>
                <a:latin typeface="+mj-lt"/>
              </a:rPr>
              <a:t>tình</a:t>
            </a:r>
            <a:r>
              <a:rPr lang="en-US" sz="4200" b="1" dirty="0">
                <a:solidFill>
                  <a:srgbClr val="002060"/>
                </a:solidFill>
                <a:effectLst/>
                <a:latin typeface="+mj-lt"/>
              </a:rPr>
              <a:t>, </a:t>
            </a:r>
            <a:r>
              <a:rPr lang="en-US" sz="4200" b="1" dirty="0" err="1">
                <a:solidFill>
                  <a:srgbClr val="002060"/>
                </a:solidFill>
                <a:effectLst/>
                <a:latin typeface="+mj-lt"/>
              </a:rPr>
              <a:t>trọn</a:t>
            </a:r>
            <a:r>
              <a:rPr lang="en-US" sz="4200" b="1" dirty="0">
                <a:solidFill>
                  <a:srgbClr val="002060"/>
                </a:solidFill>
                <a:effectLst/>
                <a:latin typeface="+mj-lt"/>
              </a:rPr>
              <a:t> </a:t>
            </a:r>
            <a:r>
              <a:rPr lang="en-US" sz="4200" b="1" dirty="0" err="1">
                <a:solidFill>
                  <a:srgbClr val="002060"/>
                </a:solidFill>
                <a:effectLst/>
                <a:latin typeface="+mj-lt"/>
              </a:rPr>
              <a:t>mối</a:t>
            </a:r>
            <a:r>
              <a:rPr lang="en-US" sz="4200" b="1" dirty="0">
                <a:solidFill>
                  <a:srgbClr val="002060"/>
                </a:solidFill>
                <a:effectLst/>
                <a:latin typeface="+mj-lt"/>
              </a:rPr>
              <a:t> </a:t>
            </a:r>
            <a:r>
              <a:rPr lang="en-US" sz="4200" b="1" dirty="0" err="1">
                <a:solidFill>
                  <a:srgbClr val="002060"/>
                </a:solidFill>
                <a:effectLst/>
                <a:latin typeface="+mj-lt"/>
              </a:rPr>
              <a:t>tình</a:t>
            </a:r>
            <a:r>
              <a:rPr lang="en-US" sz="4200" b="1" dirty="0">
                <a:solidFill>
                  <a:srgbClr val="002060"/>
                </a:solidFill>
                <a:effectLst/>
                <a:latin typeface="+mj-lt"/>
              </a:rPr>
              <a:t> </a:t>
            </a:r>
            <a:r>
              <a:rPr lang="en-US" sz="4200" b="1" dirty="0" err="1">
                <a:solidFill>
                  <a:srgbClr val="002060"/>
                </a:solidFill>
                <a:effectLst/>
                <a:latin typeface="+mj-lt"/>
              </a:rPr>
              <a:t>xin</a:t>
            </a:r>
            <a:r>
              <a:rPr lang="en-US" sz="4200" b="1" dirty="0">
                <a:solidFill>
                  <a:srgbClr val="002060"/>
                </a:solidFill>
                <a:effectLst/>
                <a:latin typeface="+mj-lt"/>
              </a:rPr>
              <a:t> </a:t>
            </a:r>
            <a:r>
              <a:rPr lang="en-US" sz="4200" b="1" dirty="0" err="1">
                <a:solidFill>
                  <a:srgbClr val="002060"/>
                </a:solidFill>
                <a:effectLst/>
                <a:latin typeface="+mj-lt"/>
              </a:rPr>
              <a:t>vào</a:t>
            </a:r>
            <a:r>
              <a:rPr lang="en-US" sz="4200" b="1" dirty="0">
                <a:solidFill>
                  <a:srgbClr val="002060"/>
                </a:solidFill>
                <a:effectLst/>
                <a:latin typeface="+mj-lt"/>
              </a:rPr>
              <a:t> </a:t>
            </a:r>
            <a:r>
              <a:rPr lang="en-US" sz="4200" b="1" dirty="0" err="1">
                <a:solidFill>
                  <a:srgbClr val="002060"/>
                </a:solidFill>
                <a:effectLst/>
                <a:latin typeface="+mj-lt"/>
              </a:rPr>
              <a:t>dâng</a:t>
            </a:r>
            <a:r>
              <a:rPr lang="en-US" sz="4200" b="1" dirty="0">
                <a:solidFill>
                  <a:srgbClr val="002060"/>
                </a:solidFill>
                <a:effectLst/>
                <a:latin typeface="+mj-lt"/>
              </a:rPr>
              <a:t> </a:t>
            </a:r>
            <a:r>
              <a:rPr lang="en-US" sz="4200" b="1" dirty="0" err="1">
                <a:solidFill>
                  <a:srgbClr val="002060"/>
                </a:solidFill>
                <a:effectLst/>
                <a:latin typeface="+mj-lt"/>
              </a:rPr>
              <a:t>Ngài</a:t>
            </a:r>
            <a:r>
              <a:rPr lang="en-US" sz="4200" b="1" dirty="0">
                <a:solidFill>
                  <a:srgbClr val="002060"/>
                </a:solidFill>
                <a:effectLst/>
                <a:latin typeface="+mj-lt"/>
              </a:rPr>
              <a:t> </a:t>
            </a:r>
            <a:r>
              <a:rPr lang="en-US" sz="4200" b="1" dirty="0" err="1">
                <a:solidFill>
                  <a:srgbClr val="002060"/>
                </a:solidFill>
                <a:effectLst/>
                <a:latin typeface="+mj-lt"/>
              </a:rPr>
              <a:t>một</a:t>
            </a:r>
            <a:r>
              <a:rPr lang="en-US" sz="4200" b="1" dirty="0">
                <a:solidFill>
                  <a:srgbClr val="002060"/>
                </a:solidFill>
                <a:effectLst/>
                <a:latin typeface="+mj-lt"/>
              </a:rPr>
              <a:t> </a:t>
            </a:r>
            <a:r>
              <a:rPr lang="en-US" sz="4200" b="1" dirty="0" err="1">
                <a:solidFill>
                  <a:srgbClr val="002060"/>
                </a:solidFill>
                <a:effectLst/>
                <a:latin typeface="+mj-lt"/>
              </a:rPr>
              <a:t>ngày</a:t>
            </a:r>
            <a:r>
              <a:rPr lang="en-US" sz="4200" b="1" dirty="0">
                <a:solidFill>
                  <a:srgbClr val="002060"/>
                </a:solidFill>
                <a:effectLst/>
                <a:latin typeface="+mj-lt"/>
              </a:rPr>
              <a:t> </a:t>
            </a:r>
            <a:r>
              <a:rPr lang="en-US" sz="4200" b="1" dirty="0" err="1">
                <a:solidFill>
                  <a:srgbClr val="002060"/>
                </a:solidFill>
                <a:effectLst/>
                <a:latin typeface="+mj-lt"/>
              </a:rPr>
              <a:t>vui</a:t>
            </a:r>
            <a:r>
              <a:rPr lang="en-US" sz="4200" b="1" dirty="0">
                <a:solidFill>
                  <a:srgbClr val="002060"/>
                </a:solidFill>
                <a:effectLst/>
                <a:latin typeface="+mj-lt"/>
              </a:rPr>
              <a:t> </a:t>
            </a:r>
            <a:r>
              <a:rPr lang="en-US" sz="4200" b="1" dirty="0" err="1">
                <a:solidFill>
                  <a:srgbClr val="002060"/>
                </a:solidFill>
                <a:effectLst/>
                <a:latin typeface="+mj-lt"/>
              </a:rPr>
              <a:t>hoa</a:t>
            </a:r>
            <a:r>
              <a:rPr lang="en-US" sz="4200" b="1" dirty="0">
                <a:solidFill>
                  <a:srgbClr val="002060"/>
                </a:solidFill>
                <a:effectLst/>
                <a:latin typeface="+mj-lt"/>
              </a:rPr>
              <a:t> </a:t>
            </a:r>
            <a:r>
              <a:rPr lang="en-US" sz="4200" b="1" dirty="0" err="1">
                <a:solidFill>
                  <a:srgbClr val="002060"/>
                </a:solidFill>
                <a:effectLst/>
                <a:latin typeface="+mj-lt"/>
              </a:rPr>
              <a:t>nến</a:t>
            </a:r>
            <a:r>
              <a:rPr lang="en-US" sz="4200" b="1" dirty="0">
                <a:solidFill>
                  <a:srgbClr val="002060"/>
                </a:solidFill>
                <a:effectLst/>
                <a:latin typeface="+mj-lt"/>
              </a:rPr>
              <a:t> </a:t>
            </a:r>
            <a:r>
              <a:rPr lang="en-US" sz="4200" b="1" dirty="0" err="1">
                <a:solidFill>
                  <a:srgbClr val="002060"/>
                </a:solidFill>
                <a:effectLst/>
                <a:latin typeface="+mj-lt"/>
              </a:rPr>
              <a:t>đẹp</a:t>
            </a:r>
            <a:r>
              <a:rPr lang="en-US" sz="4200" b="1" dirty="0">
                <a:solidFill>
                  <a:srgbClr val="002060"/>
                </a:solidFill>
                <a:effectLst/>
                <a:latin typeface="+mj-lt"/>
              </a:rPr>
              <a:t> </a:t>
            </a:r>
            <a:r>
              <a:rPr lang="en-US" sz="4200" b="1" dirty="0" err="1">
                <a:solidFill>
                  <a:srgbClr val="002060"/>
                </a:solidFill>
                <a:effectLst/>
                <a:latin typeface="+mj-lt"/>
              </a:rPr>
              <a:t>tươi</a:t>
            </a:r>
            <a:r>
              <a:rPr lang="en-US" sz="4200" b="1" dirty="0">
                <a:solidFill>
                  <a:srgbClr val="002060"/>
                </a:solidFill>
                <a:effectLst/>
                <a:latin typeface="+mj-lt"/>
              </a:rPr>
              <a:t>. </a:t>
            </a:r>
            <a:r>
              <a:rPr lang="en-US" sz="4200" b="1" dirty="0" err="1">
                <a:solidFill>
                  <a:srgbClr val="002060"/>
                </a:solidFill>
                <a:effectLst/>
                <a:latin typeface="+mj-lt"/>
              </a:rPr>
              <a:t>Tay</a:t>
            </a:r>
            <a:r>
              <a:rPr lang="en-US" sz="4200" b="1" dirty="0">
                <a:solidFill>
                  <a:srgbClr val="002060"/>
                </a:solidFill>
                <a:effectLst/>
                <a:latin typeface="+mj-lt"/>
              </a:rPr>
              <a:t> </a:t>
            </a:r>
            <a:r>
              <a:rPr lang="en-US" sz="4200" b="1" dirty="0" err="1">
                <a:solidFill>
                  <a:srgbClr val="002060"/>
                </a:solidFill>
                <a:effectLst/>
                <a:latin typeface="+mj-lt"/>
              </a:rPr>
              <a:t>trong</a:t>
            </a:r>
            <a:r>
              <a:rPr lang="en-US" sz="4200" b="1" dirty="0">
                <a:solidFill>
                  <a:srgbClr val="002060"/>
                </a:solidFill>
                <a:effectLst/>
                <a:latin typeface="+mj-lt"/>
              </a:rPr>
              <a:t> </a:t>
            </a:r>
            <a:r>
              <a:rPr lang="en-US" sz="4200" b="1" dirty="0" err="1">
                <a:solidFill>
                  <a:srgbClr val="002060"/>
                </a:solidFill>
                <a:effectLst/>
                <a:latin typeface="+mj-lt"/>
              </a:rPr>
              <a:t>tay</a:t>
            </a:r>
            <a:r>
              <a:rPr lang="en-US" sz="4200" b="1" dirty="0">
                <a:solidFill>
                  <a:srgbClr val="002060"/>
                </a:solidFill>
                <a:effectLst/>
                <a:latin typeface="+mj-lt"/>
              </a:rPr>
              <a:t> </a:t>
            </a:r>
            <a:r>
              <a:rPr lang="en-US" sz="4200" b="1" dirty="0" err="1">
                <a:solidFill>
                  <a:srgbClr val="002060"/>
                </a:solidFill>
                <a:effectLst/>
                <a:latin typeface="+mj-lt"/>
              </a:rPr>
              <a:t>lời</a:t>
            </a:r>
            <a:r>
              <a:rPr lang="en-US" sz="4200" b="1" dirty="0">
                <a:solidFill>
                  <a:srgbClr val="002060"/>
                </a:solidFill>
                <a:effectLst/>
                <a:latin typeface="+mj-lt"/>
              </a:rPr>
              <a:t> </a:t>
            </a:r>
            <a:r>
              <a:rPr lang="en-US" sz="4200" b="1" dirty="0" err="1">
                <a:solidFill>
                  <a:srgbClr val="002060"/>
                </a:solidFill>
                <a:effectLst/>
                <a:latin typeface="+mj-lt"/>
              </a:rPr>
              <a:t>dâng</a:t>
            </a:r>
            <a:r>
              <a:rPr lang="en-US" sz="4200" b="1" dirty="0">
                <a:solidFill>
                  <a:srgbClr val="002060"/>
                </a:solidFill>
                <a:effectLst/>
                <a:latin typeface="+mj-lt"/>
              </a:rPr>
              <a:t> </a:t>
            </a:r>
            <a:r>
              <a:rPr lang="en-US" sz="4200" b="1" dirty="0" err="1">
                <a:solidFill>
                  <a:srgbClr val="002060"/>
                </a:solidFill>
                <a:effectLst/>
                <a:latin typeface="+mj-lt"/>
              </a:rPr>
              <a:t>chiều</a:t>
            </a:r>
            <a:r>
              <a:rPr lang="en-US" sz="4200" b="1" dirty="0">
                <a:solidFill>
                  <a:srgbClr val="002060"/>
                </a:solidFill>
                <a:effectLst/>
                <a:latin typeface="+mj-lt"/>
              </a:rPr>
              <a:t> nay </a:t>
            </a:r>
            <a:r>
              <a:rPr lang="en-US" sz="4200" b="1" dirty="0" err="1">
                <a:solidFill>
                  <a:srgbClr val="002060"/>
                </a:solidFill>
                <a:effectLst/>
                <a:latin typeface="+mj-lt"/>
              </a:rPr>
              <a:t>trọn</a:t>
            </a:r>
            <a:r>
              <a:rPr lang="en-US" sz="4200" b="1" dirty="0">
                <a:solidFill>
                  <a:srgbClr val="002060"/>
                </a:solidFill>
                <a:effectLst/>
                <a:latin typeface="+mj-lt"/>
              </a:rPr>
              <a:t> </a:t>
            </a:r>
            <a:r>
              <a:rPr lang="en-US" sz="4200" b="1" dirty="0" err="1">
                <a:solidFill>
                  <a:srgbClr val="002060"/>
                </a:solidFill>
                <a:effectLst/>
                <a:latin typeface="+mj-lt"/>
              </a:rPr>
              <a:t>tháng</a:t>
            </a:r>
            <a:r>
              <a:rPr lang="en-US" sz="4200" b="1" dirty="0">
                <a:solidFill>
                  <a:srgbClr val="002060"/>
                </a:solidFill>
                <a:effectLst/>
                <a:latin typeface="+mj-lt"/>
              </a:rPr>
              <a:t> </a:t>
            </a:r>
            <a:r>
              <a:rPr lang="en-US" sz="4200" b="1" dirty="0" err="1">
                <a:solidFill>
                  <a:srgbClr val="002060"/>
                </a:solidFill>
                <a:effectLst/>
                <a:latin typeface="+mj-lt"/>
              </a:rPr>
              <a:t>ngày</a:t>
            </a:r>
            <a:r>
              <a:rPr lang="en-US" sz="4200" b="1" dirty="0">
                <a:solidFill>
                  <a:srgbClr val="002060"/>
                </a:solidFill>
                <a:effectLst/>
                <a:latin typeface="+mj-lt"/>
              </a:rPr>
              <a:t> </a:t>
            </a:r>
            <a:r>
              <a:rPr lang="en-US" sz="4200" b="1" dirty="0" err="1">
                <a:solidFill>
                  <a:srgbClr val="002060"/>
                </a:solidFill>
                <a:effectLst/>
                <a:latin typeface="+mj-lt"/>
              </a:rPr>
              <a:t>cánh</a:t>
            </a:r>
            <a:r>
              <a:rPr lang="en-US" sz="4200" b="1" dirty="0">
                <a:solidFill>
                  <a:srgbClr val="002060"/>
                </a:solidFill>
                <a:effectLst/>
                <a:latin typeface="+mj-lt"/>
              </a:rPr>
              <a:t> </a:t>
            </a:r>
            <a:r>
              <a:rPr lang="en-US" sz="4200" b="1" dirty="0" err="1">
                <a:solidFill>
                  <a:srgbClr val="002060"/>
                </a:solidFill>
                <a:effectLst/>
                <a:latin typeface="+mj-lt"/>
              </a:rPr>
              <a:t>chim</a:t>
            </a:r>
            <a:r>
              <a:rPr lang="en-US" sz="4200" b="1" dirty="0">
                <a:solidFill>
                  <a:srgbClr val="002060"/>
                </a:solidFill>
                <a:effectLst/>
                <a:latin typeface="+mj-lt"/>
              </a:rPr>
              <a:t> </a:t>
            </a:r>
            <a:r>
              <a:rPr lang="en-US" sz="4200" b="1" dirty="0" err="1">
                <a:solidFill>
                  <a:srgbClr val="002060"/>
                </a:solidFill>
                <a:effectLst/>
                <a:latin typeface="+mj-lt"/>
              </a:rPr>
              <a:t>cùng</a:t>
            </a:r>
            <a:r>
              <a:rPr lang="en-US" sz="4200" b="1" dirty="0">
                <a:solidFill>
                  <a:srgbClr val="002060"/>
                </a:solidFill>
                <a:effectLst/>
                <a:latin typeface="+mj-lt"/>
              </a:rPr>
              <a:t> bay </a:t>
            </a:r>
            <a:r>
              <a:rPr lang="en-US" sz="4200" b="1" dirty="0" err="1">
                <a:solidFill>
                  <a:srgbClr val="002060"/>
                </a:solidFill>
                <a:effectLst/>
                <a:latin typeface="+mj-lt"/>
              </a:rPr>
              <a:t>đường</a:t>
            </a:r>
            <a:r>
              <a:rPr lang="en-US" sz="4200" b="1" dirty="0">
                <a:solidFill>
                  <a:srgbClr val="002060"/>
                </a:solidFill>
                <a:effectLst/>
                <a:latin typeface="+mj-lt"/>
              </a:rPr>
              <a:t> </a:t>
            </a:r>
            <a:r>
              <a:rPr lang="en-US" sz="4200" b="1" dirty="0" err="1">
                <a:solidFill>
                  <a:srgbClr val="002060"/>
                </a:solidFill>
                <a:effectLst/>
                <a:latin typeface="+mj-lt"/>
              </a:rPr>
              <a:t>trần</a:t>
            </a:r>
            <a:r>
              <a:rPr lang="en-US" sz="4200" b="1" dirty="0">
                <a:solidFill>
                  <a:srgbClr val="002060"/>
                </a:solidFill>
                <a:effectLst/>
                <a:latin typeface="+mj-lt"/>
              </a:rPr>
              <a:t> </a:t>
            </a:r>
            <a:r>
              <a:rPr lang="en-US" sz="4200" b="1" dirty="0" err="1">
                <a:solidFill>
                  <a:srgbClr val="002060"/>
                </a:solidFill>
                <a:effectLst/>
                <a:latin typeface="+mj-lt"/>
              </a:rPr>
              <a:t>ai</a:t>
            </a:r>
            <a:r>
              <a:rPr lang="en-US" sz="4200" b="1" dirty="0">
                <a:solidFill>
                  <a:srgbClr val="002060"/>
                </a:solidFill>
                <a:effectLst/>
                <a:latin typeface="+mj-lt"/>
              </a:rPr>
              <a:t> </a:t>
            </a:r>
            <a:r>
              <a:rPr lang="en-US" sz="4200" b="1" dirty="0" err="1">
                <a:solidFill>
                  <a:srgbClr val="002060"/>
                </a:solidFill>
                <a:effectLst/>
                <a:latin typeface="+mj-lt"/>
              </a:rPr>
              <a:t>dù</a:t>
            </a:r>
            <a:r>
              <a:rPr lang="en-US" sz="4200" b="1" dirty="0">
                <a:solidFill>
                  <a:srgbClr val="002060"/>
                </a:solidFill>
                <a:effectLst/>
                <a:latin typeface="+mj-lt"/>
              </a:rPr>
              <a:t> </a:t>
            </a:r>
            <a:r>
              <a:rPr lang="en-US" sz="4200" b="1" dirty="0" err="1">
                <a:solidFill>
                  <a:srgbClr val="002060"/>
                </a:solidFill>
                <a:effectLst/>
                <a:latin typeface="+mj-lt"/>
              </a:rPr>
              <a:t>bao</a:t>
            </a:r>
            <a:r>
              <a:rPr lang="en-US" sz="4200" b="1" dirty="0">
                <a:solidFill>
                  <a:srgbClr val="002060"/>
                </a:solidFill>
                <a:effectLst/>
                <a:latin typeface="+mj-lt"/>
              </a:rPr>
              <a:t> </a:t>
            </a:r>
            <a:r>
              <a:rPr lang="en-US" sz="4200" b="1" dirty="0" err="1">
                <a:solidFill>
                  <a:srgbClr val="002060"/>
                </a:solidFill>
                <a:effectLst/>
                <a:latin typeface="+mj-lt"/>
              </a:rPr>
              <a:t>đắng</a:t>
            </a:r>
            <a:r>
              <a:rPr lang="en-US" sz="4200" b="1" dirty="0">
                <a:solidFill>
                  <a:srgbClr val="002060"/>
                </a:solidFill>
                <a:effectLst/>
                <a:latin typeface="+mj-lt"/>
              </a:rPr>
              <a:t> cay </a:t>
            </a:r>
            <a:r>
              <a:rPr lang="en-US" sz="4200" b="1" dirty="0" err="1">
                <a:solidFill>
                  <a:srgbClr val="002060"/>
                </a:solidFill>
                <a:effectLst/>
                <a:latin typeface="+mj-lt"/>
              </a:rPr>
              <a:t>biết</a:t>
            </a:r>
            <a:r>
              <a:rPr lang="en-US" sz="4200" b="1" dirty="0">
                <a:solidFill>
                  <a:srgbClr val="002060"/>
                </a:solidFill>
                <a:effectLst/>
                <a:latin typeface="+mj-lt"/>
              </a:rPr>
              <a:t> </a:t>
            </a:r>
            <a:r>
              <a:rPr lang="en-US" sz="4200" b="1" dirty="0" err="1">
                <a:solidFill>
                  <a:srgbClr val="002060"/>
                </a:solidFill>
                <a:effectLst/>
                <a:latin typeface="+mj-lt"/>
              </a:rPr>
              <a:t>trong</a:t>
            </a:r>
            <a:r>
              <a:rPr lang="en-US" sz="4200" b="1" dirty="0">
                <a:solidFill>
                  <a:srgbClr val="002060"/>
                </a:solidFill>
                <a:effectLst/>
                <a:latin typeface="+mj-lt"/>
              </a:rPr>
              <a:t> </a:t>
            </a:r>
            <a:r>
              <a:rPr lang="en-US" sz="4200" b="1" dirty="0" err="1">
                <a:solidFill>
                  <a:srgbClr val="002060"/>
                </a:solidFill>
                <a:effectLst/>
                <a:latin typeface="+mj-lt"/>
              </a:rPr>
              <a:t>đời</a:t>
            </a:r>
            <a:r>
              <a:rPr lang="en-US" sz="4200" b="1" dirty="0">
                <a:solidFill>
                  <a:srgbClr val="002060"/>
                </a:solidFill>
                <a:effectLst/>
                <a:latin typeface="+mj-lt"/>
              </a:rPr>
              <a:t> </a:t>
            </a:r>
            <a:r>
              <a:rPr lang="en-US" sz="4200" b="1" dirty="0" err="1">
                <a:solidFill>
                  <a:srgbClr val="002060"/>
                </a:solidFill>
                <a:effectLst/>
                <a:latin typeface="+mj-lt"/>
              </a:rPr>
              <a:t>có</a:t>
            </a:r>
            <a:r>
              <a:rPr lang="en-US" sz="4200" b="1" dirty="0">
                <a:solidFill>
                  <a:srgbClr val="002060"/>
                </a:solidFill>
                <a:effectLst/>
                <a:latin typeface="+mj-lt"/>
              </a:rPr>
              <a:t> </a:t>
            </a:r>
            <a:r>
              <a:rPr lang="en-US" sz="4200" b="1" dirty="0" err="1">
                <a:solidFill>
                  <a:srgbClr val="002060"/>
                </a:solidFill>
                <a:effectLst/>
                <a:latin typeface="+mj-lt"/>
              </a:rPr>
              <a:t>nhau</a:t>
            </a:r>
            <a:r>
              <a:rPr lang="en-US" sz="4200" b="1" dirty="0">
                <a:solidFill>
                  <a:srgbClr val="002060"/>
                </a:solidFill>
                <a:effectLst/>
                <a:latin typeface="+mj-lt"/>
              </a:rPr>
              <a:t> </a:t>
            </a:r>
            <a:r>
              <a:rPr lang="en-US" sz="4200" b="1" dirty="0" err="1">
                <a:solidFill>
                  <a:srgbClr val="002060"/>
                </a:solidFill>
                <a:effectLst/>
                <a:latin typeface="+mj-lt"/>
              </a:rPr>
              <a:t>từ</a:t>
            </a:r>
            <a:r>
              <a:rPr lang="en-US" sz="4200" b="1" dirty="0">
                <a:solidFill>
                  <a:srgbClr val="002060"/>
                </a:solidFill>
                <a:effectLst/>
                <a:latin typeface="+mj-lt"/>
              </a:rPr>
              <a:t> </a:t>
            </a:r>
            <a:r>
              <a:rPr lang="en-US" sz="4200" b="1" dirty="0" err="1">
                <a:solidFill>
                  <a:srgbClr val="002060"/>
                </a:solidFill>
                <a:effectLst/>
                <a:latin typeface="+mj-lt"/>
              </a:rPr>
              <a:t>đây</a:t>
            </a:r>
            <a:r>
              <a:rPr lang="en-US" sz="4200" b="1" dirty="0">
                <a:solidFill>
                  <a:srgbClr val="002060"/>
                </a:solidFill>
                <a:effectLst/>
                <a:latin typeface="+mj-lt"/>
              </a:rPr>
              <a:t>. </a:t>
            </a:r>
            <a:endParaRPr lang="en-US" sz="42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590550"/>
            <a:ext cx="5334000" cy="3181350"/>
          </a:xfrm>
        </p:spPr>
        <p:txBody>
          <a:bodyPr>
            <a:normAutofit/>
          </a:bodyPr>
          <a:lstStyle/>
          <a:p>
            <a:r>
              <a:rPr lang="en-US" sz="4800" b="1" dirty="0">
                <a:solidFill>
                  <a:srgbClr val="003399"/>
                </a:solidFill>
                <a:effectLst/>
                <a:cs typeface="Times New Roman" pitchFamily="18" charset="0"/>
              </a:rPr>
              <a:t>Ca </a:t>
            </a:r>
            <a:r>
              <a:rPr lang="en-US" sz="4800" b="1" dirty="0" err="1">
                <a:solidFill>
                  <a:srgbClr val="003399"/>
                </a:solidFill>
                <a:effectLst/>
                <a:cs typeface="Times New Roman" pitchFamily="18" charset="0"/>
              </a:rPr>
              <a:t>Dâng</a:t>
            </a:r>
            <a:r>
              <a:rPr lang="en-US" sz="4800" b="1" dirty="0">
                <a:solidFill>
                  <a:srgbClr val="003399"/>
                </a:solidFill>
                <a:effectLst/>
                <a:cs typeface="Times New Roman" pitchFamily="18" charset="0"/>
              </a:rPr>
              <a:t> </a:t>
            </a:r>
            <a:r>
              <a:rPr lang="en-US" sz="4800" b="1" dirty="0" err="1">
                <a:solidFill>
                  <a:srgbClr val="003399"/>
                </a:solidFill>
                <a:effectLst/>
                <a:cs typeface="Times New Roman" pitchFamily="18" charset="0"/>
              </a:rPr>
              <a:t>Lễ</a:t>
            </a:r>
            <a:r>
              <a:rPr lang="en-US" sz="5400" dirty="0">
                <a:solidFill>
                  <a:srgbClr val="003399"/>
                </a:solidFill>
                <a:effectLst/>
                <a:cs typeface="Times New Roman" pitchFamily="18" charset="0"/>
              </a:rPr>
              <a:t/>
            </a:r>
            <a:br>
              <a:rPr lang="en-US" sz="5400" dirty="0">
                <a:solidFill>
                  <a:srgbClr val="003399"/>
                </a:solidFill>
                <a:effectLst/>
                <a:cs typeface="Times New Roman" pitchFamily="18" charset="0"/>
              </a:rPr>
            </a:br>
            <a:r>
              <a:rPr lang="en-US" b="1" dirty="0" err="1">
                <a:solidFill>
                  <a:srgbClr val="C00000"/>
                </a:solidFill>
                <a:effectLst/>
                <a:cs typeface="Times New Roman" pitchFamily="18" charset="0"/>
              </a:rPr>
              <a:t>Dâng</a:t>
            </a:r>
            <a:r>
              <a:rPr lang="en-US" b="1" dirty="0">
                <a:solidFill>
                  <a:srgbClr val="C00000"/>
                </a:solidFill>
                <a:effectLst/>
                <a:cs typeface="Times New Roman" pitchFamily="18" charset="0"/>
              </a:rPr>
              <a:t> </a:t>
            </a:r>
            <a:r>
              <a:rPr lang="en-US" b="1" dirty="0" err="1">
                <a:solidFill>
                  <a:srgbClr val="C00000"/>
                </a:solidFill>
                <a:effectLst/>
                <a:cs typeface="Times New Roman" pitchFamily="18" charset="0"/>
              </a:rPr>
              <a:t>Đôi</a:t>
            </a:r>
            <a:r>
              <a:rPr lang="en-US" b="1" dirty="0">
                <a:solidFill>
                  <a:srgbClr val="C00000"/>
                </a:solidFill>
                <a:effectLst/>
                <a:cs typeface="Times New Roman" pitchFamily="18" charset="0"/>
              </a:rPr>
              <a:t> Tim </a:t>
            </a:r>
            <a:r>
              <a:rPr lang="en-US" b="1" dirty="0" err="1">
                <a:solidFill>
                  <a:srgbClr val="C00000"/>
                </a:solidFill>
                <a:effectLst/>
                <a:cs typeface="Times New Roman" pitchFamily="18" charset="0"/>
              </a:rPr>
              <a:t>Hồng</a:t>
            </a:r>
            <a:r>
              <a:rPr lang="en-US" sz="3600" dirty="0">
                <a:solidFill>
                  <a:srgbClr val="C00000"/>
                </a:solidFill>
                <a:effectLst/>
                <a:cs typeface="Times New Roman" pitchFamily="18" charset="0"/>
              </a:rPr>
              <a:t/>
            </a:r>
            <a:br>
              <a:rPr lang="en-US" sz="3600" dirty="0">
                <a:solidFill>
                  <a:srgbClr val="C00000"/>
                </a:solidFill>
                <a:effectLst/>
                <a:cs typeface="Times New Roman" pitchFamily="18" charset="0"/>
              </a:rPr>
            </a:br>
            <a:r>
              <a:rPr lang="en-US" sz="3600" b="1" i="1" dirty="0" err="1">
                <a:solidFill>
                  <a:srgbClr val="002060"/>
                </a:solidFill>
                <a:cs typeface="Times New Roman" pitchFamily="18" charset="0"/>
              </a:rPr>
              <a:t>Đinh</a:t>
            </a:r>
            <a:r>
              <a:rPr lang="en-US" sz="3600" b="1" i="1" dirty="0">
                <a:solidFill>
                  <a:srgbClr val="002060"/>
                </a:solidFill>
                <a:cs typeface="Times New Roman" pitchFamily="18" charset="0"/>
              </a:rPr>
              <a:t> </a:t>
            </a:r>
            <a:r>
              <a:rPr lang="en-US" sz="3600" b="1" i="1" dirty="0" err="1">
                <a:solidFill>
                  <a:srgbClr val="002060"/>
                </a:solidFill>
                <a:cs typeface="Times New Roman" pitchFamily="18" charset="0"/>
              </a:rPr>
              <a:t>Công</a:t>
            </a:r>
            <a:r>
              <a:rPr lang="en-US" sz="3600" b="1" i="1" dirty="0">
                <a:solidFill>
                  <a:srgbClr val="002060"/>
                </a:solidFill>
                <a:cs typeface="Times New Roman" pitchFamily="18" charset="0"/>
              </a:rPr>
              <a:t> </a:t>
            </a:r>
            <a:r>
              <a:rPr lang="en-US" sz="3600" b="1" i="1" dirty="0" err="1">
                <a:solidFill>
                  <a:srgbClr val="002060"/>
                </a:solidFill>
                <a:cs typeface="Times New Roman" pitchFamily="18" charset="0"/>
              </a:rPr>
              <a:t>Huỳnh</a:t>
            </a:r>
            <a:endParaRPr lang="en-US" sz="5400" b="1" i="1" dirty="0">
              <a:solidFill>
                <a:srgbClr val="002060"/>
              </a:solidFill>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n-lt"/>
                <a:cs typeface="Times New Roman" pitchFamily="18" charset="0"/>
              </a:rPr>
              <a:t>Tk1:</a:t>
            </a:r>
            <a:r>
              <a:rPr lang="en-US" sz="4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2060"/>
                </a:solidFill>
                <a:latin typeface="+mn-lt"/>
              </a:rPr>
              <a:t>Hai trái tim kết một tình yêu nay đã nở hoa. Xin tiến dâng lên Ngài, trọn đôi tim sắt son thủy chung. Bàn tay con nhỏ bé, nhưng xin dâng trót cả tình con. Xin chúa thương nhận cho, mối tình nay đã nở hoa.</a:t>
            </a:r>
            <a:endParaRPr lang="en-US" sz="4800" b="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46158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dirty="0"/>
              <a:t> </a:t>
            </a:r>
            <a:r>
              <a:rPr lang="vi-VN" sz="6000" b="1" dirty="0">
                <a:solidFill>
                  <a:srgbClr val="002060"/>
                </a:solidFill>
              </a:rPr>
              <a:t>Xin dâng lên Cha đây tình yêu đôi lứa. Thắm son mầu tình yêu mới nở. Tiến dâng Ngài tình yêu bé nhỏ. Với tâm hồn yêu mến đơn sơ.</a:t>
            </a:r>
            <a:endParaRPr lang="en-US" sz="6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32474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b="1" u="sng" dirty="0">
                <a:solidFill>
                  <a:srgbClr val="002060"/>
                </a:solidFill>
                <a:effectLst>
                  <a:outerShdw blurRad="38100" dist="38100" dir="2700000" algn="tl">
                    <a:srgbClr val="000000">
                      <a:alpha val="43137"/>
                    </a:srgbClr>
                  </a:outerShdw>
                </a:effectLst>
                <a:latin typeface="+mn-lt"/>
                <a:cs typeface="Times New Roman" pitchFamily="18" charset="0"/>
              </a:rPr>
              <a:t>Tk2:</a:t>
            </a:r>
            <a:r>
              <a:rPr lang="en-US" b="1" dirty="0">
                <a:solidFill>
                  <a:srgbClr val="002060"/>
                </a:solidFill>
                <a:effectLst>
                  <a:outerShdw blurRad="38100" dist="38100" dir="2700000" algn="tl">
                    <a:srgbClr val="000000">
                      <a:alpha val="43137"/>
                    </a:srgbClr>
                  </a:outerShdw>
                </a:effectLst>
                <a:latin typeface="+mn-lt"/>
                <a:cs typeface="Times New Roman" pitchFamily="18" charset="0"/>
              </a:rPr>
              <a:t> </a:t>
            </a:r>
            <a:r>
              <a:rPr lang="vi-VN" b="1" dirty="0">
                <a:solidFill>
                  <a:srgbClr val="002060"/>
                </a:solidFill>
                <a:latin typeface="+mn-lt"/>
              </a:rPr>
              <a:t>Đây bánh thơm nho lành, nguyện dâng lên Chúa chí nhân. Bao ước</a:t>
            </a:r>
            <a:r>
              <a:rPr lang="en-US" b="1" dirty="0">
                <a:solidFill>
                  <a:srgbClr val="002060"/>
                </a:solidFill>
                <a:latin typeface="+mn-lt"/>
              </a:rPr>
              <a:t> </a:t>
            </a:r>
            <a:r>
              <a:rPr lang="vi-VN" b="1" dirty="0">
                <a:solidFill>
                  <a:srgbClr val="002060"/>
                </a:solidFill>
                <a:latin typeface="+mn-lt"/>
              </a:rPr>
              <a:t>mơ chân thành, đời hôn nhân tiến dâng về Cha. Tình yêu thương nồng thắm, nay đơm hoa kết nụ tầm xuân. Dâng trái tim ngon tình yêu, xin Ngài đón nhận lấy tình con.</a:t>
            </a:r>
            <a:endParaRPr lang="en-US" b="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4367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dirty="0"/>
              <a:t> </a:t>
            </a:r>
            <a:r>
              <a:rPr lang="vi-VN" sz="6000" b="1" dirty="0">
                <a:solidFill>
                  <a:srgbClr val="002060"/>
                </a:solidFill>
              </a:rPr>
              <a:t>Xin dâng lên Cha đây tình yêu đôi lứa. Thắm son mầu tình yêu mới nở. Tiến dâng Ngài tình yêu bé nhỏ. Với tâm hồn yêu mến đơn sơ.</a:t>
            </a:r>
            <a:endParaRPr lang="en-US" sz="6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96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80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normAutofit fontScale="90000"/>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a:solidFill>
                  <a:srgbClr val="002060"/>
                </a:solidFill>
                <a:effectLst/>
                <a:latin typeface="+mj-lt"/>
                <a:cs typeface="Tahoma" pitchFamily="34" charset="0"/>
              </a:rPr>
              <a:t>Ca </a:t>
            </a:r>
            <a:r>
              <a:rPr lang="en-US" sz="4800" b="1" dirty="0" err="1">
                <a:solidFill>
                  <a:srgbClr val="002060"/>
                </a:solidFill>
                <a:effectLst/>
                <a:latin typeface="+mj-lt"/>
                <a:cs typeface="Tahoma" pitchFamily="34" charset="0"/>
              </a:rPr>
              <a:t>Nguyện</a:t>
            </a:r>
            <a:r>
              <a:rPr lang="en-US" sz="4800" b="1" dirty="0">
                <a:solidFill>
                  <a:srgbClr val="002060"/>
                </a:solidFill>
                <a:effectLst/>
                <a:latin typeface="+mj-lt"/>
                <a:cs typeface="Tahoma" pitchFamily="34" charset="0"/>
              </a:rPr>
              <a:t> </a:t>
            </a:r>
            <a:r>
              <a:rPr lang="en-US" sz="4800" b="1" dirty="0" err="1">
                <a:solidFill>
                  <a:srgbClr val="002060"/>
                </a:solidFill>
                <a:effectLst/>
                <a:latin typeface="+mj-lt"/>
                <a:cs typeface="Tahoma" pitchFamily="34" charset="0"/>
              </a:rPr>
              <a:t>Hiệp</a:t>
            </a:r>
            <a:r>
              <a:rPr lang="en-US" sz="4800" b="1" dirty="0">
                <a:solidFill>
                  <a:srgbClr val="002060"/>
                </a:solidFill>
                <a:effectLst/>
                <a:latin typeface="+mj-lt"/>
                <a:cs typeface="Tahoma" pitchFamily="34" charset="0"/>
              </a:rPr>
              <a:t> </a:t>
            </a:r>
            <a:r>
              <a:rPr lang="en-US" sz="4800" b="1" dirty="0" err="1">
                <a:solidFill>
                  <a:srgbClr val="002060"/>
                </a:solidFill>
                <a:effectLst/>
                <a:latin typeface="+mj-lt"/>
                <a:cs typeface="Tahoma" pitchFamily="34" charset="0"/>
              </a:rPr>
              <a:t>Lễ</a:t>
            </a:r>
            <a:endParaRPr lang="en-US" sz="4800" b="1" dirty="0">
              <a:solidFill>
                <a:srgbClr val="002060"/>
              </a:solidFill>
              <a:effectLst/>
              <a:latin typeface="+mj-lt"/>
              <a:cs typeface="Tahoma" pitchFamily="34" charset="0"/>
            </a:endParaRPr>
          </a:p>
          <a:p>
            <a:pPr eaLnBrk="1" hangingPunct="1">
              <a:lnSpc>
                <a:spcPct val="105000"/>
              </a:lnSpc>
              <a:defRPr/>
            </a:pPr>
            <a:r>
              <a:rPr lang="en-US" sz="6000" b="1" dirty="0" err="1">
                <a:solidFill>
                  <a:srgbClr val="FF0000"/>
                </a:solidFill>
                <a:latin typeface="+mj-lt"/>
                <a:cs typeface="Tahoma" pitchFamily="34" charset="0"/>
              </a:rPr>
              <a:t>Dâng</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Chúa</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Đời</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Hôn</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Nhân</a:t>
            </a:r>
            <a:endParaRPr lang="en-US" sz="6000" b="1" dirty="0">
              <a:solidFill>
                <a:srgbClr val="FF0000"/>
              </a:solidFill>
              <a:effectLst/>
              <a:latin typeface="+mj-lt"/>
              <a:cs typeface="Tahoma" pitchFamily="34" charset="0"/>
            </a:endParaRPr>
          </a:p>
          <a:p>
            <a:pPr eaLnBrk="1" hangingPunct="1">
              <a:lnSpc>
                <a:spcPct val="105000"/>
              </a:lnSpc>
              <a:defRPr/>
            </a:pPr>
            <a:r>
              <a:rPr lang="en-US" sz="4000" b="1" dirty="0">
                <a:solidFill>
                  <a:srgbClr val="FF0000"/>
                </a:solidFill>
                <a:effectLst/>
                <a:latin typeface="+mj-lt"/>
                <a:cs typeface="Tahoma" pitchFamily="34" charset="0"/>
              </a:rPr>
              <a:t>Sr. </a:t>
            </a:r>
            <a:r>
              <a:rPr lang="en-US" sz="4000" b="1" dirty="0" err="1">
                <a:solidFill>
                  <a:srgbClr val="FF0000"/>
                </a:solidFill>
                <a:effectLst/>
                <a:latin typeface="+mj-lt"/>
                <a:cs typeface="Tahoma" pitchFamily="34" charset="0"/>
              </a:rPr>
              <a:t>Hiền</a:t>
            </a:r>
            <a:r>
              <a:rPr lang="en-US" sz="4000" b="1" dirty="0">
                <a:solidFill>
                  <a:srgbClr val="FF0000"/>
                </a:solidFill>
                <a:effectLst/>
                <a:latin typeface="+mj-lt"/>
                <a:cs typeface="Tahoma" pitchFamily="34" charset="0"/>
              </a:rPr>
              <a:t> </a:t>
            </a:r>
            <a:r>
              <a:rPr lang="en-US" sz="4000" b="1" dirty="0" err="1">
                <a:solidFill>
                  <a:srgbClr val="FF0000"/>
                </a:solidFill>
                <a:effectLst/>
                <a:latin typeface="+mj-lt"/>
                <a:cs typeface="Tahoma" pitchFamily="34" charset="0"/>
              </a:rPr>
              <a:t>Hòa</a:t>
            </a:r>
            <a:endParaRPr lang="en-US" sz="4000" b="1" dirty="0">
              <a:solidFill>
                <a:srgbClr val="FF0000"/>
              </a:solidFill>
              <a:effectLst/>
              <a:latin typeface="+mj-lt"/>
              <a:cs typeface="Tahoma" pitchFamily="34" charset="0"/>
            </a:endParaRP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819024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b="1" u="sng" dirty="0">
                <a:solidFill>
                  <a:srgbClr val="FF0000"/>
                </a:solidFill>
                <a:effectLst>
                  <a:outerShdw blurRad="38100" dist="38100" dir="2700000" algn="tl">
                    <a:srgbClr val="000000">
                      <a:alpha val="43137"/>
                    </a:srgbClr>
                  </a:outerShdw>
                </a:effectLst>
                <a:cs typeface="Times New Roman" pitchFamily="18" charset="0"/>
              </a:rPr>
              <a:t>T</a:t>
            </a:r>
            <a:r>
              <a:rPr lang="vi-VN" sz="5200" b="1" u="sng" dirty="0">
                <a:solidFill>
                  <a:srgbClr val="FF0000"/>
                </a:solidFill>
                <a:effectLst>
                  <a:outerShdw blurRad="38100" dist="38100" dir="2700000" algn="tl">
                    <a:srgbClr val="000000">
                      <a:alpha val="43137"/>
                    </a:srgbClr>
                  </a:outerShdw>
                </a:effectLst>
                <a:cs typeface="Times New Roman" pitchFamily="18" charset="0"/>
              </a:rPr>
              <a:t>k</a:t>
            </a:r>
            <a:r>
              <a:rPr lang="en-US" sz="5200" b="1" u="sng" dirty="0">
                <a:solidFill>
                  <a:srgbClr val="FF0000"/>
                </a:solidFill>
                <a:effectLst>
                  <a:outerShdw blurRad="38100" dist="38100" dir="2700000" algn="tl">
                    <a:srgbClr val="000000">
                      <a:alpha val="43137"/>
                    </a:srgbClr>
                  </a:outerShdw>
                </a:effectLst>
                <a:cs typeface="Times New Roman" pitchFamily="18" charset="0"/>
              </a:rPr>
              <a:t>1</a:t>
            </a:r>
            <a:r>
              <a:rPr lang="vi-VN" sz="5200" b="1" u="sng" dirty="0">
                <a:solidFill>
                  <a:srgbClr val="FF0000"/>
                </a:solidFill>
                <a:effectLst>
                  <a:outerShdw blurRad="38100" dist="38100" dir="2700000" algn="tl">
                    <a:srgbClr val="000000">
                      <a:alpha val="43137"/>
                    </a:srgbClr>
                  </a:outerShdw>
                </a:effectLst>
                <a:cs typeface="Times New Roman" pitchFamily="18" charset="0"/>
              </a:rPr>
              <a:t>:</a:t>
            </a:r>
            <a:r>
              <a:rPr lang="vi-VN" sz="5200" b="1" dirty="0">
                <a:solidFill>
                  <a:srgbClr val="002060"/>
                </a:solidFill>
                <a:effectLst>
                  <a:outerShdw blurRad="38100" dist="38100" dir="2700000" algn="tl">
                    <a:srgbClr val="000000">
                      <a:alpha val="43137"/>
                    </a:srgbClr>
                  </a:outerShdw>
                </a:effectLst>
                <a:cs typeface="Times New Roman" pitchFamily="18" charset="0"/>
              </a:rPr>
              <a:t> </a:t>
            </a:r>
            <a:r>
              <a:rPr lang="en-US" sz="5200" b="1" dirty="0" err="1">
                <a:solidFill>
                  <a:srgbClr val="002060"/>
                </a:solidFill>
                <a:cs typeface="Times New Roman" panose="02020603050405020304" pitchFamily="18" charset="0"/>
              </a:rPr>
              <a:t>Từ</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ngàn</a:t>
            </a:r>
            <a:r>
              <a:rPr lang="en-US" sz="5200" b="1" dirty="0">
                <a:solidFill>
                  <a:srgbClr val="002060"/>
                </a:solidFill>
                <a:cs typeface="Times New Roman" panose="02020603050405020304" pitchFamily="18" charset="0"/>
              </a:rPr>
              <a:t> x</a:t>
            </a:r>
            <a:r>
              <a:rPr lang="vi-VN" sz="5200" b="1" dirty="0">
                <a:solidFill>
                  <a:srgbClr val="002060"/>
                </a:solidFill>
                <a:cs typeface="Times New Roman" panose="02020603050405020304" pitchFamily="18" charset="0"/>
              </a:rPr>
              <a:t>ư</a:t>
            </a:r>
            <a:r>
              <a:rPr lang="en-US" sz="5200" b="1" dirty="0">
                <a:solidFill>
                  <a:srgbClr val="002060"/>
                </a:solidFill>
                <a:cs typeface="Times New Roman" panose="02020603050405020304" pitchFamily="18" charset="0"/>
              </a:rPr>
              <a:t>a </a:t>
            </a:r>
            <a:r>
              <a:rPr lang="en-US" sz="5200" b="1" dirty="0" err="1">
                <a:solidFill>
                  <a:srgbClr val="002060"/>
                </a:solidFill>
                <a:cs typeface="Times New Roman" panose="02020603050405020304" pitchFamily="18" charset="0"/>
              </a:rPr>
              <a:t>Chúa</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kết</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giao</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duyên</a:t>
            </a:r>
            <a:r>
              <a:rPr lang="en-US" sz="5200" b="1" dirty="0">
                <a:solidFill>
                  <a:srgbClr val="002060"/>
                </a:solidFill>
                <a:cs typeface="Times New Roman" panose="02020603050405020304" pitchFamily="18" charset="0"/>
              </a:rPr>
              <a:t> </a:t>
            </a:r>
            <a:r>
              <a:rPr lang="vi-VN" sz="5200" b="1" dirty="0">
                <a:solidFill>
                  <a:srgbClr val="002060"/>
                </a:solidFill>
                <a:cs typeface="Times New Roman" panose="02020603050405020304" pitchFamily="18" charset="0"/>
              </a:rPr>
              <a:t>ư</a:t>
            </a:r>
            <a:r>
              <a:rPr lang="en-US" sz="5200" b="1" dirty="0" err="1">
                <a:solidFill>
                  <a:srgbClr val="002060"/>
                </a:solidFill>
                <a:cs typeface="Times New Roman" panose="02020603050405020304" pitchFamily="18" charset="0"/>
              </a:rPr>
              <a:t>ớc</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vợ</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chồng</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Ngài</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khấng</a:t>
            </a:r>
            <a:r>
              <a:rPr lang="en-US" sz="5200" b="1" dirty="0">
                <a:solidFill>
                  <a:srgbClr val="002060"/>
                </a:solidFill>
                <a:cs typeface="Times New Roman" panose="02020603050405020304" pitchFamily="18" charset="0"/>
              </a:rPr>
              <a:t> ban </a:t>
            </a:r>
            <a:r>
              <a:rPr lang="en-US" sz="5200" b="1" dirty="0" err="1">
                <a:solidFill>
                  <a:srgbClr val="002060"/>
                </a:solidFill>
                <a:cs typeface="Times New Roman" panose="02020603050405020304" pitchFamily="18" charset="0"/>
              </a:rPr>
              <a:t>tình</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lứa</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đôi</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thắm</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nồng</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luôn</a:t>
            </a:r>
            <a:r>
              <a:rPr lang="en-US" sz="5200" b="1" dirty="0">
                <a:solidFill>
                  <a:srgbClr val="002060"/>
                </a:solidFill>
                <a:cs typeface="Times New Roman" panose="02020603050405020304" pitchFamily="18" charset="0"/>
              </a:rPr>
              <a:t> </a:t>
            </a:r>
            <a:r>
              <a:rPr lang="en-US" sz="5200" b="1" dirty="0" err="1">
                <a:solidFill>
                  <a:srgbClr val="002060"/>
                </a:solidFill>
                <a:cs typeface="Times New Roman" panose="02020603050405020304" pitchFamily="18" charset="0"/>
              </a:rPr>
              <a:t>mãi</a:t>
            </a:r>
            <a:r>
              <a:rPr lang="en-US" sz="5200" b="1" dirty="0">
                <a:solidFill>
                  <a:srgbClr val="002060"/>
                </a:solidFill>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nh</a:t>
            </a:r>
            <a:r>
              <a:rPr lang="vi-VN" sz="5200" b="1" dirty="0">
                <a:solidFill>
                  <a:srgbClr val="002060"/>
                </a:solidFill>
                <a:ea typeface="Tahoma" pitchFamily="34" charset="0"/>
                <a:cs typeface="Times New Roman" panose="02020603050405020304" pitchFamily="18" charset="0"/>
              </a:rPr>
              <a:t>ư</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duyên</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thắm</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chỉ</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hồng</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Đời</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gian</a:t>
            </a:r>
            <a:r>
              <a:rPr lang="en-US" sz="5200" b="1" dirty="0">
                <a:solidFill>
                  <a:srgbClr val="002060"/>
                </a:solidFill>
                <a:ea typeface="Tahoma" pitchFamily="34" charset="0"/>
                <a:cs typeface="Times New Roman" panose="02020603050405020304" pitchFamily="18" charset="0"/>
              </a:rPr>
              <a:t> nan </a:t>
            </a:r>
            <a:r>
              <a:rPr lang="en-US" sz="5200" b="1" dirty="0" err="1">
                <a:solidFill>
                  <a:srgbClr val="002060"/>
                </a:solidFill>
                <a:ea typeface="Tahoma" pitchFamily="34" charset="0"/>
                <a:cs typeface="Times New Roman" panose="02020603050405020304" pitchFamily="18" charset="0"/>
              </a:rPr>
              <a:t>có</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nhau</a:t>
            </a:r>
            <a:r>
              <a:rPr lang="en-US" sz="5200" b="1" dirty="0">
                <a:solidFill>
                  <a:srgbClr val="002060"/>
                </a:solidFill>
                <a:ea typeface="Tahoma" pitchFamily="34" charset="0"/>
                <a:cs typeface="Times New Roman" panose="02020603050405020304" pitchFamily="18" charset="0"/>
              </a:rPr>
              <a:t> v</a:t>
            </a:r>
            <a:r>
              <a:rPr lang="vi-VN" sz="5200" b="1" dirty="0">
                <a:solidFill>
                  <a:srgbClr val="002060"/>
                </a:solidFill>
                <a:ea typeface="Tahoma" pitchFamily="34" charset="0"/>
                <a:cs typeface="Times New Roman" panose="02020603050405020304" pitchFamily="18" charset="0"/>
              </a:rPr>
              <a:t>ư</a:t>
            </a:r>
            <a:r>
              <a:rPr lang="en-US" sz="5200" b="1" dirty="0" err="1">
                <a:solidFill>
                  <a:srgbClr val="002060"/>
                </a:solidFill>
                <a:ea typeface="Tahoma" pitchFamily="34" charset="0"/>
                <a:cs typeface="Times New Roman" panose="02020603050405020304" pitchFamily="18" charset="0"/>
              </a:rPr>
              <a:t>ợt</a:t>
            </a:r>
            <a:r>
              <a:rPr lang="en-US" sz="5200" b="1" dirty="0">
                <a:solidFill>
                  <a:srgbClr val="002060"/>
                </a:solidFill>
                <a:ea typeface="Tahoma" pitchFamily="34" charset="0"/>
                <a:cs typeface="Times New Roman" panose="02020603050405020304" pitchFamily="18" charset="0"/>
              </a:rPr>
              <a:t> qua bao </a:t>
            </a:r>
            <a:r>
              <a:rPr lang="en-US" sz="5200" b="1" dirty="0" err="1">
                <a:solidFill>
                  <a:srgbClr val="002060"/>
                </a:solidFill>
                <a:ea typeface="Tahoma" pitchFamily="34" charset="0"/>
                <a:cs typeface="Times New Roman" panose="02020603050405020304" pitchFamily="18" charset="0"/>
              </a:rPr>
              <a:t>nỗi</a:t>
            </a:r>
            <a:r>
              <a:rPr lang="en-US" sz="5200" b="1" dirty="0">
                <a:solidFill>
                  <a:srgbClr val="002060"/>
                </a:solidFill>
                <a:ea typeface="Tahoma" pitchFamily="34" charset="0"/>
                <a:cs typeface="Times New Roman" panose="02020603050405020304" pitchFamily="18" charset="0"/>
              </a:rPr>
              <a:t> c</a:t>
            </a:r>
            <a:r>
              <a:rPr lang="vi-VN" sz="5200" b="1" dirty="0">
                <a:solidFill>
                  <a:srgbClr val="002060"/>
                </a:solidFill>
                <a:ea typeface="Tahoma" pitchFamily="34" charset="0"/>
                <a:cs typeface="Times New Roman" panose="02020603050405020304" pitchFamily="18" charset="0"/>
              </a:rPr>
              <a:t>ơ</a:t>
            </a:r>
            <a:r>
              <a:rPr lang="en-US" sz="5200" b="1" dirty="0">
                <a:solidFill>
                  <a:srgbClr val="002060"/>
                </a:solidFill>
                <a:ea typeface="Tahoma" pitchFamily="34" charset="0"/>
                <a:cs typeface="Times New Roman" panose="02020603050405020304" pitchFamily="18" charset="0"/>
              </a:rPr>
              <a:t> </a:t>
            </a:r>
            <a:r>
              <a:rPr lang="en-US" sz="5200" b="1" dirty="0" err="1">
                <a:solidFill>
                  <a:srgbClr val="002060"/>
                </a:solidFill>
                <a:ea typeface="Tahoma" pitchFamily="34" charset="0"/>
                <a:cs typeface="Times New Roman" panose="02020603050405020304" pitchFamily="18" charset="0"/>
              </a:rPr>
              <a:t>cầu</a:t>
            </a:r>
            <a:r>
              <a:rPr lang="en-US" sz="5200" b="1" dirty="0">
                <a:solidFill>
                  <a:srgbClr val="002060"/>
                </a:solidFill>
                <a:ea typeface="Tahoma" pitchFamily="34" charset="0"/>
                <a:cs typeface="Times New Roman" panose="02020603050405020304" pitchFamily="18" charset="0"/>
              </a:rPr>
              <a:t>. </a:t>
            </a:r>
            <a:endParaRPr lang="en-US" sz="52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7295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1" u="sng" dirty="0">
                <a:solidFill>
                  <a:srgbClr val="FF0000"/>
                </a:solidFill>
                <a:effectLst>
                  <a:outerShdw blurRad="38100" dist="38100" dir="2700000" algn="tl">
                    <a:srgbClr val="000000">
                      <a:alpha val="43137"/>
                    </a:srgbClr>
                  </a:outerShdw>
                </a:effectLst>
                <a:cs typeface="Times New Roman" pitchFamily="18" charset="0"/>
              </a:rPr>
              <a:t>Đk:</a:t>
            </a:r>
            <a:r>
              <a:rPr lang="vi-VN" sz="6000" b="1" dirty="0">
                <a:solidFill>
                  <a:srgbClr val="FF0000"/>
                </a:solidFill>
                <a:effectLst>
                  <a:outerShdw blurRad="38100" dist="38100" dir="2700000" algn="tl">
                    <a:srgbClr val="000000">
                      <a:alpha val="43137"/>
                    </a:srgbClr>
                  </a:outerShdw>
                </a:effectLst>
                <a:cs typeface="Times New Roman" pitchFamily="18" charset="0"/>
              </a:rPr>
              <a:t> </a:t>
            </a:r>
            <a:r>
              <a:rPr lang="en-US" sz="6000" b="1" dirty="0" err="1">
                <a:solidFill>
                  <a:srgbClr val="002060"/>
                </a:solidFill>
                <a:cs typeface="Times New Roman" panose="02020603050405020304" pitchFamily="18" charset="0"/>
              </a:rPr>
              <a:t>Duyên</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tình</a:t>
            </a:r>
            <a:r>
              <a:rPr lang="en-US" sz="6000" b="1" dirty="0">
                <a:solidFill>
                  <a:srgbClr val="002060"/>
                </a:solidFill>
                <a:cs typeface="Times New Roman" panose="02020603050405020304" pitchFamily="18" charset="0"/>
              </a:rPr>
              <a:t> nay </a:t>
            </a:r>
            <a:r>
              <a:rPr lang="en-US" sz="6000" b="1" dirty="0" err="1">
                <a:solidFill>
                  <a:srgbClr val="002060"/>
                </a:solidFill>
                <a:cs typeface="Times New Roman" panose="02020603050405020304" pitchFamily="18" charset="0"/>
              </a:rPr>
              <a:t>Chúa</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đã</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kết</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đôi</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xin</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Ngài</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th</a:t>
            </a:r>
            <a:r>
              <a:rPr lang="vi-VN" sz="6000" b="1" dirty="0">
                <a:solidFill>
                  <a:srgbClr val="002060"/>
                </a:solidFill>
                <a:cs typeface="Times New Roman" panose="02020603050405020304" pitchFamily="18" charset="0"/>
              </a:rPr>
              <a:t>ư</a:t>
            </a:r>
            <a:r>
              <a:rPr lang="en-US" sz="6000" b="1" dirty="0" err="1">
                <a:solidFill>
                  <a:srgbClr val="002060"/>
                </a:solidFill>
                <a:cs typeface="Times New Roman" panose="02020603050405020304" pitchFamily="18" charset="0"/>
              </a:rPr>
              <a:t>ơng</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chở</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che</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đỡ</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nâng</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cho</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tình</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yêu</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ngàn</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năm</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sắt</a:t>
            </a:r>
            <a:r>
              <a:rPr lang="en-US" sz="6000" b="1" dirty="0">
                <a:solidFill>
                  <a:srgbClr val="002060"/>
                </a:solidFill>
                <a:cs typeface="Times New Roman" panose="02020603050405020304" pitchFamily="18" charset="0"/>
              </a:rPr>
              <a:t> son </a:t>
            </a:r>
            <a:r>
              <a:rPr lang="en-US" sz="6000" b="1" dirty="0" err="1">
                <a:solidFill>
                  <a:srgbClr val="002060"/>
                </a:solidFill>
                <a:cs typeface="Times New Roman" panose="02020603050405020304" pitchFamily="18" charset="0"/>
              </a:rPr>
              <a:t>vẹn</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tròn</a:t>
            </a:r>
            <a:r>
              <a:rPr lang="en-US" sz="6000" b="1" dirty="0">
                <a:solidFill>
                  <a:srgbClr val="002060"/>
                </a:solidFill>
                <a:cs typeface="Times New Roman" panose="02020603050405020304" pitchFamily="18" charset="0"/>
              </a:rPr>
              <a:t> t</a:t>
            </a:r>
            <a:r>
              <a:rPr lang="vi-VN" sz="6000" b="1" dirty="0">
                <a:solidFill>
                  <a:srgbClr val="002060"/>
                </a:solidFill>
                <a:cs typeface="Times New Roman" panose="02020603050405020304" pitchFamily="18" charset="0"/>
              </a:rPr>
              <a:t>ư</a:t>
            </a:r>
            <a:r>
              <a:rPr lang="en-US" sz="6000" b="1" dirty="0" err="1">
                <a:solidFill>
                  <a:srgbClr val="002060"/>
                </a:solidFill>
                <a:cs typeface="Times New Roman" panose="02020603050405020304" pitchFamily="18" charset="0"/>
              </a:rPr>
              <a:t>ơi</a:t>
            </a:r>
            <a:r>
              <a:rPr lang="en-US" sz="6000" b="1" dirty="0">
                <a:solidFill>
                  <a:srgbClr val="002060"/>
                </a:solidFill>
                <a:cs typeface="Times New Roman" panose="02020603050405020304" pitchFamily="18" charset="0"/>
              </a:rPr>
              <a:t> </a:t>
            </a:r>
            <a:r>
              <a:rPr lang="en-US" sz="6000" b="1" dirty="0" err="1">
                <a:solidFill>
                  <a:srgbClr val="002060"/>
                </a:solidFill>
                <a:cs typeface="Times New Roman" panose="02020603050405020304" pitchFamily="18" charset="0"/>
              </a:rPr>
              <a:t>thắm</a:t>
            </a:r>
            <a:r>
              <a:rPr lang="en-US" sz="6000" b="1" dirty="0">
                <a:solidFill>
                  <a:srgbClr val="002060"/>
                </a:solidFill>
                <a:cs typeface="Times New Roman" panose="02020603050405020304" pitchFamily="18" charset="0"/>
              </a:rPr>
              <a:t>. </a:t>
            </a:r>
            <a:endParaRPr lang="en-US" sz="6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59927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b="1" dirty="0">
                <a:solidFill>
                  <a:srgbClr val="FF0000"/>
                </a:solidFill>
                <a:effectLst>
                  <a:outerShdw blurRad="38100" dist="38100" dir="2700000" algn="tl">
                    <a:srgbClr val="000000">
                      <a:alpha val="43137"/>
                    </a:srgbClr>
                  </a:outerShdw>
                </a:effectLst>
                <a:cs typeface="Times New Roman" pitchFamily="18" charset="0"/>
              </a:rPr>
              <a:t>***</a:t>
            </a:r>
            <a:r>
              <a:rPr lang="vi-VN" sz="5400" b="1" dirty="0">
                <a:solidFill>
                  <a:srgbClr val="FF0000"/>
                </a:solidFill>
                <a:effectLst>
                  <a:outerShdw blurRad="38100" dist="38100" dir="2700000" algn="tl">
                    <a:srgbClr val="000000">
                      <a:alpha val="43137"/>
                    </a:srgbClr>
                  </a:outerShdw>
                </a:effectLst>
                <a:cs typeface="Times New Roman" pitchFamily="18" charset="0"/>
              </a:rPr>
              <a:t>: </a:t>
            </a:r>
            <a:r>
              <a:rPr lang="en-US" sz="6700" b="1" dirty="0" err="1">
                <a:solidFill>
                  <a:srgbClr val="002060"/>
                </a:solidFill>
                <a:ea typeface="Tahoma" pitchFamily="34" charset="0"/>
                <a:cs typeface="Times New Roman" panose="02020603050405020304" pitchFamily="18" charset="0"/>
              </a:rPr>
              <a:t>Cất</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lời</a:t>
            </a:r>
            <a:r>
              <a:rPr lang="en-US" sz="6700" b="1" dirty="0">
                <a:solidFill>
                  <a:srgbClr val="002060"/>
                </a:solidFill>
                <a:ea typeface="Tahoma" pitchFamily="34" charset="0"/>
                <a:cs typeface="Times New Roman" panose="02020603050405020304" pitchFamily="18" charset="0"/>
              </a:rPr>
              <a:t> ca </a:t>
            </a:r>
            <a:r>
              <a:rPr lang="en-US" sz="6700" b="1" dirty="0" err="1">
                <a:solidFill>
                  <a:srgbClr val="002060"/>
                </a:solidFill>
                <a:ea typeface="Tahoma" pitchFamily="34" charset="0"/>
                <a:cs typeface="Times New Roman" panose="02020603050405020304" pitchFamily="18" charset="0"/>
              </a:rPr>
              <a:t>cảm</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tạ</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chúc</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khen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Chúa</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vì</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yêu</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đổ</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muôn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thánh</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ân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giúp</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chúng</a:t>
            </a:r>
            <a:r>
              <a:rPr lang="en-US" sz="6700" b="1" dirty="0">
                <a:solidFill>
                  <a:srgbClr val="002060"/>
                </a:solidFill>
                <a:ea typeface="Tahoma" pitchFamily="34" charset="0"/>
                <a:cs typeface="Times New Roman" panose="02020603050405020304" pitchFamily="18" charset="0"/>
              </a:rPr>
              <a:t> con </a:t>
            </a:r>
            <a:r>
              <a:rPr lang="en-US" sz="6700" b="1" dirty="0" err="1">
                <a:solidFill>
                  <a:srgbClr val="002060"/>
                </a:solidFill>
                <a:ea typeface="Tahoma" pitchFamily="34" charset="0"/>
                <a:cs typeface="Times New Roman" panose="02020603050405020304" pitchFamily="18" charset="0"/>
              </a:rPr>
              <a:t>trọn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tình</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mến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th</a:t>
            </a:r>
            <a:r>
              <a:rPr lang="vi-VN" sz="6700" b="1" dirty="0">
                <a:solidFill>
                  <a:srgbClr val="002060"/>
                </a:solidFill>
                <a:ea typeface="Tahoma" pitchFamily="34" charset="0"/>
                <a:cs typeface="Times New Roman" panose="02020603050405020304" pitchFamily="18" charset="0"/>
              </a:rPr>
              <a:t>ư</a:t>
            </a:r>
            <a:r>
              <a:rPr lang="en-US" sz="6700" b="1" dirty="0" err="1">
                <a:solidFill>
                  <a:srgbClr val="002060"/>
                </a:solidFill>
                <a:ea typeface="Tahoma" pitchFamily="34" charset="0"/>
                <a:cs typeface="Times New Roman" panose="02020603050405020304" pitchFamily="18" charset="0"/>
              </a:rPr>
              <a:t>ơng</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ân</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nghĩa</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vợ</a:t>
            </a:r>
            <a:r>
              <a:rPr lang="en-US" sz="6700" b="1" dirty="0">
                <a:solidFill>
                  <a:srgbClr val="002060"/>
                </a:solidFill>
                <a:ea typeface="Tahoma" pitchFamily="34" charset="0"/>
                <a:cs typeface="Times New Roman" panose="02020603050405020304" pitchFamily="18" charset="0"/>
              </a:rPr>
              <a:t> </a:t>
            </a:r>
            <a:r>
              <a:rPr lang="en-US" sz="6700" b="1" dirty="0" err="1">
                <a:solidFill>
                  <a:srgbClr val="002060"/>
                </a:solidFill>
                <a:ea typeface="Tahoma" pitchFamily="34" charset="0"/>
                <a:cs typeface="Times New Roman" panose="02020603050405020304" pitchFamily="18" charset="0"/>
              </a:rPr>
              <a:t>chồng</a:t>
            </a:r>
            <a:r>
              <a:rPr lang="en-US" sz="6700" b="1" dirty="0">
                <a:solidFill>
                  <a:srgbClr val="002060"/>
                </a:solidFill>
                <a:ea typeface="Tahoma" pitchFamily="34" charset="0"/>
                <a:cs typeface="Times New Roman" panose="02020603050405020304" pitchFamily="18" charset="0"/>
              </a:rPr>
              <a:t>. </a:t>
            </a:r>
            <a:endParaRPr lang="en-US" sz="54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9694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2060"/>
                </a:solidFill>
                <a:effectLst/>
                <a:latin typeface="+mj-lt"/>
              </a:rPr>
              <a:t>Vào</a:t>
            </a:r>
            <a:r>
              <a:rPr lang="en-US" sz="6000" b="1" dirty="0">
                <a:solidFill>
                  <a:srgbClr val="002060"/>
                </a:solidFill>
                <a:effectLst/>
                <a:latin typeface="+mj-lt"/>
              </a:rPr>
              <a:t> </a:t>
            </a:r>
            <a:r>
              <a:rPr lang="en-US" sz="6000" b="1" dirty="0" err="1">
                <a:solidFill>
                  <a:srgbClr val="002060"/>
                </a:solidFill>
                <a:effectLst/>
                <a:latin typeface="+mj-lt"/>
              </a:rPr>
              <a:t>dâng</a:t>
            </a:r>
            <a:r>
              <a:rPr lang="en-US" sz="6000" b="1" dirty="0">
                <a:solidFill>
                  <a:srgbClr val="002060"/>
                </a:solidFill>
                <a:effectLst/>
                <a:latin typeface="+mj-lt"/>
              </a:rPr>
              <a:t> Cha </a:t>
            </a:r>
            <a:r>
              <a:rPr lang="en-US" sz="6000" b="1" dirty="0" err="1">
                <a:solidFill>
                  <a:srgbClr val="002060"/>
                </a:solidFill>
                <a:effectLst/>
                <a:latin typeface="+mj-lt"/>
              </a:rPr>
              <a:t>trăm</a:t>
            </a:r>
            <a:r>
              <a:rPr lang="en-US" sz="6000" b="1" dirty="0">
                <a:solidFill>
                  <a:srgbClr val="002060"/>
                </a:solidFill>
                <a:effectLst/>
                <a:latin typeface="+mj-lt"/>
              </a:rPr>
              <a:t> </a:t>
            </a:r>
            <a:r>
              <a:rPr lang="en-US" sz="6000" b="1" dirty="0" err="1">
                <a:solidFill>
                  <a:srgbClr val="002060"/>
                </a:solidFill>
                <a:effectLst/>
                <a:latin typeface="+mj-lt"/>
              </a:rPr>
              <a:t>năm</a:t>
            </a:r>
            <a:r>
              <a:rPr lang="en-US" sz="6000" b="1" dirty="0">
                <a:solidFill>
                  <a:srgbClr val="002060"/>
                </a:solidFill>
                <a:effectLst/>
                <a:latin typeface="+mj-lt"/>
              </a:rPr>
              <a:t> </a:t>
            </a:r>
            <a:r>
              <a:rPr lang="en-US" sz="6000" b="1" dirty="0" err="1">
                <a:solidFill>
                  <a:srgbClr val="002060"/>
                </a:solidFill>
                <a:effectLst/>
                <a:latin typeface="+mj-lt"/>
              </a:rPr>
              <a:t>đã</a:t>
            </a:r>
            <a:r>
              <a:rPr lang="en-US" sz="6000" b="1" dirty="0">
                <a:solidFill>
                  <a:srgbClr val="002060"/>
                </a:solidFill>
                <a:effectLst/>
                <a:latin typeface="+mj-lt"/>
              </a:rPr>
              <a:t> </a:t>
            </a:r>
            <a:r>
              <a:rPr lang="en-US" sz="6000" b="1" dirty="0" err="1">
                <a:solidFill>
                  <a:srgbClr val="002060"/>
                </a:solidFill>
                <a:effectLst/>
                <a:latin typeface="+mj-lt"/>
              </a:rPr>
              <a:t>ươm</a:t>
            </a:r>
            <a:r>
              <a:rPr lang="en-US" sz="6000" b="1" dirty="0">
                <a:solidFill>
                  <a:srgbClr val="002060"/>
                </a:solidFill>
                <a:effectLst/>
                <a:latin typeface="+mj-lt"/>
              </a:rPr>
              <a:t> </a:t>
            </a:r>
            <a:r>
              <a:rPr lang="en-US" sz="6000" b="1" dirty="0" err="1">
                <a:solidFill>
                  <a:srgbClr val="002060"/>
                </a:solidFill>
                <a:effectLst/>
                <a:latin typeface="+mj-lt"/>
              </a:rPr>
              <a:t>mộng</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từ</a:t>
            </a:r>
            <a:r>
              <a:rPr lang="en-US" sz="6000" b="1" dirty="0">
                <a:solidFill>
                  <a:srgbClr val="002060"/>
                </a:solidFill>
                <a:effectLst/>
                <a:latin typeface="+mj-lt"/>
              </a:rPr>
              <a:t> </a:t>
            </a:r>
            <a:r>
              <a:rPr lang="en-US" sz="6000" b="1" dirty="0" err="1">
                <a:solidFill>
                  <a:srgbClr val="002060"/>
                </a:solidFill>
                <a:effectLst/>
                <a:latin typeface="+mj-lt"/>
              </a:rPr>
              <a:t>trời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xuống</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ai</a:t>
            </a:r>
            <a:r>
              <a:rPr lang="en-US" sz="6000" b="1" dirty="0">
                <a:solidFill>
                  <a:srgbClr val="002060"/>
                </a:solidFill>
                <a:effectLst/>
                <a:latin typeface="+mj-lt"/>
              </a:rPr>
              <a:t>, </a:t>
            </a:r>
            <a:r>
              <a:rPr lang="en-US" sz="6000" b="1" dirty="0" err="1">
                <a:solidFill>
                  <a:srgbClr val="002060"/>
                </a:solidFill>
                <a:effectLst/>
                <a:latin typeface="+mj-lt"/>
              </a:rPr>
              <a:t>xin</a:t>
            </a:r>
            <a:r>
              <a:rPr lang="en-US" sz="6000" b="1" dirty="0">
                <a:solidFill>
                  <a:srgbClr val="002060"/>
                </a:solidFill>
                <a:effectLst/>
                <a:latin typeface="+mj-lt"/>
              </a:rPr>
              <a:t> </a:t>
            </a:r>
            <a:r>
              <a:rPr lang="en-US" sz="6000" b="1" dirty="0" err="1">
                <a:solidFill>
                  <a:srgbClr val="002060"/>
                </a:solidFill>
                <a:effectLst/>
                <a:latin typeface="+mj-lt"/>
              </a:rPr>
              <a:t>trọn</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thắm</a:t>
            </a:r>
            <a:r>
              <a:rPr lang="en-US" sz="6000" b="1" dirty="0">
                <a:solidFill>
                  <a:srgbClr val="002060"/>
                </a:solidFill>
                <a:effectLst/>
                <a:latin typeface="+mj-lt"/>
              </a:rPr>
              <a:t> </a:t>
            </a:r>
            <a:r>
              <a:rPr lang="en-US" sz="6000" b="1" dirty="0" err="1">
                <a:solidFill>
                  <a:srgbClr val="002060"/>
                </a:solidFill>
                <a:effectLst/>
                <a:latin typeface="+mj-lt"/>
              </a:rPr>
              <a:t>đừng</a:t>
            </a:r>
            <a:r>
              <a:rPr lang="en-US" sz="6000" b="1" dirty="0">
                <a:solidFill>
                  <a:srgbClr val="002060"/>
                </a:solidFill>
                <a:effectLst/>
                <a:latin typeface="+mj-lt"/>
              </a:rPr>
              <a:t> </a:t>
            </a:r>
            <a:r>
              <a:rPr lang="en-US" sz="6000" b="1" dirty="0" err="1">
                <a:solidFill>
                  <a:srgbClr val="002060"/>
                </a:solidFill>
                <a:effectLst/>
                <a:latin typeface="+mj-lt"/>
              </a:rPr>
              <a:t>phai</a:t>
            </a:r>
            <a:r>
              <a:rPr lang="en-US" sz="6000" b="1" dirty="0">
                <a:solidFill>
                  <a:srgbClr val="002060"/>
                </a:solidFill>
                <a:effectLst/>
                <a:latin typeface="+mj-lt"/>
              </a:rPr>
              <a:t>. </a:t>
            </a:r>
            <a:endParaRPr lang="vi-VN" sz="6000" b="1" dirty="0">
              <a:solidFill>
                <a:srgbClr val="002060"/>
              </a:solidFill>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1" u="sng" dirty="0">
                <a:solidFill>
                  <a:srgbClr val="FF0000"/>
                </a:solidFill>
                <a:effectLst>
                  <a:outerShdw blurRad="38100" dist="38100" dir="2700000" algn="tl">
                    <a:srgbClr val="000000">
                      <a:alpha val="43137"/>
                    </a:srgbClr>
                  </a:outerShdw>
                </a:effectLst>
                <a:latin typeface="+mn-lt"/>
                <a:cs typeface="Times New Roman" pitchFamily="18" charset="0"/>
              </a:rPr>
              <a:t>T</a:t>
            </a:r>
            <a:r>
              <a:rPr lang="vi-VN" sz="5000" b="1" u="sng" dirty="0">
                <a:solidFill>
                  <a:srgbClr val="FF0000"/>
                </a:solidFill>
                <a:effectLst>
                  <a:outerShdw blurRad="38100" dist="38100" dir="2700000" algn="tl">
                    <a:srgbClr val="000000">
                      <a:alpha val="43137"/>
                    </a:srgbClr>
                  </a:outerShdw>
                </a:effectLst>
                <a:latin typeface="+mn-lt"/>
                <a:cs typeface="Times New Roman" pitchFamily="18" charset="0"/>
              </a:rPr>
              <a:t>k</a:t>
            </a:r>
            <a:r>
              <a:rPr lang="en-US" sz="5000" b="1" u="sng" dirty="0">
                <a:solidFill>
                  <a:srgbClr val="FF0000"/>
                </a:solidFill>
                <a:effectLst>
                  <a:outerShdw blurRad="38100" dist="38100" dir="2700000" algn="tl">
                    <a:srgbClr val="000000">
                      <a:alpha val="43137"/>
                    </a:srgbClr>
                  </a:outerShdw>
                </a:effectLst>
                <a:latin typeface="+mn-lt"/>
                <a:cs typeface="Times New Roman" pitchFamily="18" charset="0"/>
              </a:rPr>
              <a:t>2</a:t>
            </a:r>
            <a:r>
              <a:rPr lang="vi-VN" sz="50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vi-VN" sz="5000" b="1" dirty="0">
                <a:solidFill>
                  <a:srgbClr val="002060"/>
                </a:solidFill>
                <a:effectLst>
                  <a:outerShdw blurRad="38100" dist="38100" dir="2700000" algn="tl">
                    <a:srgbClr val="000000">
                      <a:alpha val="43137"/>
                    </a:srgbClr>
                  </a:outerShdw>
                </a:effectLst>
                <a:latin typeface="+mn-lt"/>
                <a:cs typeface="Times New Roman" pitchFamily="18" charset="0"/>
              </a:rPr>
              <a:t> </a:t>
            </a:r>
            <a:r>
              <a:rPr lang="en-US" sz="5000" b="1" dirty="0" err="1">
                <a:solidFill>
                  <a:srgbClr val="002060"/>
                </a:solidFill>
                <a:latin typeface="+mn-lt"/>
                <a:cs typeface="Times New Roman" panose="02020603050405020304" pitchFamily="18" charset="0"/>
              </a:rPr>
              <a:t>Ngàn</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hồng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ân</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nối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kết</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đôi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tim</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thắm</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tình</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nồng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cùng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đắp</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xây</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tổ</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ấm</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luôn</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sáng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ngời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yêu</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mến</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Trao</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nhau</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những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nụ</a:t>
            </a:r>
            <a:r>
              <a:rPr lang="en-US" sz="5000" b="1" dirty="0">
                <a:solidFill>
                  <a:srgbClr val="002060"/>
                </a:solidFill>
                <a:latin typeface="+mn-lt"/>
                <a:cs typeface="Times New Roman" panose="02020603050405020304" pitchFamily="18" charset="0"/>
              </a:rPr>
              <a:t> c</a:t>
            </a:r>
            <a:r>
              <a:rPr lang="vi-VN" sz="5000" b="1" dirty="0">
                <a:solidFill>
                  <a:srgbClr val="002060"/>
                </a:solidFill>
                <a:latin typeface="+mn-lt"/>
                <a:cs typeface="Times New Roman" panose="02020603050405020304" pitchFamily="18" charset="0"/>
              </a:rPr>
              <a:t>ư</a:t>
            </a:r>
            <a:r>
              <a:rPr lang="en-US" sz="5000" b="1" dirty="0" err="1">
                <a:solidFill>
                  <a:srgbClr val="002060"/>
                </a:solidFill>
                <a:latin typeface="+mn-lt"/>
                <a:cs typeface="Times New Roman" panose="02020603050405020304" pitchFamily="18" charset="0"/>
              </a:rPr>
              <a:t>ời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hy</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sinh</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suốt</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một</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đời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lòng</a:t>
            </a:r>
            <a:r>
              <a:rPr lang="en-US" sz="5000" b="1" dirty="0">
                <a:solidFill>
                  <a:srgbClr val="002060"/>
                </a:solidFill>
                <a:latin typeface="+mn-lt"/>
                <a:cs typeface="Times New Roman" panose="02020603050405020304" pitchFamily="18" charset="0"/>
              </a:rPr>
              <a:t> tin </a:t>
            </a:r>
            <a:r>
              <a:rPr lang="en-US" sz="5000" b="1" dirty="0" err="1">
                <a:solidFill>
                  <a:srgbClr val="002060"/>
                </a:solidFill>
                <a:latin typeface="+mn-lt"/>
                <a:cs typeface="Times New Roman" panose="02020603050405020304" pitchFamily="18" charset="0"/>
              </a:rPr>
              <a:t>không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đổi</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thay</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thủy</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chung</a:t>
            </a:r>
            <a:r>
              <a:rPr lang="en-US" sz="5000" b="1" dirty="0">
                <a:solidFill>
                  <a:srgbClr val="002060"/>
                </a:solidFill>
                <a:latin typeface="+mn-lt"/>
                <a:cs typeface="Times New Roman" panose="02020603050405020304" pitchFamily="18" charset="0"/>
              </a:rPr>
              <a:t> son </a:t>
            </a:r>
            <a:r>
              <a:rPr lang="en-US" sz="5000" b="1" dirty="0" err="1">
                <a:solidFill>
                  <a:srgbClr val="002060"/>
                </a:solidFill>
                <a:latin typeface="+mn-lt"/>
                <a:cs typeface="Times New Roman" panose="02020603050405020304" pitchFamily="18" charset="0"/>
              </a:rPr>
              <a:t>sắt</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vững</a:t>
            </a:r>
            <a:r>
              <a:rPr lang="en-US" sz="5000" b="1" dirty="0">
                <a:solidFill>
                  <a:srgbClr val="002060"/>
                </a:solidFill>
                <a:latin typeface="+mn-lt"/>
                <a:cs typeface="Times New Roman" panose="02020603050405020304" pitchFamily="18" charset="0"/>
              </a:rPr>
              <a:t> </a:t>
            </a:r>
            <a:r>
              <a:rPr lang="en-US" sz="5000" b="1" dirty="0" err="1">
                <a:solidFill>
                  <a:srgbClr val="002060"/>
                </a:solidFill>
                <a:latin typeface="+mn-lt"/>
                <a:cs typeface="Times New Roman" panose="02020603050405020304" pitchFamily="18" charset="0"/>
              </a:rPr>
              <a:t>bền</a:t>
            </a:r>
            <a:r>
              <a:rPr lang="en-US" sz="5000" b="1" dirty="0">
                <a:solidFill>
                  <a:srgbClr val="002060"/>
                </a:solidFill>
                <a:latin typeface="+mn-lt"/>
                <a:cs typeface="Times New Roman" panose="02020603050405020304" pitchFamily="18" charset="0"/>
              </a:rPr>
              <a:t>. </a:t>
            </a:r>
            <a:endParaRPr lang="en-US" sz="5000" b="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44036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1" u="sng" dirty="0">
                <a:solidFill>
                  <a:srgbClr val="C00000"/>
                </a:solidFill>
                <a:effectLst>
                  <a:outerShdw blurRad="38100" dist="38100" dir="2700000" algn="tl">
                    <a:srgbClr val="000000">
                      <a:alpha val="43137"/>
                    </a:srgbClr>
                  </a:outerShdw>
                </a:effectLst>
                <a:cs typeface="Times New Roman" pitchFamily="18" charset="0"/>
              </a:rPr>
              <a:t>Tk3</a:t>
            </a:r>
            <a:r>
              <a:rPr lang="vi-VN" sz="5000" b="1" u="sng" dirty="0">
                <a:solidFill>
                  <a:srgbClr val="C00000"/>
                </a:solidFill>
                <a:effectLst>
                  <a:outerShdw blurRad="38100" dist="38100" dir="2700000" algn="tl">
                    <a:srgbClr val="000000">
                      <a:alpha val="43137"/>
                    </a:srgbClr>
                  </a:outerShdw>
                </a:effectLst>
                <a:cs typeface="Times New Roman" pitchFamily="18" charset="0"/>
              </a:rPr>
              <a:t>:</a:t>
            </a:r>
            <a:r>
              <a:rPr lang="vi-VN" sz="5000" b="1" dirty="0">
                <a:solidFill>
                  <a:srgbClr val="003399"/>
                </a:solidFill>
                <a:effectLst>
                  <a:outerShdw blurRad="38100" dist="38100" dir="2700000" algn="tl">
                    <a:srgbClr val="000000">
                      <a:alpha val="43137"/>
                    </a:srgbClr>
                  </a:outerShdw>
                </a:effectLst>
                <a:cs typeface="Times New Roman" pitchFamily="18" charset="0"/>
              </a:rPr>
              <a:t> </a:t>
            </a:r>
            <a:r>
              <a:rPr lang="en-US" sz="5000" b="1" dirty="0" err="1">
                <a:solidFill>
                  <a:srgbClr val="002060"/>
                </a:solidFill>
                <a:cs typeface="Times New Roman" panose="02020603050405020304" pitchFamily="18" charset="0"/>
              </a:rPr>
              <a:t>Nguyện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từ</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đây</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hứa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sống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cho</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nhau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suốt</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cuộc</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đời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dù</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bão</a:t>
            </a:r>
            <a:r>
              <a:rPr lang="en-US" sz="5000" b="1" dirty="0">
                <a:solidFill>
                  <a:srgbClr val="002060"/>
                </a:solidFill>
                <a:cs typeface="Times New Roman" panose="02020603050405020304" pitchFamily="18" charset="0"/>
              </a:rPr>
              <a:t> going </a:t>
            </a:r>
            <a:r>
              <a:rPr lang="en-US" sz="5000" b="1" dirty="0" err="1">
                <a:solidFill>
                  <a:srgbClr val="002060"/>
                </a:solidFill>
                <a:cs typeface="Times New Roman" panose="02020603050405020304" pitchFamily="18" charset="0"/>
              </a:rPr>
              <a:t>ngàn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khó</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nguy</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vẫn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trọn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câu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hứa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Trăng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kia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khuyết</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rồi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đầy</a:t>
            </a:r>
            <a:r>
              <a:rPr lang="en-US" sz="5000" b="1" dirty="0">
                <a:solidFill>
                  <a:srgbClr val="002060"/>
                </a:solidFill>
                <a:cs typeface="Times New Roman" panose="02020603050405020304" pitchFamily="18" charset="0"/>
              </a:rPr>
              <a:t> non </a:t>
            </a:r>
            <a:r>
              <a:rPr lang="en-US" sz="5000" b="1" dirty="0" err="1">
                <a:solidFill>
                  <a:srgbClr val="002060"/>
                </a:solidFill>
                <a:cs typeface="Times New Roman" panose="02020603050405020304" pitchFamily="18" charset="0"/>
              </a:rPr>
              <a:t>cao</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thác</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gập</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ghềnh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tình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yêu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luôn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thắm</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xanh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ngợi</a:t>
            </a:r>
            <a:r>
              <a:rPr lang="en-US" sz="5000" b="1" dirty="0">
                <a:solidFill>
                  <a:srgbClr val="002060"/>
                </a:solidFill>
                <a:cs typeface="Times New Roman" panose="02020603050405020304" pitchFamily="18" charset="0"/>
              </a:rPr>
              <a:t> ca </a:t>
            </a:r>
            <a:r>
              <a:rPr lang="en-US" sz="5000" b="1" dirty="0" err="1">
                <a:solidFill>
                  <a:srgbClr val="002060"/>
                </a:solidFill>
                <a:cs typeface="Times New Roman" panose="02020603050405020304" pitchFamily="18" charset="0"/>
              </a:rPr>
              <a:t>danh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Chúa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muôn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đời</a:t>
            </a:r>
            <a:r>
              <a:rPr lang="en-US" sz="5000" b="1" dirty="0">
                <a:solidFill>
                  <a:srgbClr val="002060"/>
                </a:solidFill>
                <a:cs typeface="Times New Roman" panose="02020603050405020304" pitchFamily="18" charset="0"/>
              </a:rPr>
              <a:t>. </a:t>
            </a:r>
            <a:endParaRPr lang="en-US" sz="5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38804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3108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UTM American Sans"/>
              </a:rPr>
              <a:t>THÁNH LỄ THÀNH HÔN</a:t>
            </a:r>
          </a:p>
        </p:txBody>
      </p:sp>
      <p:sp>
        <p:nvSpPr>
          <p:cNvPr id="12" name="TextBox 11"/>
          <p:cNvSpPr txBox="1"/>
          <p:nvPr/>
        </p:nvSpPr>
        <p:spPr>
          <a:xfrm>
            <a:off x="762000" y="856556"/>
            <a:ext cx="8895610" cy="1089060"/>
          </a:xfrm>
          <a:prstGeom prst="rect">
            <a:avLst/>
          </a:prstGeom>
          <a:noFill/>
        </p:spPr>
        <p:txBody>
          <a:bodyPr wrap="square" lIns="91436" tIns="45718" rIns="91436" bIns="45718" rtlCol="0">
            <a:spAutoFit/>
          </a:bodyPr>
          <a:lstStyle/>
          <a:p>
            <a:pPr algn="ctr">
              <a:defRPr/>
            </a:pPr>
            <a:r>
              <a:rPr lang="vi-VN" sz="3200" b="1" dirty="0" smtClean="0">
                <a:ln w="1905"/>
                <a:solidFill>
                  <a:srgbClr val="FF0000"/>
                </a:solidFill>
                <a:effectLst>
                  <a:innerShdw blurRad="69850" dist="43180" dir="5400000">
                    <a:srgbClr val="000000">
                      <a:alpha val="65000"/>
                    </a:srgbClr>
                  </a:innerShdw>
                </a:effectLst>
              </a:rPr>
              <a:t>An</a:t>
            </a:r>
            <a:r>
              <a:rPr lang="en-US" sz="3200" b="1" dirty="0" smtClean="0">
                <a:ln w="1905"/>
                <a:solidFill>
                  <a:srgbClr val="FF0000"/>
                </a:solidFill>
                <a:effectLst>
                  <a:innerShdw blurRad="69850" dist="43180" dir="5400000">
                    <a:srgbClr val="000000">
                      <a:alpha val="65000"/>
                    </a:srgbClr>
                  </a:innerShdw>
                </a:effectLst>
              </a:rPr>
              <a:t>h</a:t>
            </a:r>
            <a:r>
              <a:rPr lang="vi-VN" sz="3200" b="1" dirty="0" smtClean="0">
                <a:ln w="1905"/>
                <a:solidFill>
                  <a:srgbClr val="FF0000"/>
                </a:solidFill>
                <a:effectLst>
                  <a:innerShdw blurRad="69850" dist="43180" dir="5400000">
                    <a:srgbClr val="000000">
                      <a:alpha val="65000"/>
                    </a:srgbClr>
                  </a:innerShdw>
                </a:effectLst>
              </a:rPr>
              <a:t> </a:t>
            </a:r>
            <a:r>
              <a:rPr lang="vi-VN" sz="3200" b="1" dirty="0">
                <a:ln w="1905"/>
                <a:solidFill>
                  <a:srgbClr val="FF0000"/>
                </a:solidFill>
                <a:effectLst>
                  <a:innerShdw blurRad="69850" dist="43180" dir="5400000">
                    <a:srgbClr val="000000">
                      <a:alpha val="65000"/>
                    </a:srgbClr>
                  </a:innerShdw>
                </a:effectLst>
              </a:rPr>
              <a:t>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984087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667000" y="2424827"/>
            <a:ext cx="6248400" cy="2585323"/>
          </a:xfrm>
          <a:prstGeom prst="rect">
            <a:avLst/>
          </a:prstGeom>
          <a:noFill/>
        </p:spPr>
        <p:txBody>
          <a:bodyPr wrap="square" lIns="91440" tIns="45720" rIns="91440" bIns="45720">
            <a:spAutoFit/>
          </a:bodyPr>
          <a:lstStyle/>
          <a:p>
            <a:pPr algn="ct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Ca</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Kết</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Lễ</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p>
          <a:p>
            <a:pPr algn="ct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Tình</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Hồng</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Dâng</a:t>
            </a: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5400" b="1"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Mẹ</a:t>
            </a:r>
            <a:endPar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endParaRPr>
          </a:p>
          <a:p>
            <a:pPr algn="ctr"/>
            <a:r>
              <a:rPr lang="en-US" sz="5400" b="1"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mj-lt"/>
                <a:cs typeface="Times New Roman" pitchFamily="18" charset="0"/>
              </a:rPr>
              <a:t> </a:t>
            </a:r>
            <a:r>
              <a:rPr lang="en-US" sz="4800" b="1" cap="none" spc="0" dirty="0" err="1">
                <a:ln w="18415" cmpd="sng">
                  <a:solidFill>
                    <a:srgbClr val="FFFFFF"/>
                  </a:solidFill>
                  <a:prstDash val="solid"/>
                </a:ln>
                <a:solidFill>
                  <a:srgbClr val="002060"/>
                </a:solidFill>
                <a:effectLst>
                  <a:outerShdw blurRad="63500" dir="3600000" algn="tl" rotWithShape="0">
                    <a:srgbClr val="000000">
                      <a:alpha val="70000"/>
                    </a:srgbClr>
                  </a:outerShdw>
                </a:effectLst>
                <a:latin typeface="+mj-lt"/>
                <a:cs typeface="Times New Roman" pitchFamily="18" charset="0"/>
              </a:rPr>
              <a:t>Lm</a:t>
            </a:r>
            <a:r>
              <a:rPr lang="en-US" sz="4800" b="1" cap="none" spc="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j-lt"/>
                <a:cs typeface="Times New Roman" pitchFamily="18" charset="0"/>
              </a:rPr>
              <a:t>. </a:t>
            </a:r>
            <a:r>
              <a:rPr lang="en-US" sz="4800" b="1" cap="none" spc="0" dirty="0" err="1">
                <a:ln w="18415" cmpd="sng">
                  <a:solidFill>
                    <a:srgbClr val="FFFFFF"/>
                  </a:solidFill>
                  <a:prstDash val="solid"/>
                </a:ln>
                <a:solidFill>
                  <a:srgbClr val="002060"/>
                </a:solidFill>
                <a:effectLst>
                  <a:outerShdw blurRad="63500" dir="3600000" algn="tl" rotWithShape="0">
                    <a:srgbClr val="000000">
                      <a:alpha val="70000"/>
                    </a:srgbClr>
                  </a:outerShdw>
                </a:effectLst>
                <a:latin typeface="+mj-lt"/>
                <a:cs typeface="Times New Roman" pitchFamily="18" charset="0"/>
              </a:rPr>
              <a:t>Văn</a:t>
            </a:r>
            <a:r>
              <a:rPr lang="en-US" sz="4800" b="1" cap="none" spc="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j-lt"/>
                <a:cs typeface="Times New Roman" pitchFamily="18" charset="0"/>
              </a:rPr>
              <a:t> Chi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49"/>
            <a:ext cx="541451" cy="519929"/>
          </a:xfrm>
          <a:prstGeom prst="rect">
            <a:avLst/>
          </a:prstGeom>
        </p:spPr>
      </p:pic>
    </p:spTree>
    <p:extLst>
      <p:ext uri="{BB962C8B-B14F-4D97-AF65-F5344CB8AC3E}">
        <p14:creationId xmlns:p14="http://schemas.microsoft.com/office/powerpoint/2010/main" val="2857106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Pk1: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b="1" dirty="0">
                <a:solidFill>
                  <a:srgbClr val="002060"/>
                </a:solidFill>
              </a:rPr>
              <a:t>Đời con dâng Mẹ, đẹp chiều nay hai hàng nến hồng. Một đời ước nguyện đôi tim hồng trọn câu dâng hiến. Trọn đời yêu thương cho tình này mãi mãi sắt son. Luôn trung trinh đoan hứa vẹn tròn, bao ước nguyện sống cho tình yêu. </a:t>
            </a:r>
            <a:endParaRPr lang="en-US" sz="6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3803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2060"/>
                </a:solidFill>
              </a:rPr>
              <a:t>Quỳ đây dâng Mẹ, là tình yêu hoa đời nở vàng. Trọn câu ân tình yêu thương này nguyện Mẹ chúc phúc. Trọn đời yêu nhau rước tình về nối kiếp thắm duyên, cho trăm năm hạnh phúc ngọt ngào và một đời mãi mãi bên nhau.</a:t>
            </a:r>
            <a:endParaRPr lang="en-US" sz="4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46743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700" b="1" dirty="0">
                <a:solidFill>
                  <a:srgbClr val="002060"/>
                </a:solidFill>
              </a:rPr>
              <a:t>Dâng Mẹ đôi tim nhỏ bé, dâng Mẹ tình yêu lên ngôi. Dâng Mẹ yêu thương dâng đầy, dâng Mẹ cuộc sống tương lai.</a:t>
            </a:r>
            <a:endParaRPr lang="en-US" sz="6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6625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Pk2:</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b="1" dirty="0">
                <a:solidFill>
                  <a:srgbClr val="002060"/>
                </a:solidFill>
              </a:rPr>
              <a:t>Nhẹ trong gió ngàn, đẹp tình yêu con đường ước nguyện. Một đời trung thành, trước ngai Mẹ nguyện xin chúc phúc. Vòm trời bao la trong dịu huyền canh gió mến thương. Đôi tim con hẹn ước một đời, trong êm đềm sống cho tình yêu. </a:t>
            </a:r>
            <a:endParaRPr lang="en-US" sz="6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99667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2060"/>
                </a:solidFill>
              </a:rPr>
              <a:t>Nguyện dâng lên Mẹ lời tình yêu nguyên vẹn câu thề, tựa như nến hồng lung linh màu đẹp lời nguyện ước. Và đường tương lai sau buồn phiền những lúc tối tăm, hay an vui hạnh phúc êm đềm, Mẹ dịu hiền dẫn lối con đi.</a:t>
            </a:r>
            <a:endPar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2533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000" b="1" u="sng" dirty="0">
                <a:solidFill>
                  <a:srgbClr val="C00000"/>
                </a:solidFill>
                <a:effectLst/>
                <a:latin typeface="+mj-lt"/>
                <a:ea typeface="Tahoma" pitchFamily="34" charset="0"/>
                <a:cs typeface="Times New Roman" pitchFamily="18" charset="0"/>
              </a:rPr>
              <a:t>Tk2:</a:t>
            </a:r>
            <a:r>
              <a:rPr lang="en-US" sz="4000" b="1" dirty="0">
                <a:solidFill>
                  <a:srgbClr val="C00000"/>
                </a:solidFill>
                <a:effectLst/>
                <a:latin typeface="+mj-lt"/>
                <a:ea typeface="Tahoma" pitchFamily="34" charset="0"/>
                <a:cs typeface="Times New Roman" pitchFamily="18" charset="0"/>
              </a:rPr>
              <a:t> </a:t>
            </a:r>
            <a:r>
              <a:rPr lang="vi-VN" sz="4000" b="1" dirty="0">
                <a:solidFill>
                  <a:srgbClr val="002060"/>
                </a:solidFill>
              </a:rPr>
              <a:t>Yêu thương nhau đã bao ngày tháng nay tìm đến xin được chúc lành và kết duyên cho thành gia đình cùng dìu nhau đi hết ngày sau. Yêu thưong nhau cùng nhau quỳ đây. Mộng ước đây kính dâng từ đây. Đường trời mây cùng tung cánh bay. Gió mưa đây vẫn trong tình Cha. </a:t>
            </a:r>
            <a:endParaRPr lang="en-US" sz="4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700" b="1" dirty="0">
                <a:solidFill>
                  <a:srgbClr val="002060"/>
                </a:solidFill>
              </a:rPr>
              <a:t>Dâng Mẹ đôi tim nhỏ bé, dâng Mẹ tình yêu lên ngôi. Dâng Mẹ yêu thương dâng đầy, dâng Mẹ cuộc sống tương lai.</a:t>
            </a:r>
            <a:endParaRPr lang="en-US" sz="60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18217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124"/>
            <a:ext cx="9144000" cy="5143500"/>
          </a:xfrm>
          <a:prstGeom prst="rect">
            <a:avLst/>
          </a:prstGeom>
        </p:spPr>
      </p:pic>
      <p:sp>
        <p:nvSpPr>
          <p:cNvPr id="5" name="Rectangle 4"/>
          <p:cNvSpPr/>
          <p:nvPr/>
        </p:nvSpPr>
        <p:spPr>
          <a:xfrm>
            <a:off x="1" y="514350"/>
            <a:ext cx="9228158" cy="2031325"/>
          </a:xfrm>
          <a:prstGeom prst="rect">
            <a:avLst/>
          </a:prstGeom>
          <a:noFill/>
        </p:spPr>
        <p:txBody>
          <a:bodyPr wrap="square" lIns="91440" tIns="45720" rIns="91440" bIns="45720">
            <a:spAutoFit/>
          </a:bodyPr>
          <a:lstStyle/>
          <a:p>
            <a:pPr algn="ct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Thánh</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Lễ</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Thành</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Hôn</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Anh</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Giuse</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Nguyễn</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Trương</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Quốc</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Trường</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à</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Chị</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Maria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Trang</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Mỹ</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Duyên</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50"/>
            <a:ext cx="544605" cy="461426"/>
          </a:xfrm>
          <a:prstGeom prst="rect">
            <a:avLst/>
          </a:prstGeom>
        </p:spPr>
      </p:pic>
    </p:spTree>
    <p:extLst>
      <p:ext uri="{BB962C8B-B14F-4D97-AF65-F5344CB8AC3E}">
        <p14:creationId xmlns:p14="http://schemas.microsoft.com/office/powerpoint/2010/main" val="149951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2060"/>
                </a:solidFill>
                <a:effectLst/>
                <a:latin typeface="+mj-lt"/>
              </a:rPr>
              <a:t>Vào</a:t>
            </a:r>
            <a:r>
              <a:rPr lang="en-US" sz="6000" b="1" dirty="0">
                <a:solidFill>
                  <a:srgbClr val="002060"/>
                </a:solidFill>
                <a:effectLst/>
                <a:latin typeface="+mj-lt"/>
              </a:rPr>
              <a:t> </a:t>
            </a:r>
            <a:r>
              <a:rPr lang="en-US" sz="6000" b="1" dirty="0" err="1">
                <a:solidFill>
                  <a:srgbClr val="002060"/>
                </a:solidFill>
                <a:effectLst/>
                <a:latin typeface="+mj-lt"/>
              </a:rPr>
              <a:t>dâng</a:t>
            </a:r>
            <a:r>
              <a:rPr lang="en-US" sz="6000" b="1" dirty="0">
                <a:solidFill>
                  <a:srgbClr val="002060"/>
                </a:solidFill>
                <a:effectLst/>
                <a:latin typeface="+mj-lt"/>
              </a:rPr>
              <a:t> Cha </a:t>
            </a:r>
            <a:r>
              <a:rPr lang="en-US" sz="6000" b="1" dirty="0" err="1">
                <a:solidFill>
                  <a:srgbClr val="002060"/>
                </a:solidFill>
                <a:effectLst/>
                <a:latin typeface="+mj-lt"/>
              </a:rPr>
              <a:t>trăm</a:t>
            </a:r>
            <a:r>
              <a:rPr lang="en-US" sz="6000" b="1" dirty="0">
                <a:solidFill>
                  <a:srgbClr val="002060"/>
                </a:solidFill>
                <a:effectLst/>
                <a:latin typeface="+mj-lt"/>
              </a:rPr>
              <a:t> </a:t>
            </a:r>
            <a:r>
              <a:rPr lang="en-US" sz="6000" b="1" dirty="0" err="1">
                <a:solidFill>
                  <a:srgbClr val="002060"/>
                </a:solidFill>
                <a:effectLst/>
                <a:latin typeface="+mj-lt"/>
              </a:rPr>
              <a:t>năm</a:t>
            </a:r>
            <a:r>
              <a:rPr lang="en-US" sz="6000" b="1" dirty="0">
                <a:solidFill>
                  <a:srgbClr val="002060"/>
                </a:solidFill>
                <a:effectLst/>
                <a:latin typeface="+mj-lt"/>
              </a:rPr>
              <a:t> </a:t>
            </a:r>
            <a:r>
              <a:rPr lang="en-US" sz="6000" b="1" dirty="0" err="1">
                <a:solidFill>
                  <a:srgbClr val="002060"/>
                </a:solidFill>
                <a:effectLst/>
                <a:latin typeface="+mj-lt"/>
              </a:rPr>
              <a:t>đã</a:t>
            </a:r>
            <a:r>
              <a:rPr lang="en-US" sz="6000" b="1" dirty="0">
                <a:solidFill>
                  <a:srgbClr val="002060"/>
                </a:solidFill>
                <a:effectLst/>
                <a:latin typeface="+mj-lt"/>
              </a:rPr>
              <a:t> </a:t>
            </a:r>
            <a:r>
              <a:rPr lang="en-US" sz="6000" b="1" dirty="0" err="1">
                <a:solidFill>
                  <a:srgbClr val="002060"/>
                </a:solidFill>
                <a:effectLst/>
                <a:latin typeface="+mj-lt"/>
              </a:rPr>
              <a:t>ươm</a:t>
            </a:r>
            <a:r>
              <a:rPr lang="en-US" sz="6000" b="1" dirty="0">
                <a:solidFill>
                  <a:srgbClr val="002060"/>
                </a:solidFill>
                <a:effectLst/>
                <a:latin typeface="+mj-lt"/>
              </a:rPr>
              <a:t> </a:t>
            </a:r>
            <a:r>
              <a:rPr lang="en-US" sz="6000" b="1" dirty="0" err="1">
                <a:solidFill>
                  <a:srgbClr val="002060"/>
                </a:solidFill>
                <a:effectLst/>
                <a:latin typeface="+mj-lt"/>
              </a:rPr>
              <a:t>mộng</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từ</a:t>
            </a:r>
            <a:r>
              <a:rPr lang="en-US" sz="6000" b="1" dirty="0">
                <a:solidFill>
                  <a:srgbClr val="002060"/>
                </a:solidFill>
                <a:effectLst/>
                <a:latin typeface="+mj-lt"/>
              </a:rPr>
              <a:t> </a:t>
            </a:r>
            <a:r>
              <a:rPr lang="en-US" sz="6000" b="1" dirty="0" err="1">
                <a:solidFill>
                  <a:srgbClr val="002060"/>
                </a:solidFill>
                <a:effectLst/>
                <a:latin typeface="+mj-lt"/>
              </a:rPr>
              <a:t>trời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xuống</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ai</a:t>
            </a:r>
            <a:r>
              <a:rPr lang="en-US" sz="6000" b="1" dirty="0">
                <a:solidFill>
                  <a:srgbClr val="002060"/>
                </a:solidFill>
                <a:effectLst/>
                <a:latin typeface="+mj-lt"/>
              </a:rPr>
              <a:t>, </a:t>
            </a:r>
            <a:r>
              <a:rPr lang="en-US" sz="6000" b="1" dirty="0" err="1">
                <a:solidFill>
                  <a:srgbClr val="002060"/>
                </a:solidFill>
                <a:effectLst/>
                <a:latin typeface="+mj-lt"/>
              </a:rPr>
              <a:t>xin</a:t>
            </a:r>
            <a:r>
              <a:rPr lang="en-US" sz="6000" b="1" dirty="0">
                <a:solidFill>
                  <a:srgbClr val="002060"/>
                </a:solidFill>
                <a:effectLst/>
                <a:latin typeface="+mj-lt"/>
              </a:rPr>
              <a:t> </a:t>
            </a:r>
            <a:r>
              <a:rPr lang="en-US" sz="6000" b="1" dirty="0" err="1">
                <a:solidFill>
                  <a:srgbClr val="002060"/>
                </a:solidFill>
                <a:effectLst/>
                <a:latin typeface="+mj-lt"/>
              </a:rPr>
              <a:t>trọn</a:t>
            </a:r>
            <a:r>
              <a:rPr lang="en-US" sz="6000" b="1" dirty="0">
                <a:solidFill>
                  <a:srgbClr val="002060"/>
                </a:solidFill>
                <a:effectLst/>
                <a:latin typeface="+mj-lt"/>
              </a:rPr>
              <a:t> </a:t>
            </a:r>
            <a:r>
              <a:rPr lang="en-US" sz="6000" b="1" dirty="0" err="1">
                <a:solidFill>
                  <a:srgbClr val="002060"/>
                </a:solidFill>
                <a:effectLst/>
                <a:latin typeface="+mj-lt"/>
              </a:rPr>
              <a:t>đời</a:t>
            </a:r>
            <a:r>
              <a:rPr lang="en-US" sz="6000" b="1" dirty="0">
                <a:solidFill>
                  <a:srgbClr val="002060"/>
                </a:solidFill>
                <a:effectLst/>
                <a:latin typeface="+mj-lt"/>
              </a:rPr>
              <a:t> </a:t>
            </a:r>
            <a:r>
              <a:rPr lang="en-US" sz="6000" b="1" dirty="0" err="1">
                <a:solidFill>
                  <a:srgbClr val="002060"/>
                </a:solidFill>
                <a:effectLst/>
                <a:latin typeface="+mj-lt"/>
              </a:rPr>
              <a:t>duyên</a:t>
            </a:r>
            <a:r>
              <a:rPr lang="en-US" sz="6000" b="1" dirty="0">
                <a:solidFill>
                  <a:srgbClr val="002060"/>
                </a:solidFill>
                <a:effectLst/>
                <a:latin typeface="+mj-lt"/>
              </a:rPr>
              <a:t> </a:t>
            </a:r>
            <a:r>
              <a:rPr lang="en-US" sz="6000" b="1" dirty="0" err="1">
                <a:solidFill>
                  <a:srgbClr val="002060"/>
                </a:solidFill>
                <a:effectLst/>
                <a:latin typeface="+mj-lt"/>
              </a:rPr>
              <a:t>thắm</a:t>
            </a:r>
            <a:r>
              <a:rPr lang="en-US" sz="6000" b="1" dirty="0">
                <a:solidFill>
                  <a:srgbClr val="002060"/>
                </a:solidFill>
                <a:effectLst/>
                <a:latin typeface="+mj-lt"/>
              </a:rPr>
              <a:t> </a:t>
            </a:r>
            <a:r>
              <a:rPr lang="en-US" sz="6000" b="1" dirty="0" err="1">
                <a:solidFill>
                  <a:srgbClr val="002060"/>
                </a:solidFill>
                <a:effectLst/>
                <a:latin typeface="+mj-lt"/>
              </a:rPr>
              <a:t>đừng</a:t>
            </a:r>
            <a:r>
              <a:rPr lang="en-US" sz="6000" b="1" dirty="0">
                <a:solidFill>
                  <a:srgbClr val="002060"/>
                </a:solidFill>
                <a:effectLst/>
                <a:latin typeface="+mj-lt"/>
              </a:rPr>
              <a:t> </a:t>
            </a:r>
            <a:r>
              <a:rPr lang="en-US" sz="6000" b="1" dirty="0" err="1">
                <a:solidFill>
                  <a:srgbClr val="002060"/>
                </a:solidFill>
                <a:effectLst/>
                <a:latin typeface="+mj-lt"/>
              </a:rPr>
              <a:t>phai</a:t>
            </a:r>
            <a:r>
              <a:rPr lang="en-US" sz="6000" b="1" dirty="0">
                <a:solidFill>
                  <a:srgbClr val="002060"/>
                </a:solidFill>
                <a:effectLst/>
                <a:latin typeface="+mj-lt"/>
              </a:rPr>
              <a:t>. </a:t>
            </a:r>
            <a:endParaRPr lang="vi-VN" sz="6000" b="1" dirty="0">
              <a:solidFill>
                <a:srgbClr val="002060"/>
              </a:solidFill>
              <a:effectLst/>
              <a:latin typeface="+mj-lt"/>
            </a:endParaRPr>
          </a:p>
        </p:txBody>
      </p:sp>
    </p:spTree>
    <p:extLst>
      <p:ext uri="{BB962C8B-B14F-4D97-AF65-F5344CB8AC3E}">
        <p14:creationId xmlns:p14="http://schemas.microsoft.com/office/powerpoint/2010/main" val="252389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defRPr/>
            </a:pPr>
            <a:r>
              <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76199" y="742950"/>
            <a:ext cx="9296400" cy="1077214"/>
          </a:xfrm>
          <a:prstGeom prst="rect">
            <a:avLst/>
          </a:prstGeom>
          <a:noFill/>
        </p:spPr>
        <p:txBody>
          <a:bodyPr wrap="square" lIns="91436" tIns="45718" rIns="91436" bIns="45718" rtlCol="0">
            <a:spAutoFit/>
          </a:bodyPr>
          <a:lstStyle/>
          <a:p>
            <a:pPr algn="ctr">
              <a:defRPr/>
            </a:pPr>
            <a:r>
              <a:rPr lang="vi-VN" sz="3200" b="1" dirty="0">
                <a:ln w="1905"/>
                <a:solidFill>
                  <a:srgbClr val="FF0000"/>
                </a:solidFill>
                <a:effectLst>
                  <a:innerShdw blurRad="69850" dist="43180" dir="5400000">
                    <a:srgbClr val="000000">
                      <a:alpha val="65000"/>
                    </a:srgbClr>
                  </a:innerShdw>
                </a:effectLst>
              </a:rPr>
              <a:t>Anh Giuse: Nguyễn Trương Quốc Trường</a:t>
            </a:r>
          </a:p>
          <a:p>
            <a:pPr algn="ctr">
              <a:defRPr/>
            </a:pPr>
            <a:r>
              <a:rPr lang="vi-VN" sz="3200" b="1" dirty="0">
                <a:ln w="1905"/>
                <a:solidFill>
                  <a:srgbClr val="FF0000"/>
                </a:solidFill>
                <a:effectLst>
                  <a:innerShdw blurRad="69850" dist="43180" dir="5400000">
                    <a:srgbClr val="000000">
                      <a:alpha val="65000"/>
                    </a:srgbClr>
                  </a:innerShdw>
                </a:effectLst>
              </a:rPr>
              <a:t>và Chị Maria Trang Mỹ Duyên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1928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1335</Words>
  <Application>Microsoft Office PowerPoint</Application>
  <PresentationFormat>On-screen Show (16:9)</PresentationFormat>
  <Paragraphs>97</Paragraphs>
  <Slides>51</Slides>
  <Notes>0</Notes>
  <HiddenSlides>0</HiddenSlides>
  <MMClips>0</MMClips>
  <ScaleCrop>false</ScaleCrop>
  <HeadingPairs>
    <vt:vector size="4" baseType="variant">
      <vt:variant>
        <vt:lpstr>Theme</vt:lpstr>
      </vt:variant>
      <vt:variant>
        <vt:i4>11</vt:i4>
      </vt:variant>
      <vt:variant>
        <vt:lpstr>Slide Titles</vt:lpstr>
      </vt:variant>
      <vt:variant>
        <vt:i4>51</vt:i4>
      </vt:variant>
    </vt:vector>
  </HeadingPairs>
  <TitlesOfParts>
    <vt:vector size="62" baseType="lpstr">
      <vt:lpstr>Office Theme</vt:lpstr>
      <vt:lpstr>1_Default Design</vt:lpstr>
      <vt:lpstr>Default Design</vt:lpstr>
      <vt:lpstr>2_Office Theme</vt:lpstr>
      <vt:lpstr>10_Office Theme</vt:lpstr>
      <vt:lpstr>11_Office Theme</vt:lpstr>
      <vt:lpstr>4_Office Theme</vt:lpstr>
      <vt:lpstr>36_Default Design</vt:lpstr>
      <vt:lpstr>3_Office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Phúc cho những ai tôn sợ Thiên Chúa. Phúc cho những ai sống theo Lời Người. </vt:lpstr>
      <vt:lpstr>Tk1: Hiền thê trong gia cư bạn như một thân nho tốt tươi. Nàng đem bao nhiêu hoan lạc với muôn trái thơm dịu ngọt. </vt:lpstr>
      <vt:lpstr>** : Này đây vây chung quanh bạn đàn con khôn ngoan xinh đẹp. Tựa như ô liu xanh rờn chồi non đang lớn Chúa thương chở che. </vt:lpstr>
      <vt:lpstr>Đk: Phúc cho những ai tôn sợ Thiên Chúa. Phúc cho những ai sống theo Lời Người. </vt:lpstr>
      <vt:lpstr>Tk2: Người thương luôn ban cho bạn an bình hân hoan sướng vui. Vì đây bao nhiêu phúc lộc chứa chan suốt trong một đời. </vt:lpstr>
      <vt:lpstr>** : Bạn ơi công lao tay bạn dài lâu ra hoa đơm nụ. Mừng cho Si - on hưng thịnh và vui con cháu lớn khôn tài hoa. </vt:lpstr>
      <vt:lpstr>Đk: Phúc cho những ai tôn sợ Thiên Chúa. Phúc cho những ai sống theo Lời Người. </vt:lpstr>
      <vt:lpstr>PowerPoint Presentation</vt:lpstr>
      <vt:lpstr> </vt:lpstr>
      <vt:lpstr>PowerPoint Presentation</vt:lpstr>
      <vt:lpstr>PowerPoint Presentation</vt:lpstr>
      <vt:lpstr>PowerPoint Presentation</vt:lpstr>
      <vt:lpstr>Ca Dâng Lễ Dâng Đôi Tim Hồng Đinh Công Huỳnh</vt:lpstr>
      <vt:lpstr>Tk1: Hai trái tim kết một tình yêu nay đã nở hoa. Xin tiến dâng lên Ngài, trọn đôi tim sắt son thủy chung. Bàn tay con nhỏ bé, nhưng xin dâng trót cả tình con. Xin chúa thương nhận cho, mối tình nay đã nở hoa.</vt:lpstr>
      <vt:lpstr>Đk:  Xin dâng lên Cha đây tình yêu đôi lứa. Thắm son mầu tình yêu mới nở. Tiến dâng Ngài tình yêu bé nhỏ. Với tâm hồn yêu mến đơn sơ.</vt:lpstr>
      <vt:lpstr>Tk2: Đây bánh thơm nho lành, nguyện dâng lên Chúa chí nhân. Bao ước mơ chân thành, đời hôn nhân tiến dâng về Cha. Tình yêu thương nồng thắm, nay đơm hoa kết nụ tầm xuân. Dâng trái tim ngon tình yêu, xin Ngài đón nhận lấy tình con.</vt:lpstr>
      <vt:lpstr>Đk:  Xin dâng lên Cha đây tình yêu đôi lứa. Thắm son mầu tình yêu mới nở. Tiến dâng Ngài tình yêu bé nhỏ. Với tâm hồn yêu mến đơn sơ.</vt:lpstr>
      <vt:lpstr>PowerPoint Presentation</vt:lpstr>
      <vt:lpstr> </vt:lpstr>
      <vt:lpstr>Tk1: Từ ngàn xưa Chúa kết giao duyên ước vợ chồng, Ngài khấng ban tình lứa đôi thắm nồng luôn mãi, như duyên thắm chỉ hồng. Đời gian nan có nhau vượt qua bao nỗi cơ cầu. </vt:lpstr>
      <vt:lpstr>Đk: Duyên tình nay Chúa đã kết đôi xin Ngài thương chở che đỡ nâng, cho tình yêu ngàn năm sắt son vẹn tròn tươi thắm. </vt:lpstr>
      <vt:lpstr>***: Cất lời ca cảm tạ chúc khen Chúa vì yêu đổ muôn thánh ân giúp chúng con trọn tình mến thương ân nghĩa vợ chồng. </vt:lpstr>
      <vt:lpstr>Tk2: Ngàn hồng ân nối kết đôi tim thắm tình nồng cùng đắp xây tổ ấm luôn sáng ngời yêu mến. Trao nhau những nụ cười hy sinh suốt một đời, lòng tin không đổi thay thủy chung son sắt vững bền. </vt:lpstr>
      <vt:lpstr>Tk3: Nguyện từ đây hứa sống cho nhau suốt cuộc đời dù bão going ngàn khó nguy vẫn trọn câu hứa. Trăng kia khuyết rồi đầy non cao thác gập ghềnh, tình yêu luôn thắm xanh ngợi ca danh Chúa muôn đời. </vt:lpstr>
      <vt:lpstr>PowerPoint Presentation</vt:lpstr>
      <vt:lpstr>PowerPoint Presentation</vt:lpstr>
      <vt:lpstr>PowerPoint Presentation</vt:lpstr>
      <vt:lpstr>Pk1: Đời con dâng Mẹ, đẹp chiều nay hai hàng nến hồng. Một đời ước nguyện đôi tim hồng trọn câu dâng hiến. Trọn đời yêu thương cho tình này mãi mãi sắt son. Luôn trung trinh đoan hứa vẹn tròn, bao ước nguyện sống cho tình yêu. </vt:lpstr>
      <vt:lpstr>** Quỳ đây dâng Mẹ, là tình yêu hoa đời nở vàng. Trọn câu ân tình yêu thương này nguyện Mẹ chúc phúc. Trọn đời yêu nhau rước tình về nối kiếp thắm duyên, cho trăm năm hạnh phúc ngọt ngào và một đời mãi mãi bên nhau.</vt:lpstr>
      <vt:lpstr>Đk: Dâng Mẹ đôi tim nhỏ bé, dâng Mẹ tình yêu lên ngôi. Dâng Mẹ yêu thương dâng đầy, dâng Mẹ cuộc sống tương lai.</vt:lpstr>
      <vt:lpstr>Pk2: Nhẹ trong gió ngàn, đẹp tình yêu con đường ước nguyện. Một đời trung thành, trước ngai Mẹ nguyện xin chúc phúc. Vòm trời bao la trong dịu huyền canh gió mến thương. Đôi tim con hẹn ước một đời, trong êm đềm sống cho tình yêu. </vt:lpstr>
      <vt:lpstr>** Nguyện dâng lên Mẹ lời tình yêu nguyên vẹn câu thề, tựa như nến hồng lung linh màu đẹp lời nguyện ước. Và đường tương lai sau buồn phiền những lúc tối tăm, hay an vui hạnh phúc êm đềm, Mẹ dịu hiền dẫn lối con đi.</vt:lpstr>
      <vt:lpstr>Đk: Dâng Mẹ đôi tim nhỏ bé, dâng Mẹ tình yêu lên ngôi. Dâng Mẹ yêu thương dâng đầy, dâng Mẹ cuộc sống tương lai.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182</cp:revision>
  <dcterms:created xsi:type="dcterms:W3CDTF">2021-05-09T08:36:44Z</dcterms:created>
  <dcterms:modified xsi:type="dcterms:W3CDTF">2024-02-20T12:56:13Z</dcterms:modified>
</cp:coreProperties>
</file>