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720" r:id="rId4"/>
    <p:sldMasterId id="2147483744" r:id="rId5"/>
    <p:sldMasterId id="2147483756" r:id="rId6"/>
    <p:sldMasterId id="2147483768" r:id="rId7"/>
    <p:sldMasterId id="2147483816" r:id="rId8"/>
    <p:sldMasterId id="2147483828" r:id="rId9"/>
    <p:sldMasterId id="2147483840" r:id="rId10"/>
  </p:sldMasterIdLst>
  <p:notesMasterIdLst>
    <p:notesMasterId r:id="rId83"/>
  </p:notesMasterIdLst>
  <p:sldIdLst>
    <p:sldId id="624" r:id="rId11"/>
    <p:sldId id="611" r:id="rId12"/>
    <p:sldId id="752" r:id="rId13"/>
    <p:sldId id="753" r:id="rId14"/>
    <p:sldId id="754" r:id="rId15"/>
    <p:sldId id="760" r:id="rId16"/>
    <p:sldId id="633" r:id="rId17"/>
    <p:sldId id="572" r:id="rId18"/>
    <p:sldId id="573" r:id="rId19"/>
    <p:sldId id="396" r:id="rId20"/>
    <p:sldId id="594" r:id="rId21"/>
    <p:sldId id="634" r:id="rId22"/>
    <p:sldId id="733" r:id="rId23"/>
    <p:sldId id="734" r:id="rId24"/>
    <p:sldId id="735" r:id="rId25"/>
    <p:sldId id="736" r:id="rId26"/>
    <p:sldId id="737" r:id="rId27"/>
    <p:sldId id="738" r:id="rId28"/>
    <p:sldId id="739" r:id="rId29"/>
    <p:sldId id="740" r:id="rId30"/>
    <p:sldId id="719" r:id="rId31"/>
    <p:sldId id="549" r:id="rId32"/>
    <p:sldId id="427" r:id="rId33"/>
    <p:sldId id="501" r:id="rId34"/>
    <p:sldId id="741" r:id="rId35"/>
    <p:sldId id="421" r:id="rId36"/>
    <p:sldId id="742" r:id="rId37"/>
    <p:sldId id="422" r:id="rId38"/>
    <p:sldId id="743" r:id="rId39"/>
    <p:sldId id="651" r:id="rId40"/>
    <p:sldId id="426" r:id="rId41"/>
    <p:sldId id="660" r:id="rId42"/>
    <p:sldId id="761" r:id="rId43"/>
    <p:sldId id="762" r:id="rId44"/>
    <p:sldId id="763" r:id="rId45"/>
    <p:sldId id="764" r:id="rId46"/>
    <p:sldId id="765" r:id="rId47"/>
    <p:sldId id="766" r:id="rId48"/>
    <p:sldId id="767" r:id="rId49"/>
    <p:sldId id="768" r:id="rId50"/>
    <p:sldId id="769" r:id="rId51"/>
    <p:sldId id="770" r:id="rId52"/>
    <p:sldId id="771" r:id="rId53"/>
    <p:sldId id="772" r:id="rId54"/>
    <p:sldId id="773" r:id="rId55"/>
    <p:sldId id="774" r:id="rId56"/>
    <p:sldId id="687" r:id="rId57"/>
    <p:sldId id="586" r:id="rId58"/>
    <p:sldId id="587" r:id="rId59"/>
    <p:sldId id="550" r:id="rId60"/>
    <p:sldId id="588" r:id="rId61"/>
    <p:sldId id="669" r:id="rId62"/>
    <p:sldId id="618" r:id="rId63"/>
    <p:sldId id="590" r:id="rId64"/>
    <p:sldId id="591" r:id="rId65"/>
    <p:sldId id="592" r:id="rId66"/>
    <p:sldId id="745" r:id="rId67"/>
    <p:sldId id="513" r:id="rId68"/>
    <p:sldId id="746" r:id="rId69"/>
    <p:sldId id="467" r:id="rId70"/>
    <p:sldId id="747" r:id="rId71"/>
    <p:sldId id="604" r:id="rId72"/>
    <p:sldId id="748" r:id="rId73"/>
    <p:sldId id="683" r:id="rId74"/>
    <p:sldId id="744" r:id="rId75"/>
    <p:sldId id="445" r:id="rId76"/>
    <p:sldId id="441" r:id="rId77"/>
    <p:sldId id="749" r:id="rId78"/>
    <p:sldId id="750" r:id="rId79"/>
    <p:sldId id="751" r:id="rId80"/>
    <p:sldId id="442" r:id="rId81"/>
    <p:sldId id="679" r:id="rId82"/>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73" autoAdjust="0"/>
    <p:restoredTop sz="94693" autoAdjust="0"/>
  </p:normalViewPr>
  <p:slideViewPr>
    <p:cSldViewPr>
      <p:cViewPr>
        <p:scale>
          <a:sx n="125" d="100"/>
          <a:sy n="125" d="100"/>
        </p:scale>
        <p:origin x="-1618" y="-672"/>
      </p:cViewPr>
      <p:guideLst>
        <p:guide orient="horz" pos="1620"/>
        <p:guide pos="2880"/>
      </p:guideLst>
    </p:cSldViewPr>
  </p:slideViewPr>
  <p:outlineViewPr>
    <p:cViewPr>
      <p:scale>
        <a:sx n="33" d="100"/>
        <a:sy n="33" d="100"/>
      </p:scale>
      <p:origin x="53" y="2965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6.xml"/><Relationship Id="rId21" Type="http://schemas.openxmlformats.org/officeDocument/2006/relationships/slide" Target="slides/slide11.xml"/><Relationship Id="rId42" Type="http://schemas.openxmlformats.org/officeDocument/2006/relationships/slide" Target="slides/slide32.xml"/><Relationship Id="rId47" Type="http://schemas.openxmlformats.org/officeDocument/2006/relationships/slide" Target="slides/slide37.xml"/><Relationship Id="rId63" Type="http://schemas.openxmlformats.org/officeDocument/2006/relationships/slide" Target="slides/slide53.xml"/><Relationship Id="rId68" Type="http://schemas.openxmlformats.org/officeDocument/2006/relationships/slide" Target="slides/slide58.xml"/><Relationship Id="rId84" Type="http://schemas.openxmlformats.org/officeDocument/2006/relationships/presProps" Target="presProps.xml"/><Relationship Id="rId16" Type="http://schemas.openxmlformats.org/officeDocument/2006/relationships/slide" Target="slides/slide6.xml"/><Relationship Id="rId11" Type="http://schemas.openxmlformats.org/officeDocument/2006/relationships/slide" Target="slides/slide1.xml"/><Relationship Id="rId32" Type="http://schemas.openxmlformats.org/officeDocument/2006/relationships/slide" Target="slides/slide22.xml"/><Relationship Id="rId37" Type="http://schemas.openxmlformats.org/officeDocument/2006/relationships/slide" Target="slides/slide27.xml"/><Relationship Id="rId53" Type="http://schemas.openxmlformats.org/officeDocument/2006/relationships/slide" Target="slides/slide43.xml"/><Relationship Id="rId58" Type="http://schemas.openxmlformats.org/officeDocument/2006/relationships/slide" Target="slides/slide48.xml"/><Relationship Id="rId74" Type="http://schemas.openxmlformats.org/officeDocument/2006/relationships/slide" Target="slides/slide64.xml"/><Relationship Id="rId79" Type="http://schemas.openxmlformats.org/officeDocument/2006/relationships/slide" Target="slides/slide69.xml"/><Relationship Id="rId5" Type="http://schemas.openxmlformats.org/officeDocument/2006/relationships/slideMaster" Target="slideMasters/slideMaster5.xml"/><Relationship Id="rId19" Type="http://schemas.openxmlformats.org/officeDocument/2006/relationships/slide" Target="slides/slide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slide" Target="slides/slide38.xml"/><Relationship Id="rId56" Type="http://schemas.openxmlformats.org/officeDocument/2006/relationships/slide" Target="slides/slide46.xml"/><Relationship Id="rId64" Type="http://schemas.openxmlformats.org/officeDocument/2006/relationships/slide" Target="slides/slide54.xml"/><Relationship Id="rId69" Type="http://schemas.openxmlformats.org/officeDocument/2006/relationships/slide" Target="slides/slide59.xml"/><Relationship Id="rId77" Type="http://schemas.openxmlformats.org/officeDocument/2006/relationships/slide" Target="slides/slide67.xml"/><Relationship Id="rId8" Type="http://schemas.openxmlformats.org/officeDocument/2006/relationships/slideMaster" Target="slideMasters/slideMaster8.xml"/><Relationship Id="rId51" Type="http://schemas.openxmlformats.org/officeDocument/2006/relationships/slide" Target="slides/slide41.xml"/><Relationship Id="rId72" Type="http://schemas.openxmlformats.org/officeDocument/2006/relationships/slide" Target="slides/slide62.xml"/><Relationship Id="rId80" Type="http://schemas.openxmlformats.org/officeDocument/2006/relationships/slide" Target="slides/slide70.xml"/><Relationship Id="rId85"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59" Type="http://schemas.openxmlformats.org/officeDocument/2006/relationships/slide" Target="slides/slide49.xml"/><Relationship Id="rId67" Type="http://schemas.openxmlformats.org/officeDocument/2006/relationships/slide" Target="slides/slide57.xml"/><Relationship Id="rId20" Type="http://schemas.openxmlformats.org/officeDocument/2006/relationships/slide" Target="slides/slide10.xml"/><Relationship Id="rId41" Type="http://schemas.openxmlformats.org/officeDocument/2006/relationships/slide" Target="slides/slide31.xml"/><Relationship Id="rId54" Type="http://schemas.openxmlformats.org/officeDocument/2006/relationships/slide" Target="slides/slide44.xml"/><Relationship Id="rId62" Type="http://schemas.openxmlformats.org/officeDocument/2006/relationships/slide" Target="slides/slide52.xml"/><Relationship Id="rId70" Type="http://schemas.openxmlformats.org/officeDocument/2006/relationships/slide" Target="slides/slide60.xml"/><Relationship Id="rId75" Type="http://schemas.openxmlformats.org/officeDocument/2006/relationships/slide" Target="slides/slide65.xml"/><Relationship Id="rId83"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slide" Target="slides/slide39.xml"/><Relationship Id="rId57" Type="http://schemas.openxmlformats.org/officeDocument/2006/relationships/slide" Target="slides/slide47.xml"/><Relationship Id="rId10" Type="http://schemas.openxmlformats.org/officeDocument/2006/relationships/slideMaster" Target="slideMasters/slideMaster10.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slide" Target="slides/slide42.xml"/><Relationship Id="rId60" Type="http://schemas.openxmlformats.org/officeDocument/2006/relationships/slide" Target="slides/slide50.xml"/><Relationship Id="rId65" Type="http://schemas.openxmlformats.org/officeDocument/2006/relationships/slide" Target="slides/slide55.xml"/><Relationship Id="rId73" Type="http://schemas.openxmlformats.org/officeDocument/2006/relationships/slide" Target="slides/slide63.xml"/><Relationship Id="rId78" Type="http://schemas.openxmlformats.org/officeDocument/2006/relationships/slide" Target="slides/slide68.xml"/><Relationship Id="rId81" Type="http://schemas.openxmlformats.org/officeDocument/2006/relationships/slide" Target="slides/slide71.xml"/><Relationship Id="rId86"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3.xml"/><Relationship Id="rId18" Type="http://schemas.openxmlformats.org/officeDocument/2006/relationships/slide" Target="slides/slide8.xml"/><Relationship Id="rId39" Type="http://schemas.openxmlformats.org/officeDocument/2006/relationships/slide" Target="slides/slide29.xml"/><Relationship Id="rId34" Type="http://schemas.openxmlformats.org/officeDocument/2006/relationships/slide" Target="slides/slide24.xml"/><Relationship Id="rId50" Type="http://schemas.openxmlformats.org/officeDocument/2006/relationships/slide" Target="slides/slide40.xml"/><Relationship Id="rId55" Type="http://schemas.openxmlformats.org/officeDocument/2006/relationships/slide" Target="slides/slide45.xml"/><Relationship Id="rId76" Type="http://schemas.openxmlformats.org/officeDocument/2006/relationships/slide" Target="slides/slide66.xml"/><Relationship Id="rId7" Type="http://schemas.openxmlformats.org/officeDocument/2006/relationships/slideMaster" Target="slideMasters/slideMaster7.xml"/><Relationship Id="rId71" Type="http://schemas.openxmlformats.org/officeDocument/2006/relationships/slide" Target="slides/slide61.xml"/><Relationship Id="rId2" Type="http://schemas.openxmlformats.org/officeDocument/2006/relationships/slideMaster" Target="slideMasters/slideMaster2.xml"/><Relationship Id="rId29" Type="http://schemas.openxmlformats.org/officeDocument/2006/relationships/slide" Target="slides/slide19.xml"/><Relationship Id="rId24" Type="http://schemas.openxmlformats.org/officeDocument/2006/relationships/slide" Target="slides/slide14.xml"/><Relationship Id="rId40" Type="http://schemas.openxmlformats.org/officeDocument/2006/relationships/slide" Target="slides/slide30.xml"/><Relationship Id="rId45" Type="http://schemas.openxmlformats.org/officeDocument/2006/relationships/slide" Target="slides/slide35.xml"/><Relationship Id="rId66" Type="http://schemas.openxmlformats.org/officeDocument/2006/relationships/slide" Target="slides/slide56.xml"/><Relationship Id="rId87" Type="http://schemas.openxmlformats.org/officeDocument/2006/relationships/tableStyles" Target="tableStyles.xml"/><Relationship Id="rId61" Type="http://schemas.openxmlformats.org/officeDocument/2006/relationships/slide" Target="slides/slide51.xml"/><Relationship Id="rId82" Type="http://schemas.openxmlformats.org/officeDocument/2006/relationships/slide" Target="slides/slide7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A0C020-4452-4DAD-8151-AD7C076F224C}" type="datetimeFigureOut">
              <a:rPr lang="en-US" smtClean="0"/>
              <a:t>2/7/2024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7F29560-650F-4321-8EB9-1E4A6AB67F96}" type="slidenum">
              <a:rPr lang="en-US" smtClean="0"/>
              <a:t>‹#›</a:t>
            </a:fld>
            <a:endParaRPr lang="en-US"/>
          </a:p>
        </p:txBody>
      </p:sp>
    </p:spTree>
    <p:extLst>
      <p:ext uri="{BB962C8B-B14F-4D97-AF65-F5344CB8AC3E}">
        <p14:creationId xmlns:p14="http://schemas.microsoft.com/office/powerpoint/2010/main" val="9306055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16678714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22</a:t>
            </a:fld>
            <a:endParaRPr lang="en-US">
              <a:solidFill>
                <a:prstClr val="black"/>
              </a:solidFill>
            </a:endParaRPr>
          </a:p>
        </p:txBody>
      </p:sp>
    </p:spTree>
    <p:extLst>
      <p:ext uri="{BB962C8B-B14F-4D97-AF65-F5344CB8AC3E}">
        <p14:creationId xmlns:p14="http://schemas.microsoft.com/office/powerpoint/2010/main" val="18965603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48</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50</a:t>
            </a:fld>
            <a:endParaRPr lang="en-US">
              <a:solidFill>
                <a:prstClr val="black"/>
              </a:solidFill>
            </a:endParaRPr>
          </a:p>
        </p:txBody>
      </p:sp>
    </p:spTree>
    <p:extLst>
      <p:ext uri="{BB962C8B-B14F-4D97-AF65-F5344CB8AC3E}">
        <p14:creationId xmlns:p14="http://schemas.microsoft.com/office/powerpoint/2010/main" val="27941988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51</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54</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A103D69-15DE-4EE9-B54D-288A833829CB}" type="datetimeFigureOut">
              <a:rPr lang="en-US" smtClean="0"/>
              <a:t>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109331-AC6C-4E67-B5A0-282A07293C90}" type="slidenum">
              <a:rPr lang="en-US" smtClean="0"/>
              <a:t>‹#›</a:t>
            </a:fld>
            <a:endParaRPr lang="en-US"/>
          </a:p>
        </p:txBody>
      </p:sp>
    </p:spTree>
    <p:extLst>
      <p:ext uri="{BB962C8B-B14F-4D97-AF65-F5344CB8AC3E}">
        <p14:creationId xmlns:p14="http://schemas.microsoft.com/office/powerpoint/2010/main" val="20734085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A103D69-15DE-4EE9-B54D-288A833829CB}" type="datetimeFigureOut">
              <a:rPr lang="en-US" smtClean="0"/>
              <a:t>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109331-AC6C-4E67-B5A0-282A07293C90}" type="slidenum">
              <a:rPr lang="en-US" smtClean="0"/>
              <a:t>‹#›</a:t>
            </a:fld>
            <a:endParaRPr lang="en-US"/>
          </a:p>
        </p:txBody>
      </p:sp>
    </p:spTree>
    <p:extLst>
      <p:ext uri="{BB962C8B-B14F-4D97-AF65-F5344CB8AC3E}">
        <p14:creationId xmlns:p14="http://schemas.microsoft.com/office/powerpoint/2010/main" val="184893027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2943818179"/>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1954283103"/>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3806195293"/>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253150005"/>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385753450"/>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670137411"/>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27104899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A103D69-15DE-4EE9-B54D-288A833829CB}" type="datetimeFigureOut">
              <a:rPr lang="en-US" smtClean="0"/>
              <a:t>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109331-AC6C-4E67-B5A0-282A07293C90}" type="slidenum">
              <a:rPr lang="en-US" smtClean="0"/>
              <a:t>‹#›</a:t>
            </a:fld>
            <a:endParaRPr lang="en-US"/>
          </a:p>
        </p:txBody>
      </p:sp>
    </p:spTree>
    <p:extLst>
      <p:ext uri="{BB962C8B-B14F-4D97-AF65-F5344CB8AC3E}">
        <p14:creationId xmlns:p14="http://schemas.microsoft.com/office/powerpoint/2010/main" val="22521833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76415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8387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72306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2/7/2024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69070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B780D3A-F9B1-4E06-8497-5FDA6DAD9F39}" type="datetimeFigureOut">
              <a:rPr lang="en-US" smtClean="0">
                <a:solidFill>
                  <a:prstClr val="black">
                    <a:tint val="75000"/>
                  </a:prstClr>
                </a:solidFill>
              </a:rPr>
              <a:pPr/>
              <a:t>2/7/2024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710137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B780D3A-F9B1-4E06-8497-5FDA6DAD9F39}" type="datetimeFigureOut">
              <a:rPr lang="en-US" smtClean="0">
                <a:solidFill>
                  <a:prstClr val="black">
                    <a:tint val="75000"/>
                  </a:prstClr>
                </a:solidFill>
              </a:rPr>
              <a:pPr/>
              <a:t>2/7/2024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576732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780D3A-F9B1-4E06-8497-5FDA6DAD9F39}" type="datetimeFigureOut">
              <a:rPr lang="en-US" smtClean="0">
                <a:solidFill>
                  <a:prstClr val="black">
                    <a:tint val="75000"/>
                  </a:prstClr>
                </a:solidFill>
              </a:rPr>
              <a:pPr/>
              <a:t>2/7/2024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3986694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2/7/2024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45036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A103D69-15DE-4EE9-B54D-288A833829CB}" type="datetimeFigureOut">
              <a:rPr lang="en-US" smtClean="0"/>
              <a:t>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109331-AC6C-4E67-B5A0-282A07293C90}" type="slidenum">
              <a:rPr lang="en-US" smtClean="0"/>
              <a:t>‹#›</a:t>
            </a:fld>
            <a:endParaRPr lang="en-US"/>
          </a:p>
        </p:txBody>
      </p:sp>
    </p:spTree>
    <p:extLst>
      <p:ext uri="{BB962C8B-B14F-4D97-AF65-F5344CB8AC3E}">
        <p14:creationId xmlns:p14="http://schemas.microsoft.com/office/powerpoint/2010/main" val="273326277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2/7/2024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787075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462207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6782818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A103D69-15DE-4EE9-B54D-288A833829CB}" type="datetimeFigureOut">
              <a:rPr lang="en-US" smtClean="0">
                <a:solidFill>
                  <a:prstClr val="black">
                    <a:tint val="75000"/>
                  </a:prstClr>
                </a:solidFill>
              </a:rPr>
              <a:pPr/>
              <a:t>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1150162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A103D69-15DE-4EE9-B54D-288A833829CB}" type="datetimeFigureOut">
              <a:rPr lang="en-US" smtClean="0">
                <a:solidFill>
                  <a:prstClr val="black">
                    <a:tint val="75000"/>
                  </a:prstClr>
                </a:solidFill>
              </a:rPr>
              <a:pPr/>
              <a:t>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570037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A103D69-15DE-4EE9-B54D-288A833829CB}" type="datetimeFigureOut">
              <a:rPr lang="en-US" smtClean="0">
                <a:solidFill>
                  <a:prstClr val="black">
                    <a:tint val="75000"/>
                  </a:prstClr>
                </a:solidFill>
              </a:rPr>
              <a:pPr/>
              <a:t>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351023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A103D69-15DE-4EE9-B54D-288A833829CB}" type="datetimeFigureOut">
              <a:rPr lang="en-US" smtClean="0">
                <a:solidFill>
                  <a:prstClr val="black">
                    <a:tint val="75000"/>
                  </a:prstClr>
                </a:solidFill>
              </a:rPr>
              <a:pPr/>
              <a:t>2/7/2024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1533974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A103D69-15DE-4EE9-B54D-288A833829CB}" type="datetimeFigureOut">
              <a:rPr lang="en-US" smtClean="0">
                <a:solidFill>
                  <a:prstClr val="black">
                    <a:tint val="75000"/>
                  </a:prstClr>
                </a:solidFill>
              </a:rPr>
              <a:pPr/>
              <a:t>2/7/2024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7426825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A103D69-15DE-4EE9-B54D-288A833829CB}" type="datetimeFigureOut">
              <a:rPr lang="en-US" smtClean="0">
                <a:solidFill>
                  <a:prstClr val="black">
                    <a:tint val="75000"/>
                  </a:prstClr>
                </a:solidFill>
              </a:rPr>
              <a:pPr/>
              <a:t>2/7/2024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5922551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103D69-15DE-4EE9-B54D-288A833829CB}" type="datetimeFigureOut">
              <a:rPr lang="en-US" smtClean="0">
                <a:solidFill>
                  <a:prstClr val="black">
                    <a:tint val="75000"/>
                  </a:prstClr>
                </a:solidFill>
              </a:rPr>
              <a:pPr/>
              <a:t>2/7/2024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176679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A103D69-15DE-4EE9-B54D-288A833829CB}" type="datetimeFigureOut">
              <a:rPr lang="en-US" smtClean="0"/>
              <a:t>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109331-AC6C-4E67-B5A0-282A07293C90}" type="slidenum">
              <a:rPr lang="en-US" smtClean="0"/>
              <a:t>‹#›</a:t>
            </a:fld>
            <a:endParaRPr lang="en-US"/>
          </a:p>
        </p:txBody>
      </p:sp>
    </p:spTree>
    <p:extLst>
      <p:ext uri="{BB962C8B-B14F-4D97-AF65-F5344CB8AC3E}">
        <p14:creationId xmlns:p14="http://schemas.microsoft.com/office/powerpoint/2010/main" val="287672360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A103D69-15DE-4EE9-B54D-288A833829CB}" type="datetimeFigureOut">
              <a:rPr lang="en-US" smtClean="0">
                <a:solidFill>
                  <a:prstClr val="black">
                    <a:tint val="75000"/>
                  </a:prstClr>
                </a:solidFill>
              </a:rPr>
              <a:pPr/>
              <a:t>2/7/2024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360531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A103D69-15DE-4EE9-B54D-288A833829CB}" type="datetimeFigureOut">
              <a:rPr lang="en-US" smtClean="0">
                <a:solidFill>
                  <a:prstClr val="black">
                    <a:tint val="75000"/>
                  </a:prstClr>
                </a:solidFill>
              </a:rPr>
              <a:pPr/>
              <a:t>2/7/2024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064451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A103D69-15DE-4EE9-B54D-288A833829CB}" type="datetimeFigureOut">
              <a:rPr lang="en-US" smtClean="0">
                <a:solidFill>
                  <a:prstClr val="black">
                    <a:tint val="75000"/>
                  </a:prstClr>
                </a:solidFill>
              </a:rPr>
              <a:pPr/>
              <a:t>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7176813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A103D69-15DE-4EE9-B54D-288A833829CB}" type="datetimeFigureOut">
              <a:rPr lang="en-US" smtClean="0">
                <a:solidFill>
                  <a:prstClr val="black">
                    <a:tint val="75000"/>
                  </a:prstClr>
                </a:solidFill>
              </a:rPr>
              <a:pPr/>
              <a:t>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498522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A103D69-15DE-4EE9-B54D-288A833829CB}" type="datetimeFigureOut">
              <a:rPr lang="en-US" smtClean="0">
                <a:solidFill>
                  <a:prstClr val="black">
                    <a:tint val="75000"/>
                  </a:prstClr>
                </a:solidFill>
              </a:rPr>
              <a:pPr/>
              <a:t>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8054464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A103D69-15DE-4EE9-B54D-288A833829CB}" type="datetimeFigureOut">
              <a:rPr lang="en-US" smtClean="0">
                <a:solidFill>
                  <a:prstClr val="black">
                    <a:tint val="75000"/>
                  </a:prstClr>
                </a:solidFill>
              </a:rPr>
              <a:pPr/>
              <a:t>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138493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A103D69-15DE-4EE9-B54D-288A833829CB}" type="datetimeFigureOut">
              <a:rPr lang="en-US" smtClean="0">
                <a:solidFill>
                  <a:prstClr val="black">
                    <a:tint val="75000"/>
                  </a:prstClr>
                </a:solidFill>
              </a:rPr>
              <a:pPr/>
              <a:t>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836165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A103D69-15DE-4EE9-B54D-288A833829CB}" type="datetimeFigureOut">
              <a:rPr lang="en-US" smtClean="0">
                <a:solidFill>
                  <a:prstClr val="black">
                    <a:tint val="75000"/>
                  </a:prstClr>
                </a:solidFill>
              </a:rPr>
              <a:pPr/>
              <a:t>2/7/2024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7735845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A103D69-15DE-4EE9-B54D-288A833829CB}" type="datetimeFigureOut">
              <a:rPr lang="en-US" smtClean="0">
                <a:solidFill>
                  <a:prstClr val="black">
                    <a:tint val="75000"/>
                  </a:prstClr>
                </a:solidFill>
              </a:rPr>
              <a:pPr/>
              <a:t>2/7/2024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5574185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A103D69-15DE-4EE9-B54D-288A833829CB}" type="datetimeFigureOut">
              <a:rPr lang="en-US" smtClean="0">
                <a:solidFill>
                  <a:prstClr val="black">
                    <a:tint val="75000"/>
                  </a:prstClr>
                </a:solidFill>
              </a:rPr>
              <a:pPr/>
              <a:t>2/7/2024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594815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A103D69-15DE-4EE9-B54D-288A833829CB}" type="datetimeFigureOut">
              <a:rPr lang="en-US" smtClean="0"/>
              <a:t>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109331-AC6C-4E67-B5A0-282A07293C90}" type="slidenum">
              <a:rPr lang="en-US" smtClean="0"/>
              <a:t>‹#›</a:t>
            </a:fld>
            <a:endParaRPr lang="en-US"/>
          </a:p>
        </p:txBody>
      </p:sp>
    </p:spTree>
    <p:extLst>
      <p:ext uri="{BB962C8B-B14F-4D97-AF65-F5344CB8AC3E}">
        <p14:creationId xmlns:p14="http://schemas.microsoft.com/office/powerpoint/2010/main" val="220690892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103D69-15DE-4EE9-B54D-288A833829CB}" type="datetimeFigureOut">
              <a:rPr lang="en-US" smtClean="0">
                <a:solidFill>
                  <a:prstClr val="black">
                    <a:tint val="75000"/>
                  </a:prstClr>
                </a:solidFill>
              </a:rPr>
              <a:pPr/>
              <a:t>2/7/2024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1160684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A103D69-15DE-4EE9-B54D-288A833829CB}" type="datetimeFigureOut">
              <a:rPr lang="en-US" smtClean="0">
                <a:solidFill>
                  <a:prstClr val="black">
                    <a:tint val="75000"/>
                  </a:prstClr>
                </a:solidFill>
              </a:rPr>
              <a:pPr/>
              <a:t>2/7/2024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3924916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A103D69-15DE-4EE9-B54D-288A833829CB}" type="datetimeFigureOut">
              <a:rPr lang="en-US" smtClean="0">
                <a:solidFill>
                  <a:prstClr val="black">
                    <a:tint val="75000"/>
                  </a:prstClr>
                </a:solidFill>
              </a:rPr>
              <a:pPr/>
              <a:t>2/7/2024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1102980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A103D69-15DE-4EE9-B54D-288A833829CB}" type="datetimeFigureOut">
              <a:rPr lang="en-US" smtClean="0">
                <a:solidFill>
                  <a:prstClr val="black">
                    <a:tint val="75000"/>
                  </a:prstClr>
                </a:solidFill>
              </a:rPr>
              <a:pPr/>
              <a:t>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6058244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A103D69-15DE-4EE9-B54D-288A833829CB}" type="datetimeFigureOut">
              <a:rPr lang="en-US" smtClean="0">
                <a:solidFill>
                  <a:prstClr val="black">
                    <a:tint val="75000"/>
                  </a:prstClr>
                </a:solidFill>
              </a:rPr>
              <a:pPr/>
              <a:t>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5835707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A103D69-15DE-4EE9-B54D-288A833829CB}" type="datetimeFigureOut">
              <a:rPr lang="en-US" smtClean="0">
                <a:solidFill>
                  <a:prstClr val="black">
                    <a:tint val="75000"/>
                  </a:prstClr>
                </a:solidFill>
              </a:rPr>
              <a:pPr/>
              <a:t>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8054464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A103D69-15DE-4EE9-B54D-288A833829CB}" type="datetimeFigureOut">
              <a:rPr lang="en-US" smtClean="0">
                <a:solidFill>
                  <a:prstClr val="black">
                    <a:tint val="75000"/>
                  </a:prstClr>
                </a:solidFill>
              </a:rPr>
              <a:pPr/>
              <a:t>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138493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A103D69-15DE-4EE9-B54D-288A833829CB}" type="datetimeFigureOut">
              <a:rPr lang="en-US" smtClean="0">
                <a:solidFill>
                  <a:prstClr val="black">
                    <a:tint val="75000"/>
                  </a:prstClr>
                </a:solidFill>
              </a:rPr>
              <a:pPr/>
              <a:t>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836165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A103D69-15DE-4EE9-B54D-288A833829CB}" type="datetimeFigureOut">
              <a:rPr lang="en-US" smtClean="0">
                <a:solidFill>
                  <a:prstClr val="black">
                    <a:tint val="75000"/>
                  </a:prstClr>
                </a:solidFill>
              </a:rPr>
              <a:pPr/>
              <a:t>2/7/2024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7735845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A103D69-15DE-4EE9-B54D-288A833829CB}" type="datetimeFigureOut">
              <a:rPr lang="en-US" smtClean="0">
                <a:solidFill>
                  <a:prstClr val="black">
                    <a:tint val="75000"/>
                  </a:prstClr>
                </a:solidFill>
              </a:rPr>
              <a:pPr/>
              <a:t>2/7/2024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557418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A103D69-15DE-4EE9-B54D-288A833829CB}" type="datetimeFigureOut">
              <a:rPr lang="en-US" smtClean="0"/>
              <a:t>2/7/2024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D109331-AC6C-4E67-B5A0-282A07293C90}" type="slidenum">
              <a:rPr lang="en-US" smtClean="0"/>
              <a:t>‹#›</a:t>
            </a:fld>
            <a:endParaRPr lang="en-US"/>
          </a:p>
        </p:txBody>
      </p:sp>
    </p:spTree>
    <p:extLst>
      <p:ext uri="{BB962C8B-B14F-4D97-AF65-F5344CB8AC3E}">
        <p14:creationId xmlns:p14="http://schemas.microsoft.com/office/powerpoint/2010/main" val="36925552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A103D69-15DE-4EE9-B54D-288A833829CB}" type="datetimeFigureOut">
              <a:rPr lang="en-US" smtClean="0">
                <a:solidFill>
                  <a:prstClr val="black">
                    <a:tint val="75000"/>
                  </a:prstClr>
                </a:solidFill>
              </a:rPr>
              <a:pPr/>
              <a:t>2/7/2024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5948152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103D69-15DE-4EE9-B54D-288A833829CB}" type="datetimeFigureOut">
              <a:rPr lang="en-US" smtClean="0">
                <a:solidFill>
                  <a:prstClr val="black">
                    <a:tint val="75000"/>
                  </a:prstClr>
                </a:solidFill>
              </a:rPr>
              <a:pPr/>
              <a:t>2/7/2024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1160684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A103D69-15DE-4EE9-B54D-288A833829CB}" type="datetimeFigureOut">
              <a:rPr lang="en-US" smtClean="0">
                <a:solidFill>
                  <a:prstClr val="black">
                    <a:tint val="75000"/>
                  </a:prstClr>
                </a:solidFill>
              </a:rPr>
              <a:pPr/>
              <a:t>2/7/2024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3924916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A103D69-15DE-4EE9-B54D-288A833829CB}" type="datetimeFigureOut">
              <a:rPr lang="en-US" smtClean="0">
                <a:solidFill>
                  <a:prstClr val="black">
                    <a:tint val="75000"/>
                  </a:prstClr>
                </a:solidFill>
              </a:rPr>
              <a:pPr/>
              <a:t>2/7/2024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1102980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A103D69-15DE-4EE9-B54D-288A833829CB}" type="datetimeFigureOut">
              <a:rPr lang="en-US" smtClean="0">
                <a:solidFill>
                  <a:prstClr val="black">
                    <a:tint val="75000"/>
                  </a:prstClr>
                </a:solidFill>
              </a:rPr>
              <a:pPr/>
              <a:t>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6058244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A103D69-15DE-4EE9-B54D-288A833829CB}" type="datetimeFigureOut">
              <a:rPr lang="en-US" smtClean="0">
                <a:solidFill>
                  <a:prstClr val="black">
                    <a:tint val="75000"/>
                  </a:prstClr>
                </a:solidFill>
              </a:rPr>
              <a:pPr/>
              <a:t>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5835707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A103D69-15DE-4EE9-B54D-288A833829CB}" type="datetimeFigureOut">
              <a:rPr lang="en-US" smtClean="0">
                <a:solidFill>
                  <a:prstClr val="black">
                    <a:tint val="75000"/>
                  </a:prstClr>
                </a:solidFill>
              </a:rPr>
              <a:pPr/>
              <a:t>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8054464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A103D69-15DE-4EE9-B54D-288A833829CB}" type="datetimeFigureOut">
              <a:rPr lang="en-US" smtClean="0">
                <a:solidFill>
                  <a:prstClr val="black">
                    <a:tint val="75000"/>
                  </a:prstClr>
                </a:solidFill>
              </a:rPr>
              <a:pPr/>
              <a:t>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138493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A103D69-15DE-4EE9-B54D-288A833829CB}" type="datetimeFigureOut">
              <a:rPr lang="en-US" smtClean="0">
                <a:solidFill>
                  <a:prstClr val="black">
                    <a:tint val="75000"/>
                  </a:prstClr>
                </a:solidFill>
              </a:rPr>
              <a:pPr/>
              <a:t>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836165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A103D69-15DE-4EE9-B54D-288A833829CB}" type="datetimeFigureOut">
              <a:rPr lang="en-US" smtClean="0">
                <a:solidFill>
                  <a:prstClr val="black">
                    <a:tint val="75000"/>
                  </a:prstClr>
                </a:solidFill>
              </a:rPr>
              <a:pPr/>
              <a:t>2/7/2024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773584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A103D69-15DE-4EE9-B54D-288A833829CB}" type="datetimeFigureOut">
              <a:rPr lang="en-US" smtClean="0"/>
              <a:t>2/7/2024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D109331-AC6C-4E67-B5A0-282A07293C90}" type="slidenum">
              <a:rPr lang="en-US" smtClean="0"/>
              <a:t>‹#›</a:t>
            </a:fld>
            <a:endParaRPr lang="en-US"/>
          </a:p>
        </p:txBody>
      </p:sp>
    </p:spTree>
    <p:extLst>
      <p:ext uri="{BB962C8B-B14F-4D97-AF65-F5344CB8AC3E}">
        <p14:creationId xmlns:p14="http://schemas.microsoft.com/office/powerpoint/2010/main" val="165984375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A103D69-15DE-4EE9-B54D-288A833829CB}" type="datetimeFigureOut">
              <a:rPr lang="en-US" smtClean="0">
                <a:solidFill>
                  <a:prstClr val="black">
                    <a:tint val="75000"/>
                  </a:prstClr>
                </a:solidFill>
              </a:rPr>
              <a:pPr/>
              <a:t>2/7/2024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5574185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A103D69-15DE-4EE9-B54D-288A833829CB}" type="datetimeFigureOut">
              <a:rPr lang="en-US" smtClean="0">
                <a:solidFill>
                  <a:prstClr val="black">
                    <a:tint val="75000"/>
                  </a:prstClr>
                </a:solidFill>
              </a:rPr>
              <a:pPr/>
              <a:t>2/7/2024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5948152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103D69-15DE-4EE9-B54D-288A833829CB}" type="datetimeFigureOut">
              <a:rPr lang="en-US" smtClean="0">
                <a:solidFill>
                  <a:prstClr val="black">
                    <a:tint val="75000"/>
                  </a:prstClr>
                </a:solidFill>
              </a:rPr>
              <a:pPr/>
              <a:t>2/7/2024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1160684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A103D69-15DE-4EE9-B54D-288A833829CB}" type="datetimeFigureOut">
              <a:rPr lang="en-US" smtClean="0">
                <a:solidFill>
                  <a:prstClr val="black">
                    <a:tint val="75000"/>
                  </a:prstClr>
                </a:solidFill>
              </a:rPr>
              <a:pPr/>
              <a:t>2/7/2024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3924916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A103D69-15DE-4EE9-B54D-288A833829CB}" type="datetimeFigureOut">
              <a:rPr lang="en-US" smtClean="0">
                <a:solidFill>
                  <a:prstClr val="black">
                    <a:tint val="75000"/>
                  </a:prstClr>
                </a:solidFill>
              </a:rPr>
              <a:pPr/>
              <a:t>2/7/2024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1102980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A103D69-15DE-4EE9-B54D-288A833829CB}" type="datetimeFigureOut">
              <a:rPr lang="en-US" smtClean="0">
                <a:solidFill>
                  <a:prstClr val="black">
                    <a:tint val="75000"/>
                  </a:prstClr>
                </a:solidFill>
              </a:rPr>
              <a:pPr/>
              <a:t>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6058244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A103D69-15DE-4EE9-B54D-288A833829CB}" type="datetimeFigureOut">
              <a:rPr lang="en-US" smtClean="0">
                <a:solidFill>
                  <a:prstClr val="black">
                    <a:tint val="75000"/>
                  </a:prstClr>
                </a:solidFill>
              </a:rPr>
              <a:pPr/>
              <a:t>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5835707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A103D69-15DE-4EE9-B54D-288A833829CB}" type="datetimeFigureOut">
              <a:rPr lang="en-US" smtClean="0">
                <a:solidFill>
                  <a:prstClr val="black">
                    <a:tint val="75000"/>
                  </a:prstClr>
                </a:solidFill>
              </a:rPr>
              <a:pPr/>
              <a:t>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8054464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A103D69-15DE-4EE9-B54D-288A833829CB}" type="datetimeFigureOut">
              <a:rPr lang="en-US" smtClean="0">
                <a:solidFill>
                  <a:prstClr val="black">
                    <a:tint val="75000"/>
                  </a:prstClr>
                </a:solidFill>
              </a:rPr>
              <a:pPr/>
              <a:t>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138493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A103D69-15DE-4EE9-B54D-288A833829CB}" type="datetimeFigureOut">
              <a:rPr lang="en-US" smtClean="0">
                <a:solidFill>
                  <a:prstClr val="black">
                    <a:tint val="75000"/>
                  </a:prstClr>
                </a:solidFill>
              </a:rPr>
              <a:pPr/>
              <a:t>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83616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103D69-15DE-4EE9-B54D-288A833829CB}" type="datetimeFigureOut">
              <a:rPr lang="en-US" smtClean="0"/>
              <a:t>2/7/2024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D109331-AC6C-4E67-B5A0-282A07293C90}" type="slidenum">
              <a:rPr lang="en-US" smtClean="0"/>
              <a:t>‹#›</a:t>
            </a:fld>
            <a:endParaRPr lang="en-US"/>
          </a:p>
        </p:txBody>
      </p:sp>
    </p:spTree>
    <p:extLst>
      <p:ext uri="{BB962C8B-B14F-4D97-AF65-F5344CB8AC3E}">
        <p14:creationId xmlns:p14="http://schemas.microsoft.com/office/powerpoint/2010/main" val="324557986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A103D69-15DE-4EE9-B54D-288A833829CB}" type="datetimeFigureOut">
              <a:rPr lang="en-US" smtClean="0">
                <a:solidFill>
                  <a:prstClr val="black">
                    <a:tint val="75000"/>
                  </a:prstClr>
                </a:solidFill>
              </a:rPr>
              <a:pPr/>
              <a:t>2/7/2024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7735845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A103D69-15DE-4EE9-B54D-288A833829CB}" type="datetimeFigureOut">
              <a:rPr lang="en-US" smtClean="0">
                <a:solidFill>
                  <a:prstClr val="black">
                    <a:tint val="75000"/>
                  </a:prstClr>
                </a:solidFill>
              </a:rPr>
              <a:pPr/>
              <a:t>2/7/2024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5574185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A103D69-15DE-4EE9-B54D-288A833829CB}" type="datetimeFigureOut">
              <a:rPr lang="en-US" smtClean="0">
                <a:solidFill>
                  <a:prstClr val="black">
                    <a:tint val="75000"/>
                  </a:prstClr>
                </a:solidFill>
              </a:rPr>
              <a:pPr/>
              <a:t>2/7/2024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5948152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103D69-15DE-4EE9-B54D-288A833829CB}" type="datetimeFigureOut">
              <a:rPr lang="en-US" smtClean="0">
                <a:solidFill>
                  <a:prstClr val="black">
                    <a:tint val="75000"/>
                  </a:prstClr>
                </a:solidFill>
              </a:rPr>
              <a:pPr/>
              <a:t>2/7/2024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1160684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A103D69-15DE-4EE9-B54D-288A833829CB}" type="datetimeFigureOut">
              <a:rPr lang="en-US" smtClean="0">
                <a:solidFill>
                  <a:prstClr val="black">
                    <a:tint val="75000"/>
                  </a:prstClr>
                </a:solidFill>
              </a:rPr>
              <a:pPr/>
              <a:t>2/7/2024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3924916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A103D69-15DE-4EE9-B54D-288A833829CB}" type="datetimeFigureOut">
              <a:rPr lang="en-US" smtClean="0">
                <a:solidFill>
                  <a:prstClr val="black">
                    <a:tint val="75000"/>
                  </a:prstClr>
                </a:solidFill>
              </a:rPr>
              <a:pPr/>
              <a:t>2/7/2024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1102980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A103D69-15DE-4EE9-B54D-288A833829CB}" type="datetimeFigureOut">
              <a:rPr lang="en-US" smtClean="0">
                <a:solidFill>
                  <a:prstClr val="black">
                    <a:tint val="75000"/>
                  </a:prstClr>
                </a:solidFill>
              </a:rPr>
              <a:pPr/>
              <a:t>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6058244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A103D69-15DE-4EE9-B54D-288A833829CB}" type="datetimeFigureOut">
              <a:rPr lang="en-US" smtClean="0">
                <a:solidFill>
                  <a:prstClr val="black">
                    <a:tint val="75000"/>
                  </a:prstClr>
                </a:solidFill>
              </a:rPr>
              <a:pPr/>
              <a:t>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5835707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A103D69-15DE-4EE9-B54D-288A833829CB}" type="datetimeFigureOut">
              <a:rPr lang="en-US" smtClean="0">
                <a:solidFill>
                  <a:prstClr val="black">
                    <a:tint val="75000"/>
                  </a:prstClr>
                </a:solidFill>
              </a:rPr>
              <a:pPr/>
              <a:t>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0710402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A103D69-15DE-4EE9-B54D-288A833829CB}" type="datetimeFigureOut">
              <a:rPr lang="en-US" smtClean="0">
                <a:solidFill>
                  <a:prstClr val="black">
                    <a:tint val="75000"/>
                  </a:prstClr>
                </a:solidFill>
              </a:rPr>
              <a:pPr/>
              <a:t>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145647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A103D69-15DE-4EE9-B54D-288A833829CB}" type="datetimeFigureOut">
              <a:rPr lang="en-US" smtClean="0"/>
              <a:t>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109331-AC6C-4E67-B5A0-282A07293C90}" type="slidenum">
              <a:rPr lang="en-US" smtClean="0"/>
              <a:t>‹#›</a:t>
            </a:fld>
            <a:endParaRPr lang="en-US"/>
          </a:p>
        </p:txBody>
      </p:sp>
    </p:spTree>
    <p:extLst>
      <p:ext uri="{BB962C8B-B14F-4D97-AF65-F5344CB8AC3E}">
        <p14:creationId xmlns:p14="http://schemas.microsoft.com/office/powerpoint/2010/main" val="36841563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A103D69-15DE-4EE9-B54D-288A833829CB}" type="datetimeFigureOut">
              <a:rPr lang="en-US" smtClean="0">
                <a:solidFill>
                  <a:prstClr val="black">
                    <a:tint val="75000"/>
                  </a:prstClr>
                </a:solidFill>
              </a:rPr>
              <a:pPr/>
              <a:t>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2635155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A103D69-15DE-4EE9-B54D-288A833829CB}" type="datetimeFigureOut">
              <a:rPr lang="en-US" smtClean="0">
                <a:solidFill>
                  <a:prstClr val="black">
                    <a:tint val="75000"/>
                  </a:prstClr>
                </a:solidFill>
              </a:rPr>
              <a:pPr/>
              <a:t>2/7/2024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9909467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A103D69-15DE-4EE9-B54D-288A833829CB}" type="datetimeFigureOut">
              <a:rPr lang="en-US" smtClean="0">
                <a:solidFill>
                  <a:prstClr val="black">
                    <a:tint val="75000"/>
                  </a:prstClr>
                </a:solidFill>
              </a:rPr>
              <a:pPr/>
              <a:t>2/7/2024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9589370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A103D69-15DE-4EE9-B54D-288A833829CB}" type="datetimeFigureOut">
              <a:rPr lang="en-US" smtClean="0">
                <a:solidFill>
                  <a:prstClr val="black">
                    <a:tint val="75000"/>
                  </a:prstClr>
                </a:solidFill>
              </a:rPr>
              <a:pPr/>
              <a:t>2/7/2024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653868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103D69-15DE-4EE9-B54D-288A833829CB}" type="datetimeFigureOut">
              <a:rPr lang="en-US" smtClean="0">
                <a:solidFill>
                  <a:prstClr val="black">
                    <a:tint val="75000"/>
                  </a:prstClr>
                </a:solidFill>
              </a:rPr>
              <a:pPr/>
              <a:t>2/7/2024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335752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A103D69-15DE-4EE9-B54D-288A833829CB}" type="datetimeFigureOut">
              <a:rPr lang="en-US" smtClean="0">
                <a:solidFill>
                  <a:prstClr val="black">
                    <a:tint val="75000"/>
                  </a:prstClr>
                </a:solidFill>
              </a:rPr>
              <a:pPr/>
              <a:t>2/7/2024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6884057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A103D69-15DE-4EE9-B54D-288A833829CB}" type="datetimeFigureOut">
              <a:rPr lang="en-US" smtClean="0">
                <a:solidFill>
                  <a:prstClr val="black">
                    <a:tint val="75000"/>
                  </a:prstClr>
                </a:solidFill>
              </a:rPr>
              <a:pPr/>
              <a:t>2/7/2024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8371756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A103D69-15DE-4EE9-B54D-288A833829CB}" type="datetimeFigureOut">
              <a:rPr lang="en-US" smtClean="0">
                <a:solidFill>
                  <a:prstClr val="black">
                    <a:tint val="75000"/>
                  </a:prstClr>
                </a:solidFill>
              </a:rPr>
              <a:pPr/>
              <a:t>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709215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A103D69-15DE-4EE9-B54D-288A833829CB}" type="datetimeFigureOut">
              <a:rPr lang="en-US" smtClean="0">
                <a:solidFill>
                  <a:prstClr val="black">
                    <a:tint val="75000"/>
                  </a:prstClr>
                </a:solidFill>
              </a:rPr>
              <a:pPr/>
              <a:t>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85130348"/>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2557498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A103D69-15DE-4EE9-B54D-288A833829CB}" type="datetimeFigureOut">
              <a:rPr lang="en-US" smtClean="0"/>
              <a:t>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109331-AC6C-4E67-B5A0-282A07293C90}" type="slidenum">
              <a:rPr lang="en-US" smtClean="0"/>
              <a:t>‹#›</a:t>
            </a:fld>
            <a:endParaRPr lang="en-US"/>
          </a:p>
        </p:txBody>
      </p:sp>
    </p:spTree>
    <p:extLst>
      <p:ext uri="{BB962C8B-B14F-4D97-AF65-F5344CB8AC3E}">
        <p14:creationId xmlns:p14="http://schemas.microsoft.com/office/powerpoint/2010/main" val="4151857869"/>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528951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161100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2/7/2024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2570345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2/7/2024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011100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2/7/2024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9769191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2/7/2024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536296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2/7/2024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6949049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2/7/2024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726621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815115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776434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theme" Target="../theme/theme10.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5" Type="http://schemas.openxmlformats.org/officeDocument/2006/relationships/slideLayout" Target="../slideLayouts/slideLayout104.xml"/><Relationship Id="rId4" Type="http://schemas.openxmlformats.org/officeDocument/2006/relationships/slideLayout" Target="../slideLayouts/slideLayout103.xml"/><Relationship Id="rId9" Type="http://schemas.openxmlformats.org/officeDocument/2006/relationships/image" Target="../media/image2.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jp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jp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1.jp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1.jp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image" Target="../media/image2.jpg"/><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3A103D69-15DE-4EE9-B54D-288A833829CB}" type="datetimeFigureOut">
              <a:rPr lang="en-US" smtClean="0"/>
              <a:t>2/7/2024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D109331-AC6C-4E67-B5A0-282A07293C90}" type="slidenum">
              <a:rPr lang="en-US" smtClean="0"/>
              <a:t>‹#›</a:t>
            </a:fld>
            <a:endParaRPr lang="en-US"/>
          </a:p>
        </p:txBody>
      </p:sp>
    </p:spTree>
    <p:extLst>
      <p:ext uri="{BB962C8B-B14F-4D97-AF65-F5344CB8AC3E}">
        <p14:creationId xmlns:p14="http://schemas.microsoft.com/office/powerpoint/2010/main" val="30634672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2036322808"/>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B780D3A-F9B1-4E06-8497-5FDA6DAD9F39}" type="datetimeFigureOut">
              <a:rPr lang="en-US" smtClean="0">
                <a:solidFill>
                  <a:prstClr val="black">
                    <a:tint val="75000"/>
                  </a:prstClr>
                </a:solidFill>
              </a:rPr>
              <a:pPr/>
              <a:t>2/7/2024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276917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3A103D69-15DE-4EE9-B54D-288A833829CB}" type="datetimeFigureOut">
              <a:rPr lang="en-US" smtClean="0">
                <a:solidFill>
                  <a:prstClr val="black">
                    <a:tint val="75000"/>
                  </a:prstClr>
                </a:solidFill>
              </a:rPr>
              <a:pPr/>
              <a:t>2/7/2024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8798926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3A103D69-15DE-4EE9-B54D-288A833829CB}" type="datetimeFigureOut">
              <a:rPr lang="en-US" smtClean="0">
                <a:solidFill>
                  <a:prstClr val="black">
                    <a:tint val="75000"/>
                  </a:prstClr>
                </a:solidFill>
              </a:rPr>
              <a:pPr/>
              <a:t>2/7/2024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20794260"/>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3A103D69-15DE-4EE9-B54D-288A833829CB}" type="datetimeFigureOut">
              <a:rPr lang="en-US" smtClean="0">
                <a:solidFill>
                  <a:prstClr val="black">
                    <a:tint val="75000"/>
                  </a:prstClr>
                </a:solidFill>
              </a:rPr>
              <a:pPr/>
              <a:t>2/7/2024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20794260"/>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3A103D69-15DE-4EE9-B54D-288A833829CB}" type="datetimeFigureOut">
              <a:rPr lang="en-US" smtClean="0">
                <a:solidFill>
                  <a:prstClr val="black">
                    <a:tint val="75000"/>
                  </a:prstClr>
                </a:solidFill>
              </a:rPr>
              <a:pPr/>
              <a:t>2/7/2024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20794260"/>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3A103D69-15DE-4EE9-B54D-288A833829CB}" type="datetimeFigureOut">
              <a:rPr lang="en-US" smtClean="0">
                <a:solidFill>
                  <a:prstClr val="black">
                    <a:tint val="75000"/>
                  </a:prstClr>
                </a:solidFill>
              </a:rPr>
              <a:pPr/>
              <a:t>2/7/2024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20794260"/>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3A103D69-15DE-4EE9-B54D-288A833829CB}" type="datetimeFigureOut">
              <a:rPr lang="en-US" smtClean="0">
                <a:solidFill>
                  <a:prstClr val="black">
                    <a:tint val="75000"/>
                  </a:prstClr>
                </a:solidFill>
              </a:rPr>
              <a:pPr/>
              <a:t>2/7/2024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52030968"/>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2/7/2024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0202994"/>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56.xml"/></Relationships>
</file>

<file path=ppt/slides/_rels/slide3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56.xml"/></Relationships>
</file>

<file path=ppt/slides/_rels/slide3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89.xml"/></Relationships>
</file>

<file path=ppt/slides/_rels/slide3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89.xml"/></Relationships>
</file>

<file path=ppt/slides/_rels/slide3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89.xml"/></Relationships>
</file>

<file path=ppt/slides/_rels/slide3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89.xml"/></Relationships>
</file>

<file path=ppt/slides/_rels/slide3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89.xml"/></Relationships>
</file>

<file path=ppt/slides/_rels/slide3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8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89.xml"/></Relationships>
</file>

<file path=ppt/slides/_rels/slide4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00.xml"/></Relationships>
</file>

<file path=ppt/slides/_rels/slide4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89.xml"/></Relationships>
</file>

<file path=ppt/slides/_rels/slide4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89.xml"/></Relationships>
</file>

<file path=ppt/slides/_rels/slide4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89.xml"/></Relationships>
</file>

<file path=ppt/slides/_rels/slide4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89.xml"/></Relationships>
</file>

<file path=ppt/slides/_rels/slide4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89.xml"/></Relationships>
</file>

<file path=ppt/slides/_rels/slide4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8.xml"/></Relationships>
</file>

<file path=ppt/slides/_rels/slide4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7.xml"/></Relationships>
</file>

<file path=ppt/slides/_rels/slide5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3.xml"/></Relationships>
</file>

<file path=ppt/slides/_rels/slide5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4.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b="1">
              <a:solidFill>
                <a:srgbClr val="990000"/>
              </a:solidFill>
              <a:effectLst/>
              <a:latin typeface="UTM American Sans" pitchFamily="18" charset="0"/>
              <a:cs typeface="Times New Roman" pitchFamily="18"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8598887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en-US" sz="5000" b="1" u="sng" dirty="0">
                <a:solidFill>
                  <a:srgbClr val="C00000"/>
                </a:solidFill>
                <a:effectLst/>
                <a:latin typeface="UTM American Sans" pitchFamily="18" charset="0"/>
                <a:cs typeface="Times New Roman" pitchFamily="18" charset="0"/>
              </a:rPr>
              <a:t>Tk2:</a:t>
            </a:r>
            <a:r>
              <a:rPr lang="en-US" sz="5000" b="1" dirty="0">
                <a:solidFill>
                  <a:srgbClr val="002060"/>
                </a:solidFill>
                <a:effectLst/>
                <a:latin typeface="UTM American Sans" pitchFamily="18" charset="0"/>
                <a:cs typeface="Times New Roman" pitchFamily="18" charset="0"/>
              </a:rPr>
              <a:t> </a:t>
            </a:r>
            <a:r>
              <a:rPr lang="en-US" sz="5000" b="1" dirty="0" err="1">
                <a:solidFill>
                  <a:srgbClr val="002060"/>
                </a:solidFill>
                <a:effectLst/>
              </a:rPr>
              <a:t>M</a:t>
            </a:r>
            <a:r>
              <a:rPr lang="en-US" sz="5000" b="1" dirty="0" err="1">
                <a:solidFill>
                  <a:srgbClr val="002060"/>
                </a:solidFill>
              </a:rPr>
              <a:t>ừng</a:t>
            </a:r>
            <a:r>
              <a:rPr lang="en-US" sz="5000" b="1" dirty="0">
                <a:solidFill>
                  <a:srgbClr val="002060"/>
                </a:solidFill>
              </a:rPr>
              <a:t> </a:t>
            </a:r>
            <a:r>
              <a:rPr lang="en-US" sz="5000" b="1" dirty="0" err="1">
                <a:solidFill>
                  <a:srgbClr val="002060"/>
                </a:solidFill>
              </a:rPr>
              <a:t>mùa</a:t>
            </a:r>
            <a:r>
              <a:rPr lang="en-US" sz="5000" b="1" dirty="0">
                <a:solidFill>
                  <a:srgbClr val="002060"/>
                </a:solidFill>
              </a:rPr>
              <a:t> </a:t>
            </a:r>
            <a:r>
              <a:rPr lang="en-US" sz="5000" b="1" dirty="0" err="1">
                <a:solidFill>
                  <a:srgbClr val="002060"/>
                </a:solidFill>
              </a:rPr>
              <a:t>xuân</a:t>
            </a:r>
            <a:r>
              <a:rPr lang="en-US" sz="5000" b="1" dirty="0">
                <a:solidFill>
                  <a:srgbClr val="002060"/>
                </a:solidFill>
              </a:rPr>
              <a:t> t</a:t>
            </a:r>
            <a:r>
              <a:rPr lang="vi-VN" sz="5000" b="1" dirty="0">
                <a:solidFill>
                  <a:srgbClr val="002060"/>
                </a:solidFill>
              </a:rPr>
              <a:t>ư</a:t>
            </a:r>
            <a:r>
              <a:rPr lang="en-US" sz="5000" b="1" dirty="0" err="1">
                <a:solidFill>
                  <a:srgbClr val="002060"/>
                </a:solidFill>
              </a:rPr>
              <a:t>ơi</a:t>
            </a:r>
            <a:r>
              <a:rPr lang="en-US" sz="5000" b="1" dirty="0">
                <a:solidFill>
                  <a:srgbClr val="002060"/>
                </a:solidFill>
              </a:rPr>
              <a:t> </a:t>
            </a:r>
            <a:r>
              <a:rPr lang="en-US" sz="5000" b="1" dirty="0" err="1">
                <a:solidFill>
                  <a:srgbClr val="002060"/>
                </a:solidFill>
              </a:rPr>
              <a:t>yên</a:t>
            </a:r>
            <a:r>
              <a:rPr lang="en-US" sz="5000" b="1" dirty="0">
                <a:solidFill>
                  <a:srgbClr val="002060"/>
                </a:solidFill>
              </a:rPr>
              <a:t> </a:t>
            </a:r>
            <a:r>
              <a:rPr lang="en-US" sz="5000" b="1" dirty="0" err="1">
                <a:solidFill>
                  <a:srgbClr val="002060"/>
                </a:solidFill>
              </a:rPr>
              <a:t>vui</a:t>
            </a:r>
            <a:r>
              <a:rPr lang="en-US" sz="5000" b="1" dirty="0">
                <a:solidFill>
                  <a:srgbClr val="002060"/>
                </a:solidFill>
              </a:rPr>
              <a:t> </a:t>
            </a:r>
            <a:r>
              <a:rPr lang="en-US" sz="5000" b="1" dirty="0" err="1">
                <a:solidFill>
                  <a:srgbClr val="002060"/>
                </a:solidFill>
              </a:rPr>
              <a:t>khắp</a:t>
            </a:r>
            <a:r>
              <a:rPr lang="en-US" sz="5000" b="1" dirty="0">
                <a:solidFill>
                  <a:srgbClr val="002060"/>
                </a:solidFill>
              </a:rPr>
              <a:t> n</a:t>
            </a:r>
            <a:r>
              <a:rPr lang="vi-VN" sz="5000" b="1" dirty="0">
                <a:solidFill>
                  <a:srgbClr val="002060"/>
                </a:solidFill>
              </a:rPr>
              <a:t>ơ</a:t>
            </a:r>
            <a:r>
              <a:rPr lang="en-US" sz="5000" b="1" dirty="0" err="1">
                <a:solidFill>
                  <a:srgbClr val="002060"/>
                </a:solidFill>
              </a:rPr>
              <a:t>i</a:t>
            </a:r>
            <a:r>
              <a:rPr lang="en-US" sz="5000" b="1" dirty="0">
                <a:solidFill>
                  <a:srgbClr val="002060"/>
                </a:solidFill>
              </a:rPr>
              <a:t> </a:t>
            </a:r>
            <a:r>
              <a:rPr lang="en-US" sz="5000" b="1" dirty="0" err="1">
                <a:solidFill>
                  <a:srgbClr val="002060"/>
                </a:solidFill>
              </a:rPr>
              <a:t>rộn</a:t>
            </a:r>
            <a:r>
              <a:rPr lang="en-US" sz="5000" b="1" dirty="0">
                <a:solidFill>
                  <a:srgbClr val="002060"/>
                </a:solidFill>
              </a:rPr>
              <a:t> </a:t>
            </a:r>
            <a:r>
              <a:rPr lang="en-US" sz="5000" b="1" dirty="0" err="1">
                <a:solidFill>
                  <a:srgbClr val="002060"/>
                </a:solidFill>
              </a:rPr>
              <a:t>ràng</a:t>
            </a:r>
            <a:r>
              <a:rPr lang="en-US" sz="5000" b="1" dirty="0">
                <a:solidFill>
                  <a:srgbClr val="002060"/>
                </a:solidFill>
              </a:rPr>
              <a:t>. </a:t>
            </a:r>
            <a:r>
              <a:rPr lang="en-US" sz="5000" b="1" dirty="0" err="1">
                <a:solidFill>
                  <a:srgbClr val="002060"/>
                </a:solidFill>
              </a:rPr>
              <a:t>Một</a:t>
            </a:r>
            <a:r>
              <a:rPr lang="en-US" sz="5000" b="1" dirty="0">
                <a:solidFill>
                  <a:srgbClr val="002060"/>
                </a:solidFill>
              </a:rPr>
              <a:t> </a:t>
            </a:r>
            <a:r>
              <a:rPr lang="en-US" sz="5000" b="1" dirty="0" err="1">
                <a:solidFill>
                  <a:srgbClr val="002060"/>
                </a:solidFill>
              </a:rPr>
              <a:t>mùa</a:t>
            </a:r>
            <a:r>
              <a:rPr lang="en-US" sz="5000" b="1" dirty="0">
                <a:solidFill>
                  <a:srgbClr val="002060"/>
                </a:solidFill>
              </a:rPr>
              <a:t> </a:t>
            </a:r>
            <a:r>
              <a:rPr lang="en-US" sz="5000" b="1" dirty="0" err="1">
                <a:solidFill>
                  <a:srgbClr val="002060"/>
                </a:solidFill>
              </a:rPr>
              <a:t>hoa</a:t>
            </a:r>
            <a:r>
              <a:rPr lang="en-US" sz="5000" b="1" dirty="0">
                <a:solidFill>
                  <a:srgbClr val="002060"/>
                </a:solidFill>
              </a:rPr>
              <a:t> </a:t>
            </a:r>
            <a:r>
              <a:rPr lang="en-US" sz="5000" b="1" dirty="0" err="1">
                <a:solidFill>
                  <a:srgbClr val="002060"/>
                </a:solidFill>
              </a:rPr>
              <a:t>xinh</a:t>
            </a:r>
            <a:r>
              <a:rPr lang="en-US" sz="5000" b="1" dirty="0">
                <a:solidFill>
                  <a:srgbClr val="002060"/>
                </a:solidFill>
              </a:rPr>
              <a:t> </a:t>
            </a:r>
            <a:r>
              <a:rPr lang="en-US" sz="5000" b="1" dirty="0" err="1">
                <a:solidFill>
                  <a:srgbClr val="002060"/>
                </a:solidFill>
              </a:rPr>
              <a:t>vui</a:t>
            </a:r>
            <a:r>
              <a:rPr lang="en-US" sz="5000" b="1" dirty="0">
                <a:solidFill>
                  <a:srgbClr val="002060"/>
                </a:solidFill>
              </a:rPr>
              <a:t> </a:t>
            </a:r>
            <a:r>
              <a:rPr lang="en-US" sz="5000" b="1" dirty="0" err="1">
                <a:solidFill>
                  <a:srgbClr val="002060"/>
                </a:solidFill>
              </a:rPr>
              <a:t>trong</a:t>
            </a:r>
            <a:r>
              <a:rPr lang="en-US" sz="5000" b="1" dirty="0">
                <a:solidFill>
                  <a:srgbClr val="002060"/>
                </a:solidFill>
              </a:rPr>
              <a:t> </a:t>
            </a:r>
            <a:r>
              <a:rPr lang="en-US" sz="5000" b="1" dirty="0" err="1">
                <a:solidFill>
                  <a:srgbClr val="002060"/>
                </a:solidFill>
              </a:rPr>
              <a:t>gió</a:t>
            </a:r>
            <a:r>
              <a:rPr lang="en-US" sz="5000" b="1" dirty="0">
                <a:solidFill>
                  <a:srgbClr val="002060"/>
                </a:solidFill>
              </a:rPr>
              <a:t> </a:t>
            </a:r>
            <a:r>
              <a:rPr lang="en-US" sz="5000" b="1" dirty="0" err="1">
                <a:solidFill>
                  <a:srgbClr val="002060"/>
                </a:solidFill>
              </a:rPr>
              <a:t>xuân</a:t>
            </a:r>
            <a:r>
              <a:rPr lang="en-US" sz="5000" b="1" dirty="0">
                <a:solidFill>
                  <a:srgbClr val="002060"/>
                </a:solidFill>
              </a:rPr>
              <a:t> </a:t>
            </a:r>
            <a:r>
              <a:rPr lang="en-US" sz="5000" b="1" dirty="0" err="1">
                <a:solidFill>
                  <a:srgbClr val="002060"/>
                </a:solidFill>
              </a:rPr>
              <a:t>dịu</a:t>
            </a:r>
            <a:r>
              <a:rPr lang="en-US" sz="5000" b="1" dirty="0">
                <a:solidFill>
                  <a:srgbClr val="002060"/>
                </a:solidFill>
              </a:rPr>
              <a:t> </a:t>
            </a:r>
            <a:r>
              <a:rPr lang="en-US" sz="5000" b="1" dirty="0" err="1">
                <a:solidFill>
                  <a:srgbClr val="002060"/>
                </a:solidFill>
              </a:rPr>
              <a:t>dàng</a:t>
            </a:r>
            <a:r>
              <a:rPr lang="en-US" sz="5000" b="1" dirty="0">
                <a:solidFill>
                  <a:srgbClr val="002060"/>
                </a:solidFill>
              </a:rPr>
              <a:t>. </a:t>
            </a:r>
            <a:r>
              <a:rPr lang="en-US" sz="5000" b="1" dirty="0" err="1">
                <a:solidFill>
                  <a:srgbClr val="002060"/>
                </a:solidFill>
              </a:rPr>
              <a:t>Chào</a:t>
            </a:r>
            <a:r>
              <a:rPr lang="en-US" sz="5000" b="1" dirty="0">
                <a:solidFill>
                  <a:srgbClr val="002060"/>
                </a:solidFill>
              </a:rPr>
              <a:t> </a:t>
            </a:r>
            <a:r>
              <a:rPr lang="en-US" sz="5000" b="1" dirty="0" err="1">
                <a:solidFill>
                  <a:srgbClr val="002060"/>
                </a:solidFill>
              </a:rPr>
              <a:t>mừng</a:t>
            </a:r>
            <a:r>
              <a:rPr lang="en-US" sz="5000" b="1" dirty="0">
                <a:solidFill>
                  <a:srgbClr val="002060"/>
                </a:solidFill>
              </a:rPr>
              <a:t> </a:t>
            </a:r>
            <a:r>
              <a:rPr lang="en-US" sz="5000" b="1" dirty="0" err="1">
                <a:solidFill>
                  <a:srgbClr val="002060"/>
                </a:solidFill>
              </a:rPr>
              <a:t>mùa</a:t>
            </a:r>
            <a:r>
              <a:rPr lang="en-US" sz="5000" b="1" dirty="0">
                <a:solidFill>
                  <a:srgbClr val="002060"/>
                </a:solidFill>
              </a:rPr>
              <a:t> </a:t>
            </a:r>
            <a:r>
              <a:rPr lang="en-US" sz="5000" b="1" dirty="0" err="1">
                <a:solidFill>
                  <a:srgbClr val="002060"/>
                </a:solidFill>
              </a:rPr>
              <a:t>xuân</a:t>
            </a:r>
            <a:r>
              <a:rPr lang="en-US" sz="5000" b="1" dirty="0">
                <a:solidFill>
                  <a:srgbClr val="002060"/>
                </a:solidFill>
              </a:rPr>
              <a:t> </a:t>
            </a:r>
            <a:r>
              <a:rPr lang="en-US" sz="5000" b="1" dirty="0" err="1">
                <a:solidFill>
                  <a:srgbClr val="002060"/>
                </a:solidFill>
              </a:rPr>
              <a:t>nụ</a:t>
            </a:r>
            <a:r>
              <a:rPr lang="en-US" sz="5000" b="1" dirty="0">
                <a:solidFill>
                  <a:srgbClr val="002060"/>
                </a:solidFill>
              </a:rPr>
              <a:t> c</a:t>
            </a:r>
            <a:r>
              <a:rPr lang="vi-VN" sz="5000" b="1" dirty="0">
                <a:solidFill>
                  <a:srgbClr val="002060"/>
                </a:solidFill>
              </a:rPr>
              <a:t>ư</a:t>
            </a:r>
            <a:r>
              <a:rPr lang="en-US" sz="5000" b="1" dirty="0" err="1">
                <a:solidFill>
                  <a:srgbClr val="002060"/>
                </a:solidFill>
              </a:rPr>
              <a:t>ời</a:t>
            </a:r>
            <a:r>
              <a:rPr lang="en-US" sz="5000" b="1" dirty="0">
                <a:solidFill>
                  <a:srgbClr val="002060"/>
                </a:solidFill>
              </a:rPr>
              <a:t> </a:t>
            </a:r>
            <a:r>
              <a:rPr lang="en-US" sz="5000" b="1" dirty="0" err="1">
                <a:solidFill>
                  <a:srgbClr val="002060"/>
                </a:solidFill>
              </a:rPr>
              <a:t>hồng</a:t>
            </a:r>
            <a:r>
              <a:rPr lang="en-US" sz="5000" b="1" dirty="0">
                <a:solidFill>
                  <a:srgbClr val="002060"/>
                </a:solidFill>
              </a:rPr>
              <a:t> </a:t>
            </a:r>
            <a:r>
              <a:rPr lang="en-US" sz="5000" b="1" dirty="0" err="1">
                <a:solidFill>
                  <a:srgbClr val="002060"/>
                </a:solidFill>
              </a:rPr>
              <a:t>hoa</a:t>
            </a:r>
            <a:r>
              <a:rPr lang="en-US" sz="5000" b="1" dirty="0">
                <a:solidFill>
                  <a:srgbClr val="002060"/>
                </a:solidFill>
              </a:rPr>
              <a:t> t</a:t>
            </a:r>
            <a:r>
              <a:rPr lang="vi-VN" sz="5000" b="1" dirty="0">
                <a:solidFill>
                  <a:srgbClr val="002060"/>
                </a:solidFill>
              </a:rPr>
              <a:t>ư</a:t>
            </a:r>
            <a:r>
              <a:rPr lang="en-US" sz="5000" b="1" dirty="0" err="1">
                <a:solidFill>
                  <a:srgbClr val="002060"/>
                </a:solidFill>
              </a:rPr>
              <a:t>ơi</a:t>
            </a:r>
            <a:r>
              <a:rPr lang="en-US" sz="5000" b="1" dirty="0">
                <a:solidFill>
                  <a:srgbClr val="002060"/>
                </a:solidFill>
              </a:rPr>
              <a:t> </a:t>
            </a:r>
            <a:r>
              <a:rPr lang="en-US" sz="5000" b="1" dirty="0" err="1">
                <a:solidFill>
                  <a:srgbClr val="002060"/>
                </a:solidFill>
              </a:rPr>
              <a:t>khoe</a:t>
            </a:r>
            <a:r>
              <a:rPr lang="en-US" sz="5000" b="1" dirty="0">
                <a:solidFill>
                  <a:srgbClr val="002060"/>
                </a:solidFill>
              </a:rPr>
              <a:t> </a:t>
            </a:r>
            <a:r>
              <a:rPr lang="en-US" sz="5000" b="1" dirty="0" err="1">
                <a:solidFill>
                  <a:srgbClr val="002060"/>
                </a:solidFill>
              </a:rPr>
              <a:t>sắc</a:t>
            </a:r>
            <a:r>
              <a:rPr lang="en-US" sz="5000" b="1" dirty="0">
                <a:solidFill>
                  <a:srgbClr val="002060"/>
                </a:solidFill>
              </a:rPr>
              <a:t> </a:t>
            </a:r>
            <a:r>
              <a:rPr lang="en-US" sz="5000" b="1" dirty="0" err="1">
                <a:solidFill>
                  <a:srgbClr val="002060"/>
                </a:solidFill>
              </a:rPr>
              <a:t>cùng</a:t>
            </a:r>
            <a:r>
              <a:rPr lang="en-US" sz="5000" b="1" dirty="0">
                <a:solidFill>
                  <a:srgbClr val="002060"/>
                </a:solidFill>
              </a:rPr>
              <a:t> </a:t>
            </a:r>
            <a:r>
              <a:rPr lang="en-US" sz="5000" b="1" dirty="0" err="1">
                <a:solidFill>
                  <a:srgbClr val="002060"/>
                </a:solidFill>
              </a:rPr>
              <a:t>điệu</a:t>
            </a:r>
            <a:r>
              <a:rPr lang="en-US" sz="5000" b="1" dirty="0">
                <a:solidFill>
                  <a:srgbClr val="002060"/>
                </a:solidFill>
              </a:rPr>
              <a:t> </a:t>
            </a:r>
            <a:r>
              <a:rPr lang="en-US" sz="5000" b="1" dirty="0" err="1">
                <a:solidFill>
                  <a:srgbClr val="002060"/>
                </a:solidFill>
              </a:rPr>
              <a:t>nhạc</a:t>
            </a:r>
            <a:r>
              <a:rPr lang="en-US" sz="5000" b="1" dirty="0">
                <a:solidFill>
                  <a:srgbClr val="002060"/>
                </a:solidFill>
              </a:rPr>
              <a:t>, </a:t>
            </a:r>
            <a:r>
              <a:rPr lang="en-US" sz="5000" b="1" dirty="0" err="1">
                <a:solidFill>
                  <a:srgbClr val="002060"/>
                </a:solidFill>
              </a:rPr>
              <a:t>đón</a:t>
            </a:r>
            <a:r>
              <a:rPr lang="en-US" sz="5000" b="1" dirty="0">
                <a:solidFill>
                  <a:srgbClr val="002060"/>
                </a:solidFill>
              </a:rPr>
              <a:t> </a:t>
            </a:r>
            <a:r>
              <a:rPr lang="en-US" sz="5000" b="1" dirty="0" err="1">
                <a:solidFill>
                  <a:srgbClr val="002060"/>
                </a:solidFill>
              </a:rPr>
              <a:t>xuân</a:t>
            </a:r>
            <a:r>
              <a:rPr lang="en-US" sz="5000" b="1" dirty="0">
                <a:solidFill>
                  <a:srgbClr val="002060"/>
                </a:solidFill>
              </a:rPr>
              <a:t> </a:t>
            </a:r>
            <a:r>
              <a:rPr lang="en-US" sz="5000" b="1" dirty="0" err="1">
                <a:solidFill>
                  <a:srgbClr val="002060"/>
                </a:solidFill>
              </a:rPr>
              <a:t>chan</a:t>
            </a:r>
            <a:r>
              <a:rPr lang="en-US" sz="5000" b="1" dirty="0">
                <a:solidFill>
                  <a:srgbClr val="002060"/>
                </a:solidFill>
              </a:rPr>
              <a:t> </a:t>
            </a:r>
            <a:r>
              <a:rPr lang="en-US" sz="5000" b="1" dirty="0" err="1">
                <a:solidFill>
                  <a:srgbClr val="002060"/>
                </a:solidFill>
              </a:rPr>
              <a:t>hòa</a:t>
            </a:r>
            <a:r>
              <a:rPr lang="en-US" sz="5000" b="1" dirty="0">
                <a:solidFill>
                  <a:srgbClr val="002060"/>
                </a:solidFill>
              </a:rPr>
              <a:t> </a:t>
            </a:r>
            <a:r>
              <a:rPr lang="en-US" sz="5000" b="1" dirty="0" err="1">
                <a:solidFill>
                  <a:srgbClr val="002060"/>
                </a:solidFill>
              </a:rPr>
              <a:t>bên</a:t>
            </a:r>
            <a:r>
              <a:rPr lang="en-US" sz="5000" b="1" dirty="0">
                <a:solidFill>
                  <a:srgbClr val="002060"/>
                </a:solidFill>
              </a:rPr>
              <a:t> </a:t>
            </a:r>
            <a:r>
              <a:rPr lang="en-US" sz="5000" b="1" dirty="0" err="1">
                <a:solidFill>
                  <a:srgbClr val="002060"/>
                </a:solidFill>
              </a:rPr>
              <a:t>nhau</a:t>
            </a:r>
            <a:r>
              <a:rPr lang="en-US" sz="5000" b="1" dirty="0">
                <a:solidFill>
                  <a:srgbClr val="002060"/>
                </a:solidFill>
              </a:rPr>
              <a:t> </a:t>
            </a:r>
            <a:r>
              <a:rPr lang="en-US" sz="5000" b="1" dirty="0" err="1">
                <a:solidFill>
                  <a:srgbClr val="002060"/>
                </a:solidFill>
              </a:rPr>
              <a:t>chúc</a:t>
            </a:r>
            <a:r>
              <a:rPr lang="en-US" sz="5000" b="1" dirty="0">
                <a:solidFill>
                  <a:srgbClr val="002060"/>
                </a:solidFill>
              </a:rPr>
              <a:t> </a:t>
            </a:r>
            <a:r>
              <a:rPr lang="en-US" sz="5000" b="1" dirty="0" err="1">
                <a:solidFill>
                  <a:srgbClr val="002060"/>
                </a:solidFill>
              </a:rPr>
              <a:t>câu</a:t>
            </a:r>
            <a:r>
              <a:rPr lang="en-US" sz="5000" b="1" dirty="0">
                <a:solidFill>
                  <a:srgbClr val="002060"/>
                </a:solidFill>
              </a:rPr>
              <a:t> an </a:t>
            </a:r>
            <a:r>
              <a:rPr lang="en-US" sz="5000" b="1" dirty="0" err="1">
                <a:solidFill>
                  <a:srgbClr val="002060"/>
                </a:solidFill>
              </a:rPr>
              <a:t>lành</a:t>
            </a:r>
            <a:r>
              <a:rPr lang="en-US" sz="5000" b="1" dirty="0">
                <a:solidFill>
                  <a:srgbClr val="002060"/>
                </a:solidFill>
              </a:rPr>
              <a:t>. </a:t>
            </a:r>
            <a:endParaRPr lang="vi-VN" sz="5000" b="1" dirty="0">
              <a:solidFill>
                <a:srgbClr val="002060"/>
              </a:solidFill>
              <a:effectLst/>
              <a:latin typeface="Times New Roman" panose="02020603050405020304" pitchFamily="18" charset="0"/>
              <a:cs typeface="Times New Roman" pitchFamily="18" charset="0"/>
            </a:endParaRPr>
          </a:p>
        </p:txBody>
      </p:sp>
    </p:spTree>
    <p:extLst>
      <p:ext uri="{BB962C8B-B14F-4D97-AF65-F5344CB8AC3E}">
        <p14:creationId xmlns:p14="http://schemas.microsoft.com/office/powerpoint/2010/main" val="412193283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en-US" sz="5000" b="1" u="sng" dirty="0" err="1">
                <a:solidFill>
                  <a:srgbClr val="C00000"/>
                </a:solidFill>
                <a:effectLst/>
                <a:latin typeface="UTM American Sans" pitchFamily="18" charset="0"/>
                <a:cs typeface="Times New Roman" pitchFamily="18" charset="0"/>
              </a:rPr>
              <a:t>Đk</a:t>
            </a:r>
            <a:r>
              <a:rPr lang="en-US" sz="5000" b="1" u="sng" dirty="0">
                <a:solidFill>
                  <a:srgbClr val="C00000"/>
                </a:solidFill>
                <a:effectLst/>
                <a:latin typeface="UTM American Sans" pitchFamily="18" charset="0"/>
                <a:cs typeface="Times New Roman" pitchFamily="18" charset="0"/>
              </a:rPr>
              <a:t>:</a:t>
            </a:r>
            <a:r>
              <a:rPr lang="en-US" sz="5000" b="1" dirty="0">
                <a:solidFill>
                  <a:srgbClr val="002060"/>
                </a:solidFill>
                <a:effectLst/>
                <a:latin typeface="UTM American Sans" pitchFamily="18" charset="0"/>
                <a:cs typeface="Times New Roman" pitchFamily="18" charset="0"/>
              </a:rPr>
              <a:t> </a:t>
            </a:r>
            <a:r>
              <a:rPr lang="en-US" sz="5000" b="1" dirty="0" err="1">
                <a:solidFill>
                  <a:srgbClr val="002060"/>
                </a:solidFill>
                <a:effectLst/>
                <a:cs typeface="Times New Roman" panose="02020603050405020304" pitchFamily="18" charset="0"/>
              </a:rPr>
              <a:t>Xuân</a:t>
            </a:r>
            <a:r>
              <a:rPr lang="en-US" sz="5000" b="1" dirty="0">
                <a:solidFill>
                  <a:srgbClr val="002060"/>
                </a:solidFill>
                <a:effectLst/>
                <a:cs typeface="Times New Roman" panose="02020603050405020304" pitchFamily="18" charset="0"/>
              </a:rPr>
              <a:t> </a:t>
            </a:r>
            <a:r>
              <a:rPr lang="en-US" sz="5000" b="1" dirty="0" err="1">
                <a:solidFill>
                  <a:srgbClr val="002060"/>
                </a:solidFill>
                <a:effectLst/>
                <a:cs typeface="Times New Roman" panose="02020603050405020304" pitchFamily="18" charset="0"/>
              </a:rPr>
              <a:t>xuân</a:t>
            </a:r>
            <a:r>
              <a:rPr lang="en-US" sz="5000" b="1" dirty="0">
                <a:solidFill>
                  <a:srgbClr val="002060"/>
                </a:solidFill>
                <a:effectLst/>
                <a:cs typeface="Times New Roman" panose="02020603050405020304" pitchFamily="18" charset="0"/>
              </a:rPr>
              <a:t> t</a:t>
            </a:r>
            <a:r>
              <a:rPr lang="vi-VN" sz="5000" b="1" dirty="0">
                <a:solidFill>
                  <a:srgbClr val="002060"/>
                </a:solidFill>
                <a:effectLst/>
                <a:cs typeface="Times New Roman" panose="02020603050405020304" pitchFamily="18" charset="0"/>
              </a:rPr>
              <a:t>ư</a:t>
            </a:r>
            <a:r>
              <a:rPr lang="en-US" sz="5000" b="1" dirty="0" err="1">
                <a:solidFill>
                  <a:srgbClr val="002060"/>
                </a:solidFill>
                <a:effectLst/>
                <a:cs typeface="Times New Roman" panose="02020603050405020304" pitchFamily="18" charset="0"/>
              </a:rPr>
              <a:t>ơi</a:t>
            </a:r>
            <a:r>
              <a:rPr lang="en-US" sz="5000" b="1" dirty="0">
                <a:solidFill>
                  <a:srgbClr val="002060"/>
                </a:solidFill>
                <a:effectLst/>
                <a:cs typeface="Times New Roman" panose="02020603050405020304" pitchFamily="18" charset="0"/>
              </a:rPr>
              <a:t> </a:t>
            </a:r>
            <a:r>
              <a:rPr lang="en-US" sz="5000" b="1" dirty="0" err="1">
                <a:solidFill>
                  <a:srgbClr val="002060"/>
                </a:solidFill>
                <a:effectLst/>
                <a:cs typeface="Times New Roman" panose="02020603050405020304" pitchFamily="18" charset="0"/>
              </a:rPr>
              <a:t>bên</a:t>
            </a:r>
            <a:r>
              <a:rPr lang="en-US" sz="5000" b="1" dirty="0">
                <a:solidFill>
                  <a:srgbClr val="002060"/>
                </a:solidFill>
                <a:effectLst/>
                <a:cs typeface="Times New Roman" panose="02020603050405020304" pitchFamily="18" charset="0"/>
              </a:rPr>
              <a:t> </a:t>
            </a:r>
            <a:r>
              <a:rPr lang="en-US" sz="5000" b="1" dirty="0" err="1">
                <a:solidFill>
                  <a:srgbClr val="002060"/>
                </a:solidFill>
                <a:effectLst/>
                <a:cs typeface="Times New Roman" panose="02020603050405020304" pitchFamily="18" charset="0"/>
              </a:rPr>
              <a:t>trúc</a:t>
            </a:r>
            <a:r>
              <a:rPr lang="en-US" sz="5000" b="1" dirty="0">
                <a:solidFill>
                  <a:srgbClr val="002060"/>
                </a:solidFill>
                <a:effectLst/>
                <a:cs typeface="Times New Roman" panose="02020603050405020304" pitchFamily="18" charset="0"/>
              </a:rPr>
              <a:t> </a:t>
            </a:r>
            <a:r>
              <a:rPr lang="en-US" sz="5000" b="1" dirty="0" err="1">
                <a:solidFill>
                  <a:srgbClr val="002060"/>
                </a:solidFill>
                <a:effectLst/>
                <a:cs typeface="Times New Roman" panose="02020603050405020304" pitchFamily="18" charset="0"/>
              </a:rPr>
              <a:t>mai</a:t>
            </a:r>
            <a:r>
              <a:rPr lang="en-US" sz="5000" b="1" dirty="0">
                <a:solidFill>
                  <a:srgbClr val="002060"/>
                </a:solidFill>
                <a:effectLst/>
                <a:cs typeface="Times New Roman" panose="02020603050405020304" pitchFamily="18" charset="0"/>
              </a:rPr>
              <a:t> </a:t>
            </a:r>
            <a:r>
              <a:rPr lang="en-US" sz="5000" b="1" dirty="0" err="1">
                <a:solidFill>
                  <a:srgbClr val="002060"/>
                </a:solidFill>
                <a:effectLst/>
                <a:cs typeface="Times New Roman" panose="02020603050405020304" pitchFamily="18" charset="0"/>
              </a:rPr>
              <a:t>anh</a:t>
            </a:r>
            <a:r>
              <a:rPr lang="en-US" sz="5000" b="1" dirty="0">
                <a:solidFill>
                  <a:srgbClr val="002060"/>
                </a:solidFill>
                <a:effectLst/>
                <a:cs typeface="Times New Roman" panose="02020603050405020304" pitchFamily="18" charset="0"/>
              </a:rPr>
              <a:t> </a:t>
            </a:r>
            <a:r>
              <a:rPr lang="en-US" sz="5000" b="1" dirty="0" err="1">
                <a:solidFill>
                  <a:srgbClr val="002060"/>
                </a:solidFill>
                <a:effectLst/>
                <a:cs typeface="Times New Roman" panose="02020603050405020304" pitchFamily="18" charset="0"/>
              </a:rPr>
              <a:t>đào</a:t>
            </a:r>
            <a:r>
              <a:rPr lang="en-US" sz="5000" b="1" dirty="0">
                <a:solidFill>
                  <a:srgbClr val="002060"/>
                </a:solidFill>
                <a:effectLst/>
                <a:cs typeface="Times New Roman" panose="02020603050405020304" pitchFamily="18" charset="0"/>
              </a:rPr>
              <a:t>. Tim </a:t>
            </a:r>
            <a:r>
              <a:rPr lang="en-US" sz="5000" b="1" dirty="0" err="1">
                <a:solidFill>
                  <a:srgbClr val="002060"/>
                </a:solidFill>
                <a:effectLst/>
                <a:cs typeface="Times New Roman" panose="02020603050405020304" pitchFamily="18" charset="0"/>
              </a:rPr>
              <a:t>reo</a:t>
            </a:r>
            <a:r>
              <a:rPr lang="en-US" sz="5000" b="1" dirty="0">
                <a:solidFill>
                  <a:srgbClr val="002060"/>
                </a:solidFill>
                <a:effectLst/>
                <a:cs typeface="Times New Roman" panose="02020603050405020304" pitchFamily="18" charset="0"/>
              </a:rPr>
              <a:t> </a:t>
            </a:r>
            <a:r>
              <a:rPr lang="en-US" sz="5000" b="1" dirty="0" err="1">
                <a:solidFill>
                  <a:srgbClr val="002060"/>
                </a:solidFill>
                <a:effectLst/>
                <a:cs typeface="Times New Roman" panose="02020603050405020304" pitchFamily="18" charset="0"/>
              </a:rPr>
              <a:t>vui</a:t>
            </a:r>
            <a:r>
              <a:rPr lang="en-US" sz="5000" b="1" dirty="0">
                <a:solidFill>
                  <a:srgbClr val="002060"/>
                </a:solidFill>
                <a:effectLst/>
                <a:cs typeface="Times New Roman" panose="02020603050405020304" pitchFamily="18" charset="0"/>
              </a:rPr>
              <a:t> </a:t>
            </a:r>
            <a:r>
              <a:rPr lang="en-US" sz="5000" b="1" dirty="0" err="1">
                <a:solidFill>
                  <a:srgbClr val="002060"/>
                </a:solidFill>
                <a:effectLst/>
                <a:cs typeface="Times New Roman" panose="02020603050405020304" pitchFamily="18" charset="0"/>
              </a:rPr>
              <a:t>trong</a:t>
            </a:r>
            <a:r>
              <a:rPr lang="en-US" sz="5000" b="1" dirty="0">
                <a:solidFill>
                  <a:srgbClr val="002060"/>
                </a:solidFill>
                <a:effectLst/>
                <a:cs typeface="Times New Roman" panose="02020603050405020304" pitchFamily="18" charset="0"/>
              </a:rPr>
              <a:t> </a:t>
            </a:r>
            <a:r>
              <a:rPr lang="en-US" sz="5000" b="1" dirty="0" err="1">
                <a:solidFill>
                  <a:srgbClr val="002060"/>
                </a:solidFill>
                <a:effectLst/>
                <a:cs typeface="Times New Roman" panose="02020603050405020304" pitchFamily="18" charset="0"/>
              </a:rPr>
              <a:t>gió</a:t>
            </a:r>
            <a:r>
              <a:rPr lang="en-US" sz="5000" b="1" dirty="0">
                <a:solidFill>
                  <a:srgbClr val="002060"/>
                </a:solidFill>
                <a:effectLst/>
                <a:cs typeface="Times New Roman" panose="02020603050405020304" pitchFamily="18" charset="0"/>
              </a:rPr>
              <a:t> </a:t>
            </a:r>
            <a:r>
              <a:rPr lang="en-US" sz="5000" b="1" dirty="0" err="1">
                <a:solidFill>
                  <a:srgbClr val="002060"/>
                </a:solidFill>
                <a:effectLst/>
                <a:cs typeface="Times New Roman" panose="02020603050405020304" pitchFamily="18" charset="0"/>
              </a:rPr>
              <a:t>xuân</a:t>
            </a:r>
            <a:r>
              <a:rPr lang="en-US" sz="5000" b="1" dirty="0">
                <a:solidFill>
                  <a:srgbClr val="002060"/>
                </a:solidFill>
                <a:effectLst/>
                <a:cs typeface="Times New Roman" panose="02020603050405020304" pitchFamily="18" charset="0"/>
              </a:rPr>
              <a:t> </a:t>
            </a:r>
            <a:r>
              <a:rPr lang="en-US" sz="5000" b="1" dirty="0" err="1">
                <a:solidFill>
                  <a:srgbClr val="002060"/>
                </a:solidFill>
                <a:effectLst/>
                <a:cs typeface="Times New Roman" panose="02020603050405020304" pitchFamily="18" charset="0"/>
              </a:rPr>
              <a:t>ngọt</a:t>
            </a:r>
            <a:r>
              <a:rPr lang="en-US" sz="5000" b="1" dirty="0">
                <a:solidFill>
                  <a:srgbClr val="002060"/>
                </a:solidFill>
                <a:effectLst/>
                <a:cs typeface="Times New Roman" panose="02020603050405020304" pitchFamily="18" charset="0"/>
              </a:rPr>
              <a:t> </a:t>
            </a:r>
            <a:r>
              <a:rPr lang="en-US" sz="5000" b="1" dirty="0" err="1">
                <a:solidFill>
                  <a:srgbClr val="002060"/>
                </a:solidFill>
                <a:effectLst/>
                <a:cs typeface="Times New Roman" panose="02020603050405020304" pitchFamily="18" charset="0"/>
              </a:rPr>
              <a:t>ngào</a:t>
            </a:r>
            <a:r>
              <a:rPr lang="en-US" sz="5000" b="1" dirty="0">
                <a:solidFill>
                  <a:srgbClr val="002060"/>
                </a:solidFill>
                <a:effectLst/>
                <a:cs typeface="Times New Roman" panose="02020603050405020304" pitchFamily="18" charset="0"/>
              </a:rPr>
              <a:t>. </a:t>
            </a:r>
            <a:r>
              <a:rPr lang="en-US" sz="5000" b="1" dirty="0" err="1">
                <a:solidFill>
                  <a:srgbClr val="002060"/>
                </a:solidFill>
                <a:effectLst/>
                <a:cs typeface="Times New Roman" panose="02020603050405020304" pitchFamily="18" charset="0"/>
              </a:rPr>
              <a:t>Nguyện</a:t>
            </a:r>
            <a:r>
              <a:rPr lang="en-US" sz="5000" b="1" dirty="0">
                <a:solidFill>
                  <a:srgbClr val="002060"/>
                </a:solidFill>
                <a:effectLst/>
                <a:cs typeface="Times New Roman" panose="02020603050405020304" pitchFamily="18" charset="0"/>
              </a:rPr>
              <a:t> </a:t>
            </a:r>
            <a:r>
              <a:rPr lang="en-US" sz="5000" b="1" dirty="0" err="1">
                <a:solidFill>
                  <a:srgbClr val="002060"/>
                </a:solidFill>
                <a:effectLst/>
                <a:cs typeface="Times New Roman" panose="02020603050405020304" pitchFamily="18" charset="0"/>
              </a:rPr>
              <a:t>cầu</a:t>
            </a:r>
            <a:r>
              <a:rPr lang="en-US" sz="5000" b="1" dirty="0">
                <a:solidFill>
                  <a:srgbClr val="002060"/>
                </a:solidFill>
                <a:effectLst/>
                <a:cs typeface="Times New Roman" panose="02020603050405020304" pitchFamily="18" charset="0"/>
              </a:rPr>
              <a:t> </a:t>
            </a:r>
            <a:r>
              <a:rPr lang="en-US" sz="5000" b="1" dirty="0" err="1">
                <a:solidFill>
                  <a:srgbClr val="002060"/>
                </a:solidFill>
                <a:effectLst/>
                <a:cs typeface="Times New Roman" panose="02020603050405020304" pitchFamily="18" charset="0"/>
              </a:rPr>
              <a:t>cho</a:t>
            </a:r>
            <a:r>
              <a:rPr lang="en-US" sz="5000" b="1" dirty="0">
                <a:solidFill>
                  <a:srgbClr val="002060"/>
                </a:solidFill>
                <a:effectLst/>
                <a:cs typeface="Times New Roman" panose="02020603050405020304" pitchFamily="18" charset="0"/>
              </a:rPr>
              <a:t> </a:t>
            </a:r>
            <a:r>
              <a:rPr lang="en-US" sz="5000" b="1" dirty="0" err="1">
                <a:solidFill>
                  <a:srgbClr val="002060"/>
                </a:solidFill>
                <a:effectLst/>
                <a:cs typeface="Times New Roman" panose="02020603050405020304" pitchFamily="18" charset="0"/>
              </a:rPr>
              <a:t>nhân</a:t>
            </a:r>
            <a:r>
              <a:rPr lang="en-US" sz="5000" b="1" dirty="0">
                <a:solidFill>
                  <a:srgbClr val="002060"/>
                </a:solidFill>
                <a:effectLst/>
                <a:cs typeface="Times New Roman" panose="02020603050405020304" pitchFamily="18" charset="0"/>
              </a:rPr>
              <a:t> </a:t>
            </a:r>
            <a:r>
              <a:rPr lang="en-US" sz="5000" b="1" dirty="0" err="1">
                <a:solidFill>
                  <a:srgbClr val="002060"/>
                </a:solidFill>
                <a:effectLst/>
                <a:cs typeface="Times New Roman" panose="02020603050405020304" pitchFamily="18" charset="0"/>
              </a:rPr>
              <a:t>thế</a:t>
            </a:r>
            <a:r>
              <a:rPr lang="en-US" sz="5000" b="1" dirty="0">
                <a:solidFill>
                  <a:srgbClr val="002060"/>
                </a:solidFill>
                <a:cs typeface="Times New Roman" panose="02020603050405020304" pitchFamily="18" charset="0"/>
              </a:rPr>
              <a:t> </a:t>
            </a:r>
            <a:r>
              <a:rPr lang="en-US" sz="5000" b="1" dirty="0" err="1">
                <a:solidFill>
                  <a:srgbClr val="002060"/>
                </a:solidFill>
                <a:cs typeface="Times New Roman" panose="02020603050405020304" pitchFamily="18" charset="0"/>
              </a:rPr>
              <a:t>luôn</a:t>
            </a:r>
            <a:r>
              <a:rPr lang="en-US" sz="5000" b="1" dirty="0">
                <a:solidFill>
                  <a:srgbClr val="002060"/>
                </a:solidFill>
                <a:cs typeface="Times New Roman" panose="02020603050405020304" pitchFamily="18" charset="0"/>
              </a:rPr>
              <a:t> an </a:t>
            </a:r>
            <a:r>
              <a:rPr lang="en-US" sz="5000" b="1" dirty="0" err="1">
                <a:solidFill>
                  <a:srgbClr val="002060"/>
                </a:solidFill>
                <a:cs typeface="Times New Roman" panose="02020603050405020304" pitchFamily="18" charset="0"/>
              </a:rPr>
              <a:t>hòa</a:t>
            </a:r>
            <a:r>
              <a:rPr lang="en-US" sz="5000" b="1" dirty="0">
                <a:solidFill>
                  <a:srgbClr val="002060"/>
                </a:solidFill>
                <a:cs typeface="Times New Roman" panose="02020603050405020304" pitchFamily="18" charset="0"/>
              </a:rPr>
              <a:t>. </a:t>
            </a:r>
            <a:r>
              <a:rPr lang="en-US" sz="5000" b="1" dirty="0" err="1">
                <a:solidFill>
                  <a:srgbClr val="002060"/>
                </a:solidFill>
                <a:cs typeface="Times New Roman" panose="02020603050405020304" pitchFamily="18" charset="0"/>
              </a:rPr>
              <a:t>Một</a:t>
            </a:r>
            <a:r>
              <a:rPr lang="en-US" sz="5000" b="1" dirty="0">
                <a:solidFill>
                  <a:srgbClr val="002060"/>
                </a:solidFill>
                <a:cs typeface="Times New Roman" panose="02020603050405020304" pitchFamily="18" charset="0"/>
              </a:rPr>
              <a:t> </a:t>
            </a:r>
            <a:r>
              <a:rPr lang="en-US" sz="5000" b="1" dirty="0" err="1">
                <a:solidFill>
                  <a:srgbClr val="002060"/>
                </a:solidFill>
                <a:cs typeface="Times New Roman" panose="02020603050405020304" pitchFamily="18" charset="0"/>
              </a:rPr>
              <a:t>mùa</a:t>
            </a:r>
            <a:r>
              <a:rPr lang="en-US" sz="5000" b="1" dirty="0">
                <a:solidFill>
                  <a:srgbClr val="002060"/>
                </a:solidFill>
                <a:cs typeface="Times New Roman" panose="02020603050405020304" pitchFamily="18" charset="0"/>
              </a:rPr>
              <a:t> </a:t>
            </a:r>
            <a:r>
              <a:rPr lang="en-US" sz="5000" b="1" dirty="0" err="1">
                <a:solidFill>
                  <a:srgbClr val="002060"/>
                </a:solidFill>
                <a:cs typeface="Times New Roman" panose="02020603050405020304" pitchFamily="18" charset="0"/>
              </a:rPr>
              <a:t>xuân</a:t>
            </a:r>
            <a:r>
              <a:rPr lang="en-US" sz="5000" b="1" dirty="0">
                <a:solidFill>
                  <a:srgbClr val="002060"/>
                </a:solidFill>
                <a:cs typeface="Times New Roman" panose="02020603050405020304" pitchFamily="18" charset="0"/>
              </a:rPr>
              <a:t> </a:t>
            </a:r>
            <a:r>
              <a:rPr lang="en-US" sz="5000" b="1" dirty="0" err="1">
                <a:solidFill>
                  <a:srgbClr val="002060"/>
                </a:solidFill>
                <a:cs typeface="Times New Roman" panose="02020603050405020304" pitchFamily="18" charset="0"/>
              </a:rPr>
              <a:t>đang</a:t>
            </a:r>
            <a:r>
              <a:rPr lang="en-US" sz="5000" b="1" dirty="0">
                <a:solidFill>
                  <a:srgbClr val="002060"/>
                </a:solidFill>
                <a:cs typeface="Times New Roman" panose="02020603050405020304" pitchFamily="18" charset="0"/>
              </a:rPr>
              <a:t> </a:t>
            </a:r>
            <a:r>
              <a:rPr lang="en-US" sz="5000" b="1" dirty="0" err="1">
                <a:solidFill>
                  <a:srgbClr val="002060"/>
                </a:solidFill>
                <a:cs typeface="Times New Roman" panose="02020603050405020304" pitchFamily="18" charset="0"/>
              </a:rPr>
              <a:t>đến</a:t>
            </a:r>
            <a:r>
              <a:rPr lang="en-US" sz="5000" b="1" dirty="0">
                <a:solidFill>
                  <a:srgbClr val="002060"/>
                </a:solidFill>
                <a:cs typeface="Times New Roman" panose="02020603050405020304" pitchFamily="18" charset="0"/>
              </a:rPr>
              <a:t> </a:t>
            </a:r>
            <a:r>
              <a:rPr lang="en-US" sz="5000" b="1" dirty="0" err="1">
                <a:solidFill>
                  <a:srgbClr val="002060"/>
                </a:solidFill>
                <a:cs typeface="Times New Roman" panose="02020603050405020304" pitchFamily="18" charset="0"/>
              </a:rPr>
              <a:t>trong</a:t>
            </a:r>
            <a:r>
              <a:rPr lang="en-US" sz="5000" b="1" dirty="0">
                <a:solidFill>
                  <a:srgbClr val="002060"/>
                </a:solidFill>
                <a:cs typeface="Times New Roman" panose="02020603050405020304" pitchFamily="18" charset="0"/>
              </a:rPr>
              <a:t> </a:t>
            </a:r>
            <a:r>
              <a:rPr lang="en-US" sz="5000" b="1" dirty="0" err="1">
                <a:solidFill>
                  <a:srgbClr val="002060"/>
                </a:solidFill>
                <a:cs typeface="Times New Roman" panose="02020603050405020304" pitchFamily="18" charset="0"/>
              </a:rPr>
              <a:t>mọi</a:t>
            </a:r>
            <a:r>
              <a:rPr lang="en-US" sz="5000" b="1" dirty="0">
                <a:solidFill>
                  <a:srgbClr val="002060"/>
                </a:solidFill>
                <a:cs typeface="Times New Roman" panose="02020603050405020304" pitchFamily="18" charset="0"/>
              </a:rPr>
              <a:t> </a:t>
            </a:r>
            <a:r>
              <a:rPr lang="en-US" sz="5000" b="1" dirty="0" err="1">
                <a:solidFill>
                  <a:srgbClr val="002060"/>
                </a:solidFill>
                <a:cs typeface="Times New Roman" panose="02020603050405020304" pitchFamily="18" charset="0"/>
              </a:rPr>
              <a:t>nhà</a:t>
            </a:r>
            <a:r>
              <a:rPr lang="en-US" sz="5000" b="1" dirty="0">
                <a:solidFill>
                  <a:srgbClr val="002060"/>
                </a:solidFill>
                <a:cs typeface="Times New Roman" panose="02020603050405020304" pitchFamily="18" charset="0"/>
              </a:rPr>
              <a:t>. </a:t>
            </a:r>
            <a:r>
              <a:rPr lang="en-US" sz="5000" b="1" dirty="0">
                <a:solidFill>
                  <a:srgbClr val="002060"/>
                </a:solidFill>
                <a:effectLst/>
                <a:cs typeface="Times New Roman" panose="02020603050405020304" pitchFamily="18" charset="0"/>
              </a:rPr>
              <a:t> </a:t>
            </a:r>
            <a:endParaRPr lang="vi-VN" sz="5000" b="1" dirty="0">
              <a:solidFill>
                <a:srgbClr val="002060"/>
              </a:solidFill>
              <a:effectLst/>
              <a:cs typeface="Times New Roman" panose="02020603050405020304" pitchFamily="18" charset="0"/>
            </a:endParaRPr>
          </a:p>
        </p:txBody>
      </p:sp>
    </p:spTree>
    <p:extLst>
      <p:ext uri="{BB962C8B-B14F-4D97-AF65-F5344CB8AC3E}">
        <p14:creationId xmlns:p14="http://schemas.microsoft.com/office/powerpoint/2010/main" val="329065804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b="1">
              <a:solidFill>
                <a:srgbClr val="990000"/>
              </a:solidFill>
              <a:effectLst/>
              <a:latin typeface="UTM American Sans" pitchFamily="18" charset="0"/>
              <a:cs typeface="Times New Roman" pitchFamily="18"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5257091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normAutofit fontScale="90000"/>
          </a:bodyPr>
          <a:lstStyle/>
          <a:p>
            <a:pPr eaLnBrk="1" hangingPunct="1"/>
            <a:r>
              <a:rPr lang="en-US">
                <a:solidFill>
                  <a:srgbClr val="003399"/>
                </a:solidFill>
                <a:effectLst/>
                <a:latin typeface="UTM American Sans" pitchFamily="18" charset="0"/>
              </a:rPr>
              <a:t/>
            </a:r>
            <a:br>
              <a:rPr lang="en-US">
                <a:solidFill>
                  <a:srgbClr val="003399"/>
                </a:solidFill>
                <a:effectLst/>
                <a:latin typeface="UTM American Sans" pitchFamily="18" charset="0"/>
              </a:rPr>
            </a:br>
            <a:endParaRPr lang="en-US">
              <a:solidFill>
                <a:srgbClr val="003399"/>
              </a:solidFill>
              <a:effectLst/>
              <a:latin typeface="UTM American Sans" pitchFamily="18" charset="0"/>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1">
              <a:solidFill>
                <a:srgbClr val="FF0000"/>
              </a:solidFill>
              <a:effectLst/>
              <a:latin typeface="UTM American Sans" pitchFamily="18" charset="0"/>
              <a:cs typeface="Times New Roman" panose="02020603050405020304" pitchFamily="18" charset="0"/>
            </a:endParaRPr>
          </a:p>
          <a:p>
            <a:pPr eaLnBrk="1" hangingPunct="1">
              <a:lnSpc>
                <a:spcPct val="150000"/>
              </a:lnSpc>
            </a:pPr>
            <a:r>
              <a:rPr lang="en-US" sz="7200" b="1">
                <a:solidFill>
                  <a:srgbClr val="FF0000"/>
                </a:solidFill>
                <a:effectLst/>
                <a:latin typeface="UTM American Sans" pitchFamily="18" charset="0"/>
                <a:cs typeface="Times New Roman" panose="02020603050405020304" pitchFamily="18" charset="0"/>
              </a:rPr>
              <a:t>KINH VINH DANH</a:t>
            </a:r>
            <a:endParaRPr lang="vi-VN" sz="7200" b="1">
              <a:solidFill>
                <a:srgbClr val="FF00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56205528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normAutofit fontScale="90000"/>
          </a:bodyPr>
          <a:lstStyle/>
          <a:p>
            <a:pPr eaLnBrk="1" hangingPunct="1"/>
            <a:r>
              <a:rPr lang="en-US">
                <a:solidFill>
                  <a:srgbClr val="003399"/>
                </a:solidFill>
                <a:effectLst/>
                <a:latin typeface="UTM American Sans" pitchFamily="18" charset="0"/>
              </a:rPr>
              <a:t/>
            </a:r>
            <a:br>
              <a:rPr lang="en-US">
                <a:solidFill>
                  <a:srgbClr val="003399"/>
                </a:solidFill>
                <a:effectLst/>
                <a:latin typeface="UTM American Sans" pitchFamily="18" charset="0"/>
              </a:rPr>
            </a:br>
            <a:endParaRPr lang="en-US">
              <a:solidFill>
                <a:srgbClr val="003399"/>
              </a:solidFill>
              <a:effectLst/>
              <a:latin typeface="UTM American Sans" pitchFamily="18" charset="0"/>
            </a:endParaRPr>
          </a:p>
        </p:txBody>
      </p:sp>
      <p:sp>
        <p:nvSpPr>
          <p:cNvPr id="78851" name="Rectangle 3"/>
          <p:cNvSpPr>
            <a:spLocks noGrp="1" noChangeArrowheads="1"/>
          </p:cNvSpPr>
          <p:nvPr>
            <p:ph type="subTitle" idx="1"/>
          </p:nvPr>
        </p:nvSpPr>
        <p:spPr>
          <a:xfrm>
            <a:off x="0" y="0"/>
            <a:ext cx="9144000" cy="5143500"/>
          </a:xfrm>
        </p:spPr>
        <p:txBody>
          <a:bodyPr/>
          <a:lstStyle/>
          <a:p>
            <a:pPr algn="l" eaLnBrk="1" hangingPunct="1">
              <a:lnSpc>
                <a:spcPct val="150000"/>
              </a:lnSpc>
            </a:pPr>
            <a:r>
              <a:rPr lang="en-US" sz="4000" b="1" u="sng" dirty="0" err="1">
                <a:solidFill>
                  <a:srgbClr val="FF0000"/>
                </a:solidFill>
                <a:effectLst/>
                <a:latin typeface="UTM American Sans" pitchFamily="18" charset="0"/>
                <a:cs typeface="Times New Roman" panose="02020603050405020304" pitchFamily="18" charset="0"/>
              </a:rPr>
              <a:t>Chủ</a:t>
            </a:r>
            <a:r>
              <a:rPr lang="en-US" sz="4000" b="1" u="sng" dirty="0">
                <a:solidFill>
                  <a:srgbClr val="FF0000"/>
                </a:solidFill>
                <a:effectLst/>
                <a:latin typeface="UTM American Sans" pitchFamily="18" charset="0"/>
                <a:cs typeface="Times New Roman" panose="02020603050405020304" pitchFamily="18" charset="0"/>
              </a:rPr>
              <a:t> </a:t>
            </a:r>
            <a:r>
              <a:rPr lang="en-US" sz="4000" b="1" u="sng" dirty="0" err="1">
                <a:solidFill>
                  <a:srgbClr val="FF0000"/>
                </a:solidFill>
                <a:effectLst/>
                <a:latin typeface="UTM American Sans" pitchFamily="18" charset="0"/>
                <a:cs typeface="Times New Roman" panose="02020603050405020304" pitchFamily="18" charset="0"/>
              </a:rPr>
              <a:t>tế</a:t>
            </a:r>
            <a:r>
              <a:rPr lang="en-US" sz="4000" b="1" u="sng" dirty="0">
                <a:solidFill>
                  <a:srgbClr val="FF0000"/>
                </a:solidFill>
                <a:effectLst/>
                <a:latin typeface="UTM American Sans" pitchFamily="18" charset="0"/>
                <a:cs typeface="Times New Roman" panose="02020603050405020304" pitchFamily="18" charset="0"/>
              </a:rPr>
              <a:t>:</a:t>
            </a:r>
            <a:r>
              <a:rPr lang="en-US" sz="4000" b="1" dirty="0">
                <a:solidFill>
                  <a:srgbClr val="FF0000"/>
                </a:solidFill>
                <a:effectLst/>
                <a:latin typeface="UTM American Sans" pitchFamily="18" charset="0"/>
                <a:cs typeface="Times New Roman" panose="02020603050405020304" pitchFamily="18" charset="0"/>
              </a:rPr>
              <a:t> </a:t>
            </a:r>
            <a:r>
              <a:rPr lang="en-US" sz="5400" b="1" i="1" dirty="0" err="1">
                <a:solidFill>
                  <a:srgbClr val="FF0000"/>
                </a:solidFill>
                <a:effectLst/>
                <a:latin typeface="UTM American Sans" pitchFamily="18" charset="0"/>
                <a:cs typeface="Times New Roman" panose="02020603050405020304" pitchFamily="18" charset="0"/>
              </a:rPr>
              <a:t>Vinh</a:t>
            </a:r>
            <a:r>
              <a:rPr lang="en-US" sz="5400" b="1" i="1" dirty="0">
                <a:solidFill>
                  <a:srgbClr val="FF0000"/>
                </a:solidFill>
                <a:effectLst/>
                <a:latin typeface="UTM American Sans" pitchFamily="18" charset="0"/>
                <a:cs typeface="Times New Roman" panose="02020603050405020304" pitchFamily="18" charset="0"/>
              </a:rPr>
              <a:t> </a:t>
            </a:r>
            <a:r>
              <a:rPr lang="en-US" sz="5400" b="1" i="1" dirty="0" err="1">
                <a:solidFill>
                  <a:srgbClr val="FF0000"/>
                </a:solidFill>
                <a:effectLst/>
                <a:latin typeface="UTM American Sans" pitchFamily="18" charset="0"/>
                <a:cs typeface="Times New Roman" panose="02020603050405020304" pitchFamily="18" charset="0"/>
              </a:rPr>
              <a:t>danh</a:t>
            </a:r>
            <a:r>
              <a:rPr lang="en-US" sz="5400" b="1" i="1" dirty="0">
                <a:solidFill>
                  <a:srgbClr val="FF0000"/>
                </a:solidFill>
                <a:effectLst/>
                <a:latin typeface="UTM American Sans" pitchFamily="18" charset="0"/>
                <a:cs typeface="Times New Roman" panose="02020603050405020304" pitchFamily="18" charset="0"/>
              </a:rPr>
              <a:t> </a:t>
            </a:r>
            <a:r>
              <a:rPr lang="en-US" sz="5400" b="1" i="1" dirty="0" err="1">
                <a:solidFill>
                  <a:srgbClr val="FF0000"/>
                </a:solidFill>
                <a:effectLst/>
                <a:latin typeface="UTM American Sans" pitchFamily="18" charset="0"/>
                <a:cs typeface="Times New Roman" panose="02020603050405020304" pitchFamily="18" charset="0"/>
              </a:rPr>
              <a:t>Thiên</a:t>
            </a:r>
            <a:r>
              <a:rPr lang="en-US" sz="5400" b="1" i="1" dirty="0">
                <a:solidFill>
                  <a:srgbClr val="FF0000"/>
                </a:solidFill>
                <a:effectLst/>
                <a:latin typeface="UTM American Sans" pitchFamily="18" charset="0"/>
                <a:cs typeface="Times New Roman" panose="02020603050405020304" pitchFamily="18" charset="0"/>
              </a:rPr>
              <a:t> </a:t>
            </a:r>
            <a:r>
              <a:rPr lang="en-US" sz="5400" b="1" i="1" dirty="0" err="1">
                <a:solidFill>
                  <a:srgbClr val="FF0000"/>
                </a:solidFill>
                <a:effectLst/>
                <a:latin typeface="UTM American Sans" pitchFamily="18" charset="0"/>
                <a:cs typeface="Times New Roman" panose="02020603050405020304" pitchFamily="18" charset="0"/>
              </a:rPr>
              <a:t>Chúa</a:t>
            </a:r>
            <a:r>
              <a:rPr lang="en-US" sz="5400" b="1" i="1" dirty="0">
                <a:solidFill>
                  <a:srgbClr val="FF0000"/>
                </a:solidFill>
                <a:effectLst/>
                <a:latin typeface="UTM American Sans" pitchFamily="18" charset="0"/>
                <a:cs typeface="Times New Roman" panose="02020603050405020304" pitchFamily="18" charset="0"/>
              </a:rPr>
              <a:t> </a:t>
            </a:r>
            <a:r>
              <a:rPr lang="en-US" sz="5400" b="1" i="1" dirty="0" err="1">
                <a:solidFill>
                  <a:srgbClr val="FF0000"/>
                </a:solidFill>
                <a:effectLst/>
                <a:latin typeface="UTM American Sans" pitchFamily="18" charset="0"/>
                <a:cs typeface="Times New Roman" panose="02020603050405020304" pitchFamily="18" charset="0"/>
              </a:rPr>
              <a:t>trên</a:t>
            </a:r>
            <a:r>
              <a:rPr lang="en-US" sz="5400" b="1" i="1" dirty="0">
                <a:solidFill>
                  <a:srgbClr val="FF0000"/>
                </a:solidFill>
                <a:effectLst/>
                <a:latin typeface="UTM American Sans" pitchFamily="18" charset="0"/>
                <a:cs typeface="Times New Roman" panose="02020603050405020304" pitchFamily="18" charset="0"/>
              </a:rPr>
              <a:t> </a:t>
            </a:r>
            <a:r>
              <a:rPr lang="en-US" sz="5400" b="1" i="1" dirty="0" err="1">
                <a:solidFill>
                  <a:srgbClr val="FF0000"/>
                </a:solidFill>
                <a:effectLst/>
                <a:latin typeface="UTM American Sans" pitchFamily="18" charset="0"/>
                <a:cs typeface="Times New Roman" panose="02020603050405020304" pitchFamily="18" charset="0"/>
              </a:rPr>
              <a:t>các</a:t>
            </a:r>
            <a:r>
              <a:rPr lang="en-US" sz="5400" b="1" i="1" dirty="0">
                <a:solidFill>
                  <a:srgbClr val="FF0000"/>
                </a:solidFill>
                <a:effectLst/>
                <a:latin typeface="UTM American Sans" pitchFamily="18" charset="0"/>
                <a:cs typeface="Times New Roman" panose="02020603050405020304" pitchFamily="18" charset="0"/>
              </a:rPr>
              <a:t> </a:t>
            </a:r>
            <a:r>
              <a:rPr lang="en-US" sz="5400" b="1" i="1" dirty="0" err="1">
                <a:solidFill>
                  <a:srgbClr val="FF0000"/>
                </a:solidFill>
                <a:effectLst/>
                <a:latin typeface="UTM American Sans" pitchFamily="18" charset="0"/>
                <a:cs typeface="Times New Roman" panose="02020603050405020304" pitchFamily="18" charset="0"/>
              </a:rPr>
              <a:t>tầng</a:t>
            </a:r>
            <a:r>
              <a:rPr lang="en-US" sz="5400" b="1" i="1" dirty="0">
                <a:solidFill>
                  <a:srgbClr val="FF0000"/>
                </a:solidFill>
                <a:effectLst/>
                <a:latin typeface="UTM American Sans" pitchFamily="18" charset="0"/>
                <a:cs typeface="Times New Roman" panose="02020603050405020304" pitchFamily="18" charset="0"/>
              </a:rPr>
              <a:t> </a:t>
            </a:r>
            <a:r>
              <a:rPr lang="en-US" sz="5400" b="1" i="1" dirty="0" err="1">
                <a:solidFill>
                  <a:srgbClr val="FF0000"/>
                </a:solidFill>
                <a:effectLst/>
                <a:latin typeface="UTM American Sans" pitchFamily="18" charset="0"/>
                <a:cs typeface="Times New Roman" panose="02020603050405020304" pitchFamily="18" charset="0"/>
              </a:rPr>
              <a:t>trời</a:t>
            </a:r>
            <a:r>
              <a:rPr lang="en-US" sz="5400" b="1" i="1" dirty="0">
                <a:solidFill>
                  <a:srgbClr val="FF0000"/>
                </a:solidFill>
                <a:effectLst/>
                <a:latin typeface="UTM American Sans" pitchFamily="18" charset="0"/>
                <a:cs typeface="Times New Roman" panose="02020603050405020304" pitchFamily="18" charset="0"/>
              </a:rPr>
              <a:t>.</a:t>
            </a:r>
            <a:br>
              <a:rPr lang="en-US" sz="5400" b="1" i="1" dirty="0">
                <a:solidFill>
                  <a:srgbClr val="FF0000"/>
                </a:solidFill>
                <a:effectLst/>
                <a:latin typeface="UTM American Sans" pitchFamily="18" charset="0"/>
                <a:cs typeface="Times New Roman" panose="02020603050405020304" pitchFamily="18" charset="0"/>
              </a:rPr>
            </a:br>
            <a:r>
              <a:rPr lang="vi-VN" sz="5400" b="1" u="sng" dirty="0">
                <a:solidFill>
                  <a:srgbClr val="FF0000"/>
                </a:solidFill>
                <a:effectLst/>
                <a:latin typeface="+mj-lt"/>
                <a:cs typeface="Times New Roman" panose="02020603050405020304" pitchFamily="18" charset="0"/>
              </a:rPr>
              <a:t>A+B:</a:t>
            </a:r>
            <a:r>
              <a:rPr lang="vi-VN" sz="5400" b="1" dirty="0">
                <a:solidFill>
                  <a:srgbClr val="003399"/>
                </a:solidFill>
                <a:effectLst/>
                <a:latin typeface="+mj-lt"/>
                <a:cs typeface="Times New Roman" panose="02020603050405020304" pitchFamily="18" charset="0"/>
              </a:rPr>
              <a:t> </a:t>
            </a:r>
            <a:r>
              <a:rPr lang="vi-VN" sz="5400" b="1" dirty="0">
                <a:solidFill>
                  <a:srgbClr val="002060"/>
                </a:solidFill>
                <a:effectLst/>
                <a:latin typeface="+mj-lt"/>
                <a:cs typeface="Times New Roman" panose="02020603050405020304" pitchFamily="18" charset="0"/>
              </a:rPr>
              <a:t>Và bình an dưới thế cho người thiện tâm</a:t>
            </a:r>
            <a:r>
              <a:rPr lang="en-US" sz="5400" b="1" dirty="0">
                <a:solidFill>
                  <a:srgbClr val="002060"/>
                </a:solidFill>
                <a:effectLst/>
                <a:latin typeface="UTM American Sans" pitchFamily="18" charset="0"/>
                <a:cs typeface="Times New Roman" panose="02020603050405020304" pitchFamily="18" charset="0"/>
              </a:rPr>
              <a:t>.</a:t>
            </a:r>
            <a:endParaRPr lang="vi-VN" sz="5400" b="1" dirty="0">
              <a:solidFill>
                <a:srgbClr val="002060"/>
              </a:solidFill>
              <a:effectLst/>
              <a:latin typeface="+mj-lt"/>
              <a:cs typeface="Times New Roman" panose="02020603050405020304" pitchFamily="18" charset="0"/>
            </a:endParaRPr>
          </a:p>
        </p:txBody>
      </p:sp>
    </p:spTree>
    <p:extLst>
      <p:ext uri="{BB962C8B-B14F-4D97-AF65-F5344CB8AC3E}">
        <p14:creationId xmlns:p14="http://schemas.microsoft.com/office/powerpoint/2010/main" val="103316049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normAutofit fontScale="90000"/>
          </a:bodyPr>
          <a:lstStyle/>
          <a:p>
            <a:pPr eaLnBrk="1" hangingPunct="1"/>
            <a:r>
              <a:rPr lang="en-US">
                <a:solidFill>
                  <a:srgbClr val="003399"/>
                </a:solidFill>
                <a:effectLst/>
                <a:latin typeface="UTM American Sans" pitchFamily="18" charset="0"/>
              </a:rPr>
              <a:t/>
            </a:r>
            <a:br>
              <a:rPr lang="en-US">
                <a:solidFill>
                  <a:srgbClr val="003399"/>
                </a:solidFill>
                <a:effectLst/>
                <a:latin typeface="UTM American Sans" pitchFamily="18" charset="0"/>
              </a:rPr>
            </a:br>
            <a:endParaRPr lang="en-US">
              <a:solidFill>
                <a:srgbClr val="003399"/>
              </a:solidFill>
              <a:effectLst/>
              <a:latin typeface="UTM American Sans" pitchFamily="18" charset="0"/>
            </a:endParaRPr>
          </a:p>
        </p:txBody>
      </p:sp>
      <p:sp>
        <p:nvSpPr>
          <p:cNvPr id="80899" name="Rectangle 3"/>
          <p:cNvSpPr>
            <a:spLocks noGrp="1" noChangeArrowheads="1"/>
          </p:cNvSpPr>
          <p:nvPr>
            <p:ph type="subTitle" idx="1"/>
          </p:nvPr>
        </p:nvSpPr>
        <p:spPr>
          <a:xfrm>
            <a:off x="0" y="0"/>
            <a:ext cx="9144000" cy="5143500"/>
          </a:xfrm>
        </p:spPr>
        <p:txBody>
          <a:bodyPr/>
          <a:lstStyle/>
          <a:p>
            <a:pPr algn="l" eaLnBrk="1" hangingPunct="1">
              <a:lnSpc>
                <a:spcPct val="140000"/>
              </a:lnSpc>
            </a:pPr>
            <a:r>
              <a:rPr lang="en-US" sz="5000" b="1" u="sng" dirty="0">
                <a:solidFill>
                  <a:srgbClr val="FF0000"/>
                </a:solidFill>
                <a:effectLst/>
                <a:latin typeface="UTM American Sans" pitchFamily="18" charset="0"/>
                <a:cs typeface="Times New Roman" panose="02020603050405020304" pitchFamily="18" charset="0"/>
              </a:rPr>
              <a:t>A:</a:t>
            </a:r>
            <a:r>
              <a:rPr lang="en-US" sz="5000" b="1" dirty="0">
                <a:solidFill>
                  <a:srgbClr val="003399"/>
                </a:solidFill>
                <a:effectLst/>
                <a:latin typeface="UTM American Sans" pitchFamily="18" charset="0"/>
                <a:cs typeface="Times New Roman" panose="02020603050405020304" pitchFamily="18" charset="0"/>
              </a:rPr>
              <a:t> </a:t>
            </a:r>
            <a:r>
              <a:rPr lang="en-US" sz="5000" b="1" dirty="0" err="1">
                <a:solidFill>
                  <a:srgbClr val="002060"/>
                </a:solidFill>
                <a:effectLst/>
                <a:latin typeface="UTM American Sans" pitchFamily="18" charset="0"/>
                <a:cs typeface="Times New Roman" panose="02020603050405020304" pitchFamily="18" charset="0"/>
              </a:rPr>
              <a:t>Chúng</a:t>
            </a:r>
            <a:r>
              <a:rPr lang="en-US" sz="5000" b="1" dirty="0">
                <a:solidFill>
                  <a:srgbClr val="002060"/>
                </a:solidFill>
                <a:effectLst/>
                <a:latin typeface="UTM American Sans" pitchFamily="18" charset="0"/>
                <a:cs typeface="Times New Roman" panose="02020603050405020304" pitchFamily="18" charset="0"/>
              </a:rPr>
              <a:t> con </a:t>
            </a:r>
            <a:r>
              <a:rPr lang="en-US" sz="5000" b="1" dirty="0" err="1">
                <a:solidFill>
                  <a:srgbClr val="002060"/>
                </a:solidFill>
                <a:effectLst/>
                <a:latin typeface="UTM American Sans" pitchFamily="18" charset="0"/>
                <a:cs typeface="Times New Roman" panose="02020603050405020304" pitchFamily="18" charset="0"/>
              </a:rPr>
              <a:t>ca</a:t>
            </a:r>
            <a:r>
              <a:rPr lang="en-US" sz="5000" b="1" dirty="0">
                <a:solidFill>
                  <a:srgbClr val="002060"/>
                </a:solidFill>
                <a:effectLst/>
                <a:latin typeface="UTM American Sans" pitchFamily="18" charset="0"/>
                <a:cs typeface="Times New Roman" panose="02020603050405020304" pitchFamily="18" charset="0"/>
              </a:rPr>
              <a:t> </a:t>
            </a:r>
            <a:r>
              <a:rPr lang="en-US" sz="5000" b="1" dirty="0" err="1">
                <a:solidFill>
                  <a:srgbClr val="002060"/>
                </a:solidFill>
                <a:effectLst/>
                <a:latin typeface="UTM American Sans" pitchFamily="18" charset="0"/>
                <a:cs typeface="Times New Roman" panose="02020603050405020304" pitchFamily="18" charset="0"/>
              </a:rPr>
              <a:t>ngợi</a:t>
            </a:r>
            <a:r>
              <a:rPr lang="en-US" sz="5000" b="1" dirty="0">
                <a:solidFill>
                  <a:srgbClr val="002060"/>
                </a:solidFill>
                <a:effectLst/>
                <a:latin typeface="UTM American Sans" pitchFamily="18" charset="0"/>
                <a:cs typeface="Times New Roman" panose="02020603050405020304" pitchFamily="18" charset="0"/>
              </a:rPr>
              <a:t> </a:t>
            </a:r>
            <a:r>
              <a:rPr lang="en-US" sz="5000" b="1" dirty="0" err="1">
                <a:solidFill>
                  <a:srgbClr val="002060"/>
                </a:solidFill>
                <a:effectLst/>
                <a:latin typeface="UTM American Sans" pitchFamily="18" charset="0"/>
                <a:cs typeface="Times New Roman" panose="02020603050405020304" pitchFamily="18" charset="0"/>
              </a:rPr>
              <a:t>Chúa</a:t>
            </a:r>
            <a:r>
              <a:rPr lang="en-US" sz="5000" b="1" dirty="0">
                <a:solidFill>
                  <a:srgbClr val="002060"/>
                </a:solidFill>
                <a:effectLst/>
                <a:latin typeface="UTM American Sans" pitchFamily="18" charset="0"/>
                <a:cs typeface="Times New Roman" panose="02020603050405020304" pitchFamily="18" charset="0"/>
              </a:rPr>
              <a:t>.</a:t>
            </a:r>
          </a:p>
          <a:p>
            <a:pPr algn="l" eaLnBrk="1" hangingPunct="1">
              <a:lnSpc>
                <a:spcPct val="140000"/>
              </a:lnSpc>
            </a:pPr>
            <a:r>
              <a:rPr lang="en-US" sz="5000" b="1" u="sng" dirty="0">
                <a:solidFill>
                  <a:srgbClr val="FF0000"/>
                </a:solidFill>
                <a:effectLst/>
                <a:latin typeface="UTM American Sans" pitchFamily="18" charset="0"/>
                <a:cs typeface="Times New Roman" panose="02020603050405020304" pitchFamily="18" charset="0"/>
              </a:rPr>
              <a:t>B:</a:t>
            </a:r>
            <a:r>
              <a:rPr lang="en-US" sz="5000" b="1" dirty="0">
                <a:solidFill>
                  <a:srgbClr val="003399"/>
                </a:solidFill>
                <a:effectLst/>
                <a:latin typeface="UTM American Sans" pitchFamily="18" charset="0"/>
                <a:cs typeface="Times New Roman" panose="02020603050405020304" pitchFamily="18" charset="0"/>
              </a:rPr>
              <a:t> </a:t>
            </a:r>
            <a:r>
              <a:rPr lang="en-US" sz="5000" b="1" dirty="0" err="1">
                <a:solidFill>
                  <a:srgbClr val="002060"/>
                </a:solidFill>
                <a:effectLst/>
                <a:latin typeface="UTM American Sans" pitchFamily="18" charset="0"/>
                <a:cs typeface="Times New Roman" panose="02020603050405020304" pitchFamily="18" charset="0"/>
              </a:rPr>
              <a:t>Chúng</a:t>
            </a:r>
            <a:r>
              <a:rPr lang="en-US" sz="5000" b="1" dirty="0">
                <a:solidFill>
                  <a:srgbClr val="002060"/>
                </a:solidFill>
                <a:effectLst/>
                <a:latin typeface="UTM American Sans" pitchFamily="18" charset="0"/>
                <a:cs typeface="Times New Roman" panose="02020603050405020304" pitchFamily="18" charset="0"/>
              </a:rPr>
              <a:t> con </a:t>
            </a:r>
            <a:r>
              <a:rPr lang="en-US" sz="5000" b="1" dirty="0" err="1">
                <a:solidFill>
                  <a:srgbClr val="002060"/>
                </a:solidFill>
                <a:effectLst/>
                <a:latin typeface="UTM American Sans" pitchFamily="18" charset="0"/>
                <a:cs typeface="Times New Roman" panose="02020603050405020304" pitchFamily="18" charset="0"/>
              </a:rPr>
              <a:t>chúc</a:t>
            </a:r>
            <a:r>
              <a:rPr lang="en-US" sz="5000" b="1" dirty="0">
                <a:solidFill>
                  <a:srgbClr val="002060"/>
                </a:solidFill>
                <a:effectLst/>
                <a:latin typeface="UTM American Sans" pitchFamily="18" charset="0"/>
                <a:cs typeface="Times New Roman" panose="02020603050405020304" pitchFamily="18" charset="0"/>
              </a:rPr>
              <a:t> </a:t>
            </a:r>
            <a:r>
              <a:rPr lang="en-US" sz="5000" b="1" dirty="0" err="1">
                <a:solidFill>
                  <a:srgbClr val="002060"/>
                </a:solidFill>
                <a:effectLst/>
                <a:latin typeface="UTM American Sans" pitchFamily="18" charset="0"/>
                <a:cs typeface="Times New Roman" panose="02020603050405020304" pitchFamily="18" charset="0"/>
              </a:rPr>
              <a:t>tụng</a:t>
            </a:r>
            <a:r>
              <a:rPr lang="en-US" sz="5000" b="1" dirty="0">
                <a:solidFill>
                  <a:srgbClr val="002060"/>
                </a:solidFill>
                <a:effectLst/>
                <a:latin typeface="UTM American Sans" pitchFamily="18" charset="0"/>
                <a:cs typeface="Times New Roman" panose="02020603050405020304" pitchFamily="18" charset="0"/>
              </a:rPr>
              <a:t> </a:t>
            </a:r>
            <a:r>
              <a:rPr lang="en-US" sz="5000" b="1" dirty="0" err="1">
                <a:solidFill>
                  <a:srgbClr val="002060"/>
                </a:solidFill>
                <a:effectLst/>
                <a:latin typeface="UTM American Sans" pitchFamily="18" charset="0"/>
                <a:cs typeface="Times New Roman" panose="02020603050405020304" pitchFamily="18" charset="0"/>
              </a:rPr>
              <a:t>Chúa</a:t>
            </a:r>
            <a:r>
              <a:rPr lang="en-US" sz="5000" b="1" dirty="0">
                <a:solidFill>
                  <a:srgbClr val="002060"/>
                </a:solidFill>
                <a:effectLst/>
                <a:latin typeface="UTM American Sans" pitchFamily="18" charset="0"/>
                <a:cs typeface="Times New Roman" panose="02020603050405020304" pitchFamily="18" charset="0"/>
              </a:rPr>
              <a:t>. </a:t>
            </a:r>
            <a:r>
              <a:rPr lang="en-US" sz="5000" b="1" dirty="0">
                <a:solidFill>
                  <a:srgbClr val="003399"/>
                </a:solidFill>
                <a:effectLst/>
                <a:latin typeface="UTM American Sans" pitchFamily="18" charset="0"/>
                <a:cs typeface="Times New Roman" panose="02020603050405020304" pitchFamily="18" charset="0"/>
              </a:rPr>
              <a:t/>
            </a:r>
            <a:br>
              <a:rPr lang="en-US" sz="5000" b="1" dirty="0">
                <a:solidFill>
                  <a:srgbClr val="003399"/>
                </a:solidFill>
                <a:effectLst/>
                <a:latin typeface="UTM American Sans" pitchFamily="18" charset="0"/>
                <a:cs typeface="Times New Roman" panose="02020603050405020304" pitchFamily="18" charset="0"/>
              </a:rPr>
            </a:br>
            <a:r>
              <a:rPr lang="en-US" sz="5000" b="1" u="sng" dirty="0">
                <a:solidFill>
                  <a:srgbClr val="FF0000"/>
                </a:solidFill>
                <a:effectLst/>
                <a:latin typeface="UTM American Sans" pitchFamily="18" charset="0"/>
                <a:cs typeface="Times New Roman" panose="02020603050405020304" pitchFamily="18" charset="0"/>
              </a:rPr>
              <a:t>A:</a:t>
            </a:r>
            <a:r>
              <a:rPr lang="en-US" sz="5000" b="1" dirty="0">
                <a:solidFill>
                  <a:srgbClr val="003399"/>
                </a:solidFill>
                <a:effectLst/>
                <a:latin typeface="UTM American Sans" pitchFamily="18" charset="0"/>
                <a:cs typeface="Times New Roman" panose="02020603050405020304" pitchFamily="18" charset="0"/>
              </a:rPr>
              <a:t> </a:t>
            </a:r>
            <a:r>
              <a:rPr lang="en-US" sz="5000" b="1" dirty="0" err="1">
                <a:solidFill>
                  <a:srgbClr val="002060"/>
                </a:solidFill>
                <a:effectLst/>
                <a:latin typeface="UTM American Sans" pitchFamily="18" charset="0"/>
                <a:cs typeface="Times New Roman" panose="02020603050405020304" pitchFamily="18" charset="0"/>
              </a:rPr>
              <a:t>Chúng</a:t>
            </a:r>
            <a:r>
              <a:rPr lang="en-US" sz="5000" b="1" dirty="0">
                <a:solidFill>
                  <a:srgbClr val="002060"/>
                </a:solidFill>
                <a:effectLst/>
                <a:latin typeface="UTM American Sans" pitchFamily="18" charset="0"/>
                <a:cs typeface="Times New Roman" panose="02020603050405020304" pitchFamily="18" charset="0"/>
              </a:rPr>
              <a:t> con </a:t>
            </a:r>
            <a:r>
              <a:rPr lang="en-US" sz="5000" b="1" dirty="0" err="1">
                <a:solidFill>
                  <a:srgbClr val="002060"/>
                </a:solidFill>
                <a:effectLst/>
                <a:latin typeface="UTM American Sans" pitchFamily="18" charset="0"/>
                <a:cs typeface="Times New Roman" panose="02020603050405020304" pitchFamily="18" charset="0"/>
              </a:rPr>
              <a:t>thờ</a:t>
            </a:r>
            <a:r>
              <a:rPr lang="en-US" sz="5000" b="1" dirty="0">
                <a:solidFill>
                  <a:srgbClr val="002060"/>
                </a:solidFill>
                <a:effectLst/>
                <a:latin typeface="UTM American Sans" pitchFamily="18" charset="0"/>
                <a:cs typeface="Times New Roman" panose="02020603050405020304" pitchFamily="18" charset="0"/>
              </a:rPr>
              <a:t> </a:t>
            </a:r>
            <a:r>
              <a:rPr lang="en-US" sz="5000" b="1" dirty="0" err="1">
                <a:solidFill>
                  <a:srgbClr val="002060"/>
                </a:solidFill>
                <a:effectLst/>
                <a:latin typeface="UTM American Sans" pitchFamily="18" charset="0"/>
                <a:cs typeface="Times New Roman" panose="02020603050405020304" pitchFamily="18" charset="0"/>
              </a:rPr>
              <a:t>lạy</a:t>
            </a:r>
            <a:r>
              <a:rPr lang="en-US" sz="5000" b="1" dirty="0">
                <a:solidFill>
                  <a:srgbClr val="002060"/>
                </a:solidFill>
                <a:effectLst/>
                <a:latin typeface="UTM American Sans" pitchFamily="18" charset="0"/>
                <a:cs typeface="Times New Roman" panose="02020603050405020304" pitchFamily="18" charset="0"/>
              </a:rPr>
              <a:t> </a:t>
            </a:r>
            <a:r>
              <a:rPr lang="en-US" sz="5000" b="1" dirty="0" err="1">
                <a:solidFill>
                  <a:srgbClr val="002060"/>
                </a:solidFill>
                <a:effectLst/>
                <a:latin typeface="UTM American Sans" pitchFamily="18" charset="0"/>
                <a:cs typeface="Times New Roman" panose="02020603050405020304" pitchFamily="18" charset="0"/>
              </a:rPr>
              <a:t>Chúa</a:t>
            </a:r>
            <a:r>
              <a:rPr lang="en-US" sz="5000" b="1" dirty="0">
                <a:solidFill>
                  <a:srgbClr val="002060"/>
                </a:solidFill>
                <a:effectLst/>
                <a:latin typeface="UTM American Sans" pitchFamily="18" charset="0"/>
                <a:cs typeface="Times New Roman" panose="02020603050405020304" pitchFamily="18" charset="0"/>
              </a:rPr>
              <a:t>. </a:t>
            </a:r>
          </a:p>
          <a:p>
            <a:pPr algn="l" eaLnBrk="1" hangingPunct="1">
              <a:lnSpc>
                <a:spcPct val="140000"/>
              </a:lnSpc>
            </a:pPr>
            <a:r>
              <a:rPr lang="en-US" sz="5000" b="1" u="sng" dirty="0">
                <a:solidFill>
                  <a:srgbClr val="FF0000"/>
                </a:solidFill>
                <a:effectLst/>
                <a:latin typeface="UTM American Sans" pitchFamily="18" charset="0"/>
                <a:cs typeface="Times New Roman" panose="02020603050405020304" pitchFamily="18" charset="0"/>
              </a:rPr>
              <a:t>B:</a:t>
            </a:r>
            <a:r>
              <a:rPr lang="en-US" sz="5000" b="1" dirty="0">
                <a:solidFill>
                  <a:srgbClr val="003399"/>
                </a:solidFill>
                <a:effectLst/>
                <a:latin typeface="UTM American Sans" pitchFamily="18" charset="0"/>
                <a:cs typeface="Times New Roman" panose="02020603050405020304" pitchFamily="18" charset="0"/>
              </a:rPr>
              <a:t> </a:t>
            </a:r>
            <a:r>
              <a:rPr lang="en-US" sz="5000" b="1" dirty="0" err="1">
                <a:solidFill>
                  <a:srgbClr val="002060"/>
                </a:solidFill>
                <a:effectLst/>
                <a:latin typeface="UTM American Sans" pitchFamily="18" charset="0"/>
                <a:cs typeface="Times New Roman" panose="02020603050405020304" pitchFamily="18" charset="0"/>
              </a:rPr>
              <a:t>Chúng</a:t>
            </a:r>
            <a:r>
              <a:rPr lang="en-US" sz="5000" b="1" dirty="0">
                <a:solidFill>
                  <a:srgbClr val="002060"/>
                </a:solidFill>
                <a:effectLst/>
                <a:latin typeface="UTM American Sans" pitchFamily="18" charset="0"/>
                <a:cs typeface="Times New Roman" panose="02020603050405020304" pitchFamily="18" charset="0"/>
              </a:rPr>
              <a:t> con </a:t>
            </a:r>
            <a:r>
              <a:rPr lang="en-US" sz="5000" b="1" dirty="0" err="1">
                <a:solidFill>
                  <a:srgbClr val="002060"/>
                </a:solidFill>
                <a:effectLst/>
                <a:latin typeface="UTM American Sans" pitchFamily="18" charset="0"/>
                <a:cs typeface="Times New Roman" panose="02020603050405020304" pitchFamily="18" charset="0"/>
              </a:rPr>
              <a:t>tôn</a:t>
            </a:r>
            <a:r>
              <a:rPr lang="en-US" sz="5000" b="1" dirty="0">
                <a:solidFill>
                  <a:srgbClr val="002060"/>
                </a:solidFill>
                <a:effectLst/>
                <a:latin typeface="UTM American Sans" pitchFamily="18" charset="0"/>
                <a:cs typeface="Times New Roman" panose="02020603050405020304" pitchFamily="18" charset="0"/>
              </a:rPr>
              <a:t> </a:t>
            </a:r>
            <a:r>
              <a:rPr lang="en-US" sz="5000" b="1" dirty="0" err="1">
                <a:solidFill>
                  <a:srgbClr val="002060"/>
                </a:solidFill>
                <a:effectLst/>
                <a:latin typeface="UTM American Sans" pitchFamily="18" charset="0"/>
                <a:cs typeface="Times New Roman" panose="02020603050405020304" pitchFamily="18" charset="0"/>
              </a:rPr>
              <a:t>vinh</a:t>
            </a:r>
            <a:r>
              <a:rPr lang="en-US" sz="5000" b="1" dirty="0">
                <a:solidFill>
                  <a:srgbClr val="002060"/>
                </a:solidFill>
                <a:effectLst/>
                <a:latin typeface="UTM American Sans" pitchFamily="18" charset="0"/>
                <a:cs typeface="Times New Roman" panose="02020603050405020304" pitchFamily="18" charset="0"/>
              </a:rPr>
              <a:t> </a:t>
            </a:r>
            <a:r>
              <a:rPr lang="en-US" sz="5000" b="1" dirty="0" err="1">
                <a:solidFill>
                  <a:srgbClr val="002060"/>
                </a:solidFill>
                <a:effectLst/>
                <a:latin typeface="UTM American Sans" pitchFamily="18" charset="0"/>
                <a:cs typeface="Times New Roman" panose="02020603050405020304" pitchFamily="18" charset="0"/>
              </a:rPr>
              <a:t>Chúa</a:t>
            </a:r>
            <a:r>
              <a:rPr lang="en-US" sz="5000" b="1" dirty="0">
                <a:solidFill>
                  <a:srgbClr val="002060"/>
                </a:solidFill>
                <a:effectLst/>
                <a:latin typeface="UTM American Sans" pitchFamily="18" charset="0"/>
                <a:cs typeface="Times New Roman" panose="02020603050405020304" pitchFamily="18" charset="0"/>
              </a:rPr>
              <a:t>.</a:t>
            </a:r>
          </a:p>
        </p:txBody>
      </p:sp>
    </p:spTree>
    <p:extLst>
      <p:ext uri="{BB962C8B-B14F-4D97-AF65-F5344CB8AC3E}">
        <p14:creationId xmlns:p14="http://schemas.microsoft.com/office/powerpoint/2010/main" val="211200779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normAutofit fontScale="90000"/>
          </a:bodyPr>
          <a:lstStyle/>
          <a:p>
            <a:pPr eaLnBrk="1" hangingPunct="1"/>
            <a:r>
              <a:rPr lang="en-US" sz="4000">
                <a:solidFill>
                  <a:srgbClr val="003399"/>
                </a:solidFill>
                <a:effectLst/>
                <a:latin typeface="UTM American Sans" pitchFamily="18" charset="0"/>
              </a:rPr>
              <a:t/>
            </a:r>
            <a:br>
              <a:rPr lang="en-US" sz="4000">
                <a:solidFill>
                  <a:srgbClr val="003399"/>
                </a:solidFill>
                <a:effectLst/>
                <a:latin typeface="UTM American Sans" pitchFamily="18" charset="0"/>
              </a:rPr>
            </a:br>
            <a:endParaRPr lang="en-US" sz="4000">
              <a:solidFill>
                <a:srgbClr val="003399"/>
              </a:solidFill>
              <a:effectLst/>
              <a:latin typeface="UTM American Sans" pitchFamily="18" charset="0"/>
            </a:endParaRPr>
          </a:p>
        </p:txBody>
      </p:sp>
      <p:sp>
        <p:nvSpPr>
          <p:cNvPr id="82947" name="Rectangle 3"/>
          <p:cNvSpPr>
            <a:spLocks noGrp="1" noChangeArrowheads="1"/>
          </p:cNvSpPr>
          <p:nvPr>
            <p:ph type="body" idx="1"/>
          </p:nvPr>
        </p:nvSpPr>
        <p:spPr>
          <a:xfrm>
            <a:off x="0" y="-171450"/>
            <a:ext cx="9144000" cy="5314950"/>
          </a:xfrm>
        </p:spPr>
        <p:txBody>
          <a:bodyPr/>
          <a:lstStyle/>
          <a:p>
            <a:pPr marL="0" indent="0" algn="just" eaLnBrk="1" hangingPunct="1">
              <a:lnSpc>
                <a:spcPct val="140000"/>
              </a:lnSpc>
              <a:buFontTx/>
              <a:buNone/>
            </a:pPr>
            <a:r>
              <a:rPr lang="en-US" sz="4800" b="1" u="sng" dirty="0">
                <a:solidFill>
                  <a:srgbClr val="FF0000"/>
                </a:solidFill>
                <a:effectLst/>
                <a:latin typeface="UTM American Sans" pitchFamily="18" charset="0"/>
                <a:cs typeface="Times New Roman" panose="02020603050405020304" pitchFamily="18" charset="0"/>
              </a:rPr>
              <a:t>A:</a:t>
            </a:r>
            <a:r>
              <a:rPr lang="en-US" sz="4800" b="1" dirty="0">
                <a:solidFill>
                  <a:srgbClr val="003399"/>
                </a:solidFill>
                <a:effectLst/>
                <a:latin typeface="UTM American Sans" pitchFamily="18" charset="0"/>
                <a:cs typeface="Times New Roman" panose="02020603050405020304" pitchFamily="18" charset="0"/>
              </a:rPr>
              <a:t> </a:t>
            </a:r>
            <a:r>
              <a:rPr lang="en-US" sz="4800" b="1" dirty="0" err="1">
                <a:solidFill>
                  <a:srgbClr val="002060"/>
                </a:solidFill>
                <a:effectLst/>
                <a:latin typeface="UTM American Sans" pitchFamily="18" charset="0"/>
                <a:cs typeface="Times New Roman" panose="02020603050405020304" pitchFamily="18" charset="0"/>
              </a:rPr>
              <a:t>Chúng</a:t>
            </a:r>
            <a:r>
              <a:rPr lang="en-US" sz="4800" b="1" dirty="0">
                <a:solidFill>
                  <a:srgbClr val="002060"/>
                </a:solidFill>
                <a:effectLst/>
                <a:latin typeface="UTM American Sans" pitchFamily="18" charset="0"/>
                <a:cs typeface="Times New Roman" panose="02020603050405020304" pitchFamily="18" charset="0"/>
              </a:rPr>
              <a:t> con </a:t>
            </a:r>
            <a:r>
              <a:rPr lang="en-US" sz="4800" b="1" dirty="0" err="1">
                <a:solidFill>
                  <a:srgbClr val="002060"/>
                </a:solidFill>
                <a:effectLst/>
                <a:latin typeface="UTM American Sans" pitchFamily="18" charset="0"/>
                <a:cs typeface="Times New Roman" panose="02020603050405020304" pitchFamily="18" charset="0"/>
              </a:rPr>
              <a:t>cảm</a:t>
            </a:r>
            <a:r>
              <a:rPr lang="en-US" sz="4800" b="1" dirty="0">
                <a:solidFill>
                  <a:srgbClr val="002060"/>
                </a:solidFill>
                <a:effectLst/>
                <a:latin typeface="UTM American Sans" pitchFamily="18" charset="0"/>
                <a:cs typeface="Times New Roman" panose="02020603050405020304" pitchFamily="18" charset="0"/>
              </a:rPr>
              <a:t> </a:t>
            </a:r>
            <a:r>
              <a:rPr lang="en-US" sz="4800" b="1" dirty="0" err="1">
                <a:solidFill>
                  <a:srgbClr val="002060"/>
                </a:solidFill>
                <a:effectLst/>
                <a:latin typeface="UTM American Sans" pitchFamily="18" charset="0"/>
                <a:cs typeface="Times New Roman" panose="02020603050405020304" pitchFamily="18" charset="0"/>
              </a:rPr>
              <a:t>tạ</a:t>
            </a:r>
            <a:r>
              <a:rPr lang="en-US" sz="4800" b="1" dirty="0">
                <a:solidFill>
                  <a:srgbClr val="002060"/>
                </a:solidFill>
                <a:effectLst/>
                <a:latin typeface="UTM American Sans" pitchFamily="18" charset="0"/>
                <a:cs typeface="Times New Roman" panose="02020603050405020304" pitchFamily="18" charset="0"/>
              </a:rPr>
              <a:t> </a:t>
            </a:r>
            <a:r>
              <a:rPr lang="en-US" sz="4800" b="1" dirty="0" err="1">
                <a:solidFill>
                  <a:srgbClr val="002060"/>
                </a:solidFill>
                <a:effectLst/>
                <a:latin typeface="UTM American Sans" pitchFamily="18" charset="0"/>
                <a:cs typeface="Times New Roman" panose="02020603050405020304" pitchFamily="18" charset="0"/>
              </a:rPr>
              <a:t>Chúa</a:t>
            </a:r>
            <a:r>
              <a:rPr lang="en-US" sz="4800" b="1" dirty="0">
                <a:solidFill>
                  <a:srgbClr val="002060"/>
                </a:solidFill>
                <a:effectLst/>
                <a:latin typeface="UTM American Sans" pitchFamily="18" charset="0"/>
                <a:cs typeface="Times New Roman" panose="02020603050405020304" pitchFamily="18" charset="0"/>
              </a:rPr>
              <a:t> </a:t>
            </a:r>
            <a:r>
              <a:rPr lang="en-US" sz="4800" b="1" dirty="0" err="1">
                <a:solidFill>
                  <a:srgbClr val="002060"/>
                </a:solidFill>
                <a:effectLst/>
                <a:latin typeface="UTM American Sans" pitchFamily="18" charset="0"/>
                <a:cs typeface="Times New Roman" panose="02020603050405020304" pitchFamily="18" charset="0"/>
              </a:rPr>
              <a:t>vì</a:t>
            </a:r>
            <a:r>
              <a:rPr lang="en-US" sz="4800" b="1" dirty="0">
                <a:solidFill>
                  <a:srgbClr val="002060"/>
                </a:solidFill>
                <a:effectLst/>
                <a:latin typeface="UTM American Sans" pitchFamily="18" charset="0"/>
                <a:cs typeface="Times New Roman" panose="02020603050405020304" pitchFamily="18" charset="0"/>
              </a:rPr>
              <a:t> </a:t>
            </a:r>
            <a:r>
              <a:rPr lang="en-US" sz="4800" b="1" dirty="0" err="1">
                <a:solidFill>
                  <a:srgbClr val="002060"/>
                </a:solidFill>
                <a:effectLst/>
                <a:latin typeface="UTM American Sans" pitchFamily="18" charset="0"/>
                <a:cs typeface="Times New Roman" panose="02020603050405020304" pitchFamily="18" charset="0"/>
              </a:rPr>
              <a:t>vinh</a:t>
            </a:r>
            <a:r>
              <a:rPr lang="en-US" sz="4800" b="1" dirty="0">
                <a:solidFill>
                  <a:srgbClr val="002060"/>
                </a:solidFill>
                <a:effectLst/>
                <a:latin typeface="UTM American Sans" pitchFamily="18" charset="0"/>
                <a:cs typeface="Times New Roman" panose="02020603050405020304" pitchFamily="18" charset="0"/>
              </a:rPr>
              <a:t> </a:t>
            </a:r>
            <a:r>
              <a:rPr lang="en-US" sz="4800" b="1" dirty="0" err="1">
                <a:solidFill>
                  <a:srgbClr val="002060"/>
                </a:solidFill>
                <a:effectLst/>
                <a:latin typeface="UTM American Sans" pitchFamily="18" charset="0"/>
                <a:cs typeface="Times New Roman" panose="02020603050405020304" pitchFamily="18" charset="0"/>
              </a:rPr>
              <a:t>quang</a:t>
            </a:r>
            <a:r>
              <a:rPr lang="en-US" sz="4800" b="1" dirty="0">
                <a:solidFill>
                  <a:srgbClr val="002060"/>
                </a:solidFill>
                <a:effectLst/>
                <a:latin typeface="UTM American Sans" pitchFamily="18" charset="0"/>
                <a:cs typeface="Times New Roman" panose="02020603050405020304" pitchFamily="18" charset="0"/>
              </a:rPr>
              <a:t> </a:t>
            </a:r>
            <a:r>
              <a:rPr lang="en-US" sz="4800" b="1" dirty="0" err="1">
                <a:solidFill>
                  <a:srgbClr val="002060"/>
                </a:solidFill>
                <a:effectLst/>
                <a:latin typeface="UTM American Sans" pitchFamily="18" charset="0"/>
                <a:cs typeface="Times New Roman" panose="02020603050405020304" pitchFamily="18" charset="0"/>
              </a:rPr>
              <a:t>cao</a:t>
            </a:r>
            <a:r>
              <a:rPr lang="en-US" sz="4800" b="1" dirty="0">
                <a:solidFill>
                  <a:srgbClr val="002060"/>
                </a:solidFill>
                <a:effectLst/>
                <a:latin typeface="UTM American Sans" pitchFamily="18" charset="0"/>
                <a:cs typeface="Times New Roman" panose="02020603050405020304" pitchFamily="18" charset="0"/>
              </a:rPr>
              <a:t> </a:t>
            </a:r>
            <a:r>
              <a:rPr lang="en-US" sz="4800" b="1" dirty="0" err="1">
                <a:solidFill>
                  <a:srgbClr val="002060"/>
                </a:solidFill>
                <a:effectLst/>
                <a:latin typeface="UTM American Sans" pitchFamily="18" charset="0"/>
                <a:cs typeface="Times New Roman" panose="02020603050405020304" pitchFamily="18" charset="0"/>
              </a:rPr>
              <a:t>cả</a:t>
            </a:r>
            <a:r>
              <a:rPr lang="en-US" sz="4800" b="1" dirty="0">
                <a:solidFill>
                  <a:srgbClr val="002060"/>
                </a:solidFill>
                <a:effectLst/>
                <a:latin typeface="UTM American Sans" pitchFamily="18" charset="0"/>
                <a:cs typeface="Times New Roman" panose="02020603050405020304" pitchFamily="18" charset="0"/>
              </a:rPr>
              <a:t> </a:t>
            </a:r>
            <a:r>
              <a:rPr lang="en-US" sz="4800" b="1" dirty="0" err="1">
                <a:solidFill>
                  <a:srgbClr val="002060"/>
                </a:solidFill>
                <a:effectLst/>
                <a:latin typeface="UTM American Sans" pitchFamily="18" charset="0"/>
                <a:cs typeface="Times New Roman" panose="02020603050405020304" pitchFamily="18" charset="0"/>
              </a:rPr>
              <a:t>Chúa</a:t>
            </a:r>
            <a:r>
              <a:rPr lang="en-US" sz="4800" b="1" dirty="0">
                <a:solidFill>
                  <a:srgbClr val="002060"/>
                </a:solidFill>
                <a:effectLst/>
                <a:latin typeface="UTM American Sans" pitchFamily="18" charset="0"/>
                <a:cs typeface="Times New Roman" panose="02020603050405020304" pitchFamily="18" charset="0"/>
              </a:rPr>
              <a:t>.</a:t>
            </a:r>
          </a:p>
          <a:p>
            <a:pPr marL="0" indent="0" algn="just" eaLnBrk="1" hangingPunct="1">
              <a:lnSpc>
                <a:spcPct val="140000"/>
              </a:lnSpc>
              <a:buFontTx/>
              <a:buNone/>
            </a:pPr>
            <a:r>
              <a:rPr lang="vi-VN" sz="4800" b="1" u="sng" dirty="0">
                <a:solidFill>
                  <a:srgbClr val="FF0000"/>
                </a:solidFill>
                <a:effectLst/>
                <a:latin typeface="+mj-lt"/>
                <a:cs typeface="Times New Roman" panose="02020603050405020304" pitchFamily="18" charset="0"/>
              </a:rPr>
              <a:t>B:</a:t>
            </a:r>
            <a:r>
              <a:rPr lang="vi-VN" sz="4800" b="1" dirty="0">
                <a:solidFill>
                  <a:srgbClr val="003399"/>
                </a:solidFill>
                <a:effectLst/>
                <a:latin typeface="+mj-lt"/>
                <a:cs typeface="Times New Roman" panose="02020603050405020304" pitchFamily="18" charset="0"/>
              </a:rPr>
              <a:t> </a:t>
            </a:r>
            <a:r>
              <a:rPr lang="vi-VN" sz="4800" b="1" dirty="0">
                <a:solidFill>
                  <a:srgbClr val="002060"/>
                </a:solidFill>
                <a:effectLst/>
                <a:latin typeface="+mj-lt"/>
                <a:cs typeface="Times New Roman" panose="02020603050405020304" pitchFamily="18" charset="0"/>
              </a:rPr>
              <a:t>Lạy Chúa là Thiên Chúa, là Vua trên trời, là Chúa Cha toàn năng.</a:t>
            </a:r>
          </a:p>
        </p:txBody>
      </p:sp>
    </p:spTree>
    <p:extLst>
      <p:ext uri="{BB962C8B-B14F-4D97-AF65-F5344CB8AC3E}">
        <p14:creationId xmlns:p14="http://schemas.microsoft.com/office/powerpoint/2010/main" val="57368273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normAutofit fontScale="90000"/>
          </a:bodyPr>
          <a:lstStyle/>
          <a:p>
            <a:pPr eaLnBrk="1" hangingPunct="1"/>
            <a:r>
              <a:rPr lang="en-US" sz="4000">
                <a:solidFill>
                  <a:srgbClr val="003399"/>
                </a:solidFill>
                <a:effectLst/>
                <a:latin typeface="UTM American Sans" pitchFamily="18" charset="0"/>
              </a:rPr>
              <a:t/>
            </a:r>
            <a:br>
              <a:rPr lang="en-US" sz="4000">
                <a:solidFill>
                  <a:srgbClr val="003399"/>
                </a:solidFill>
                <a:effectLst/>
                <a:latin typeface="UTM American Sans" pitchFamily="18" charset="0"/>
              </a:rPr>
            </a:br>
            <a:endParaRPr lang="en-US" sz="4000">
              <a:solidFill>
                <a:srgbClr val="003399"/>
              </a:solidFill>
              <a:effectLst/>
              <a:latin typeface="UTM American Sans" pitchFamily="18" charset="0"/>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en-US" sz="4800" b="1" u="sng" dirty="0">
                <a:solidFill>
                  <a:srgbClr val="FF0000"/>
                </a:solidFill>
                <a:effectLst/>
                <a:latin typeface="UTM American Sans" pitchFamily="18" charset="0"/>
                <a:cs typeface="Times New Roman" panose="02020603050405020304" pitchFamily="18" charset="0"/>
              </a:rPr>
              <a:t>A:</a:t>
            </a:r>
            <a:r>
              <a:rPr lang="en-US" sz="4800" b="1" dirty="0">
                <a:solidFill>
                  <a:srgbClr val="003399"/>
                </a:solidFill>
                <a:effectLst/>
                <a:latin typeface="UTM American Sans" pitchFamily="18" charset="0"/>
                <a:cs typeface="Times New Roman" panose="02020603050405020304" pitchFamily="18" charset="0"/>
              </a:rPr>
              <a:t> </a:t>
            </a:r>
            <a:r>
              <a:rPr lang="en-US" sz="4800" b="1" dirty="0" err="1">
                <a:solidFill>
                  <a:srgbClr val="002060"/>
                </a:solidFill>
                <a:effectLst/>
                <a:latin typeface="UTM American Sans" pitchFamily="18" charset="0"/>
                <a:cs typeface="Times New Roman" panose="02020603050405020304" pitchFamily="18" charset="0"/>
              </a:rPr>
              <a:t>Lạy</a:t>
            </a:r>
            <a:r>
              <a:rPr lang="en-US" sz="4800" b="1" dirty="0">
                <a:solidFill>
                  <a:srgbClr val="002060"/>
                </a:solidFill>
                <a:effectLst/>
                <a:latin typeface="UTM American Sans" pitchFamily="18" charset="0"/>
                <a:cs typeface="Times New Roman" panose="02020603050405020304" pitchFamily="18" charset="0"/>
              </a:rPr>
              <a:t> con </a:t>
            </a:r>
            <a:r>
              <a:rPr lang="en-US" sz="4800" b="1" dirty="0" err="1">
                <a:solidFill>
                  <a:srgbClr val="002060"/>
                </a:solidFill>
                <a:effectLst/>
                <a:latin typeface="UTM American Sans" pitchFamily="18" charset="0"/>
                <a:cs typeface="Times New Roman" panose="02020603050405020304" pitchFamily="18" charset="0"/>
              </a:rPr>
              <a:t>một</a:t>
            </a:r>
            <a:r>
              <a:rPr lang="en-US" sz="4800" b="1" dirty="0">
                <a:solidFill>
                  <a:srgbClr val="002060"/>
                </a:solidFill>
                <a:effectLst/>
                <a:latin typeface="UTM American Sans" pitchFamily="18" charset="0"/>
                <a:cs typeface="Times New Roman" panose="02020603050405020304" pitchFamily="18" charset="0"/>
              </a:rPr>
              <a:t> </a:t>
            </a:r>
            <a:r>
              <a:rPr lang="en-US" sz="4800" b="1" dirty="0" err="1">
                <a:solidFill>
                  <a:srgbClr val="002060"/>
                </a:solidFill>
                <a:effectLst/>
                <a:latin typeface="UTM American Sans" pitchFamily="18" charset="0"/>
                <a:cs typeface="Times New Roman" panose="02020603050405020304" pitchFamily="18" charset="0"/>
              </a:rPr>
              <a:t>Thiên</a:t>
            </a:r>
            <a:r>
              <a:rPr lang="en-US" sz="4800" b="1" dirty="0">
                <a:solidFill>
                  <a:srgbClr val="002060"/>
                </a:solidFill>
                <a:effectLst/>
                <a:latin typeface="UTM American Sans" pitchFamily="18" charset="0"/>
                <a:cs typeface="Times New Roman" panose="02020603050405020304" pitchFamily="18" charset="0"/>
              </a:rPr>
              <a:t> </a:t>
            </a:r>
            <a:r>
              <a:rPr lang="en-US" sz="4800" b="1" dirty="0" err="1">
                <a:solidFill>
                  <a:srgbClr val="002060"/>
                </a:solidFill>
                <a:effectLst/>
                <a:latin typeface="UTM American Sans" pitchFamily="18" charset="0"/>
                <a:cs typeface="Times New Roman" panose="02020603050405020304" pitchFamily="18" charset="0"/>
              </a:rPr>
              <a:t>Chúa</a:t>
            </a:r>
            <a:r>
              <a:rPr lang="en-US" sz="4800" b="1" dirty="0">
                <a:solidFill>
                  <a:srgbClr val="002060"/>
                </a:solidFill>
                <a:effectLst/>
                <a:latin typeface="UTM American Sans" pitchFamily="18" charset="0"/>
                <a:cs typeface="Times New Roman" panose="02020603050405020304" pitchFamily="18" charset="0"/>
              </a:rPr>
              <a:t>,            </a:t>
            </a:r>
            <a:r>
              <a:rPr lang="en-US" sz="4800" b="1" dirty="0" err="1">
                <a:solidFill>
                  <a:srgbClr val="FF0000"/>
                </a:solidFill>
                <a:effectLst/>
                <a:latin typeface="UTM American Sans" pitchFamily="18" charset="0"/>
                <a:cs typeface="Times New Roman" panose="02020603050405020304" pitchFamily="18" charset="0"/>
              </a:rPr>
              <a:t>Chúa</a:t>
            </a:r>
            <a:r>
              <a:rPr lang="en-US" sz="4800" b="1" dirty="0">
                <a:solidFill>
                  <a:srgbClr val="FF0000"/>
                </a:solidFill>
                <a:effectLst/>
                <a:latin typeface="UTM American Sans" pitchFamily="18" charset="0"/>
                <a:cs typeface="Times New Roman" panose="02020603050405020304" pitchFamily="18" charset="0"/>
              </a:rPr>
              <a:t> </a:t>
            </a:r>
            <a:r>
              <a:rPr lang="en-US" sz="4800" b="1" dirty="0" err="1">
                <a:solidFill>
                  <a:srgbClr val="FF0000"/>
                </a:solidFill>
                <a:effectLst/>
                <a:latin typeface="UTM American Sans" pitchFamily="18" charset="0"/>
                <a:cs typeface="Times New Roman" panose="02020603050405020304" pitchFamily="18" charset="0"/>
              </a:rPr>
              <a:t>Giêsu</a:t>
            </a:r>
            <a:r>
              <a:rPr lang="en-US" sz="4800" b="1" dirty="0">
                <a:solidFill>
                  <a:srgbClr val="FF0000"/>
                </a:solidFill>
                <a:effectLst/>
                <a:latin typeface="UTM American Sans" pitchFamily="18" charset="0"/>
                <a:cs typeface="Times New Roman" panose="02020603050405020304" pitchFamily="18" charset="0"/>
              </a:rPr>
              <a:t> </a:t>
            </a:r>
            <a:r>
              <a:rPr lang="en-US" sz="4800" b="1" dirty="0" err="1">
                <a:solidFill>
                  <a:srgbClr val="FF0000"/>
                </a:solidFill>
                <a:effectLst/>
                <a:latin typeface="UTM American Sans" pitchFamily="18" charset="0"/>
                <a:cs typeface="Times New Roman" panose="02020603050405020304" pitchFamily="18" charset="0"/>
              </a:rPr>
              <a:t>Kitô</a:t>
            </a:r>
            <a:r>
              <a:rPr lang="en-US" sz="4800" b="1" dirty="0">
                <a:solidFill>
                  <a:srgbClr val="FF0000"/>
                </a:solidFill>
                <a:effectLst/>
                <a:latin typeface="UTM American Sans" pitchFamily="18" charset="0"/>
                <a:cs typeface="Times New Roman" panose="02020603050405020304" pitchFamily="18" charset="0"/>
              </a:rPr>
              <a:t>.</a:t>
            </a:r>
          </a:p>
          <a:p>
            <a:pPr marL="0" indent="0" algn="just" eaLnBrk="1" hangingPunct="1">
              <a:lnSpc>
                <a:spcPct val="145000"/>
              </a:lnSpc>
              <a:buFontTx/>
              <a:buNone/>
            </a:pPr>
            <a:r>
              <a:rPr lang="vi-VN" sz="4800" b="1" u="sng" dirty="0">
                <a:solidFill>
                  <a:srgbClr val="FF0000"/>
                </a:solidFill>
                <a:effectLst/>
                <a:latin typeface="+mj-lt"/>
                <a:cs typeface="Times New Roman" panose="02020603050405020304" pitchFamily="18" charset="0"/>
              </a:rPr>
              <a:t>B:</a:t>
            </a:r>
            <a:r>
              <a:rPr lang="vi-VN" sz="4800" b="1" dirty="0">
                <a:solidFill>
                  <a:srgbClr val="003399"/>
                </a:solidFill>
                <a:effectLst/>
                <a:latin typeface="+mj-lt"/>
                <a:cs typeface="Times New Roman" panose="02020603050405020304" pitchFamily="18" charset="0"/>
              </a:rPr>
              <a:t> </a:t>
            </a:r>
            <a:r>
              <a:rPr lang="vi-VN" sz="4800" b="1" dirty="0">
                <a:solidFill>
                  <a:srgbClr val="002060"/>
                </a:solidFill>
                <a:effectLst/>
                <a:latin typeface="+mj-lt"/>
                <a:cs typeface="Times New Roman" panose="02020603050405020304" pitchFamily="18" charset="0"/>
              </a:rPr>
              <a:t>Lạy Chúa là Thiên Chúa, là Chiên Thiên Chúa là Con Đức Chúa Cha.</a:t>
            </a:r>
          </a:p>
        </p:txBody>
      </p:sp>
    </p:spTree>
    <p:extLst>
      <p:ext uri="{BB962C8B-B14F-4D97-AF65-F5344CB8AC3E}">
        <p14:creationId xmlns:p14="http://schemas.microsoft.com/office/powerpoint/2010/main" val="52819390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normAutofit fontScale="90000"/>
          </a:bodyPr>
          <a:lstStyle/>
          <a:p>
            <a:pPr eaLnBrk="1" hangingPunct="1"/>
            <a:r>
              <a:rPr lang="en-US" sz="4000">
                <a:solidFill>
                  <a:srgbClr val="003399"/>
                </a:solidFill>
                <a:effectLst/>
                <a:latin typeface="UTM American Sans" pitchFamily="18" charset="0"/>
              </a:rPr>
              <a:t/>
            </a:r>
            <a:br>
              <a:rPr lang="en-US" sz="4000">
                <a:solidFill>
                  <a:srgbClr val="003399"/>
                </a:solidFill>
                <a:effectLst/>
                <a:latin typeface="UTM American Sans" pitchFamily="18" charset="0"/>
              </a:rPr>
            </a:br>
            <a:endParaRPr lang="en-US" sz="4000">
              <a:solidFill>
                <a:srgbClr val="003399"/>
              </a:solidFill>
              <a:effectLst/>
              <a:latin typeface="UTM American Sans" pitchFamily="18" charset="0"/>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en-US" sz="5400" b="1" u="sng">
                <a:solidFill>
                  <a:srgbClr val="FF0000"/>
                </a:solidFill>
                <a:effectLst/>
                <a:latin typeface="UTM American Sans" pitchFamily="18" charset="0"/>
                <a:cs typeface="Times New Roman" panose="02020603050405020304" pitchFamily="18" charset="0"/>
              </a:rPr>
              <a:t>A:</a:t>
            </a:r>
            <a:r>
              <a:rPr lang="en-US" sz="5400" b="1">
                <a:solidFill>
                  <a:srgbClr val="003399"/>
                </a:solidFill>
                <a:effectLst/>
                <a:latin typeface="UTM American Sans" pitchFamily="18" charset="0"/>
                <a:cs typeface="Times New Roman" panose="02020603050405020304" pitchFamily="18" charset="0"/>
              </a:rPr>
              <a:t> </a:t>
            </a:r>
            <a:r>
              <a:rPr lang="en-US" sz="5400" b="1">
                <a:solidFill>
                  <a:srgbClr val="002060"/>
                </a:solidFill>
                <a:effectLst/>
                <a:latin typeface="UTM American Sans" pitchFamily="18" charset="0"/>
                <a:cs typeface="Times New Roman" panose="02020603050405020304" pitchFamily="18" charset="0"/>
              </a:rPr>
              <a:t>Chúa xóa tội trần gian, xin thương xót chúng con.</a:t>
            </a:r>
          </a:p>
          <a:p>
            <a:pPr marL="0" indent="0" algn="just" eaLnBrk="1" hangingPunct="1">
              <a:lnSpc>
                <a:spcPct val="145000"/>
              </a:lnSpc>
              <a:buFontTx/>
              <a:buNone/>
            </a:pPr>
            <a:r>
              <a:rPr lang="en-US" sz="5400" b="1" u="sng">
                <a:solidFill>
                  <a:srgbClr val="FF0000"/>
                </a:solidFill>
                <a:effectLst/>
                <a:latin typeface="UTM American Sans" pitchFamily="18" charset="0"/>
                <a:cs typeface="Times New Roman" panose="02020603050405020304" pitchFamily="18" charset="0"/>
              </a:rPr>
              <a:t>B:</a:t>
            </a:r>
            <a:r>
              <a:rPr lang="en-US" sz="5400" b="1">
                <a:solidFill>
                  <a:srgbClr val="003399"/>
                </a:solidFill>
                <a:effectLst/>
                <a:latin typeface="UTM American Sans" pitchFamily="18" charset="0"/>
                <a:cs typeface="Times New Roman" panose="02020603050405020304" pitchFamily="18" charset="0"/>
              </a:rPr>
              <a:t> </a:t>
            </a:r>
            <a:r>
              <a:rPr lang="en-US" sz="5400" b="1">
                <a:solidFill>
                  <a:srgbClr val="002060"/>
                </a:solidFill>
                <a:effectLst/>
                <a:latin typeface="UTM American Sans" pitchFamily="18" charset="0"/>
                <a:cs typeface="Times New Roman" panose="02020603050405020304" pitchFamily="18" charset="0"/>
              </a:rPr>
              <a:t>Chúa xóa tội trần gian, xin nhậm lời chúng con cầu khẩn.</a:t>
            </a:r>
          </a:p>
        </p:txBody>
      </p:sp>
    </p:spTree>
    <p:extLst>
      <p:ext uri="{BB962C8B-B14F-4D97-AF65-F5344CB8AC3E}">
        <p14:creationId xmlns:p14="http://schemas.microsoft.com/office/powerpoint/2010/main" val="123746170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normAutofit fontScale="90000"/>
          </a:bodyPr>
          <a:lstStyle/>
          <a:p>
            <a:pPr eaLnBrk="1" hangingPunct="1"/>
            <a:r>
              <a:rPr lang="en-US" sz="4000">
                <a:solidFill>
                  <a:srgbClr val="003399"/>
                </a:solidFill>
                <a:effectLst/>
                <a:latin typeface="UTM American Sans" pitchFamily="18" charset="0"/>
              </a:rPr>
              <a:t/>
            </a:r>
            <a:br>
              <a:rPr lang="en-US" sz="4000">
                <a:solidFill>
                  <a:srgbClr val="003399"/>
                </a:solidFill>
                <a:effectLst/>
                <a:latin typeface="UTM American Sans" pitchFamily="18" charset="0"/>
              </a:rPr>
            </a:br>
            <a:endParaRPr lang="en-US" sz="4000">
              <a:solidFill>
                <a:srgbClr val="003399"/>
              </a:solidFill>
              <a:effectLst/>
              <a:latin typeface="UTM American Sans" pitchFamily="18" charset="0"/>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800" b="1" u="sng">
                <a:solidFill>
                  <a:srgbClr val="FF0000"/>
                </a:solidFill>
                <a:effectLst/>
                <a:latin typeface="UTM American Sans" pitchFamily="18" charset="0"/>
                <a:cs typeface="Times New Roman" panose="02020603050405020304" pitchFamily="18" charset="0"/>
              </a:rPr>
              <a:t>A:</a:t>
            </a:r>
            <a:r>
              <a:rPr lang="en-US" sz="4800" b="1">
                <a:solidFill>
                  <a:srgbClr val="003399"/>
                </a:solidFill>
                <a:effectLst/>
                <a:latin typeface="UTM American Sans" pitchFamily="18" charset="0"/>
                <a:cs typeface="Times New Roman" panose="02020603050405020304" pitchFamily="18" charset="0"/>
              </a:rPr>
              <a:t> </a:t>
            </a:r>
            <a:r>
              <a:rPr lang="en-US" sz="4800" b="1">
                <a:solidFill>
                  <a:srgbClr val="002060"/>
                </a:solidFill>
                <a:effectLst/>
                <a:latin typeface="UTM American Sans" pitchFamily="18" charset="0"/>
                <a:cs typeface="Times New Roman" panose="02020603050405020304" pitchFamily="18" charset="0"/>
              </a:rPr>
              <a:t>Chúa ngự bên hữu Đức Chúa Cha, xin thương xót chúng con.</a:t>
            </a:r>
          </a:p>
          <a:p>
            <a:pPr marL="0" indent="0" algn="just" eaLnBrk="1" hangingPunct="1">
              <a:lnSpc>
                <a:spcPct val="150000"/>
              </a:lnSpc>
              <a:buFontTx/>
              <a:buNone/>
            </a:pPr>
            <a:r>
              <a:rPr lang="vi-VN" sz="4800" b="1" u="sng">
                <a:solidFill>
                  <a:srgbClr val="FF0000"/>
                </a:solidFill>
                <a:effectLst/>
                <a:latin typeface="+mj-lt"/>
                <a:cs typeface="Times New Roman" panose="02020603050405020304" pitchFamily="18" charset="0"/>
              </a:rPr>
              <a:t>B:</a:t>
            </a:r>
            <a:r>
              <a:rPr lang="vi-VN" sz="4800" b="1">
                <a:solidFill>
                  <a:srgbClr val="003399"/>
                </a:solidFill>
                <a:effectLst/>
                <a:latin typeface="+mj-lt"/>
                <a:cs typeface="Times New Roman" panose="02020603050405020304" pitchFamily="18" charset="0"/>
              </a:rPr>
              <a:t> </a:t>
            </a:r>
            <a:r>
              <a:rPr lang="vi-VN" sz="4800" b="1">
                <a:solidFill>
                  <a:srgbClr val="002060"/>
                </a:solidFill>
                <a:effectLst/>
                <a:latin typeface="+mj-lt"/>
                <a:cs typeface="Times New Roman" panose="02020603050405020304" pitchFamily="18" charset="0"/>
              </a:rPr>
              <a:t>Vì lạy </a:t>
            </a:r>
            <a:r>
              <a:rPr lang="vi-VN" sz="4800" b="1">
                <a:solidFill>
                  <a:srgbClr val="FF0000"/>
                </a:solidFill>
                <a:effectLst/>
                <a:latin typeface="+mj-lt"/>
                <a:cs typeface="Times New Roman" panose="02020603050405020304" pitchFamily="18" charset="0"/>
              </a:rPr>
              <a:t>Chúa Giêsu Kitô, </a:t>
            </a:r>
            <a:r>
              <a:rPr lang="vi-VN" sz="4800" b="1">
                <a:solidFill>
                  <a:srgbClr val="002060"/>
                </a:solidFill>
                <a:effectLst/>
                <a:latin typeface="+mj-lt"/>
                <a:cs typeface="Times New Roman" panose="02020603050405020304" pitchFamily="18" charset="0"/>
              </a:rPr>
              <a:t>chỉ có Chúa là Đấng Thánh.</a:t>
            </a:r>
          </a:p>
        </p:txBody>
      </p:sp>
    </p:spTree>
    <p:extLst>
      <p:ext uri="{BB962C8B-B14F-4D97-AF65-F5344CB8AC3E}">
        <p14:creationId xmlns:p14="http://schemas.microsoft.com/office/powerpoint/2010/main" val="176305472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139440" y="1885950"/>
            <a:ext cx="6019800" cy="1402080"/>
          </a:xfrm>
        </p:spPr>
        <p:txBody>
          <a:bodyPr>
            <a:noAutofit/>
          </a:bodyPr>
          <a:lstStyle/>
          <a:p>
            <a:r>
              <a:rPr lang="en-US" sz="6000" b="1" dirty="0" err="1">
                <a:solidFill>
                  <a:srgbClr val="FF0000"/>
                </a:solidFill>
                <a:effectLst/>
                <a:latin typeface="UTM American Sans" pitchFamily="18" charset="0"/>
                <a:cs typeface="Times New Roman" panose="02020603050405020304" pitchFamily="18" charset="0"/>
              </a:rPr>
              <a:t>Tập</a:t>
            </a:r>
            <a:r>
              <a:rPr lang="en-US" sz="6000" b="1" dirty="0">
                <a:solidFill>
                  <a:srgbClr val="FF0000"/>
                </a:solidFill>
                <a:effectLst/>
                <a:latin typeface="UTM American Sans" pitchFamily="18" charset="0"/>
                <a:cs typeface="Times New Roman" panose="02020603050405020304" pitchFamily="18" charset="0"/>
              </a:rPr>
              <a:t> </a:t>
            </a:r>
            <a:r>
              <a:rPr lang="en-US" sz="6000" b="1" err="1">
                <a:solidFill>
                  <a:srgbClr val="FF0000"/>
                </a:solidFill>
                <a:effectLst/>
                <a:latin typeface="UTM American Sans" pitchFamily="18" charset="0"/>
                <a:cs typeface="Times New Roman" panose="02020603050405020304" pitchFamily="18" charset="0"/>
              </a:rPr>
              <a:t>Hát</a:t>
            </a:r>
            <a:r>
              <a:rPr lang="en-US" sz="6000" b="1">
                <a:solidFill>
                  <a:srgbClr val="FF0000"/>
                </a:solidFill>
                <a:effectLst/>
                <a:latin typeface="UTM American Sans" pitchFamily="18" charset="0"/>
                <a:cs typeface="Times New Roman" panose="02020603050405020304" pitchFamily="18" charset="0"/>
              </a:rPr>
              <a:t> </a:t>
            </a:r>
            <a:br>
              <a:rPr lang="en-US" sz="6000" b="1">
                <a:solidFill>
                  <a:srgbClr val="FF0000"/>
                </a:solidFill>
                <a:effectLst/>
                <a:latin typeface="UTM American Sans" pitchFamily="18" charset="0"/>
                <a:cs typeface="Times New Roman" panose="02020603050405020304" pitchFamily="18" charset="0"/>
              </a:rPr>
            </a:br>
            <a:r>
              <a:rPr lang="en-US" sz="6000" b="1">
                <a:solidFill>
                  <a:srgbClr val="FF0000"/>
                </a:solidFill>
                <a:effectLst/>
                <a:latin typeface="UTM American Sans" pitchFamily="18" charset="0"/>
                <a:cs typeface="Times New Roman" panose="02020603050405020304" pitchFamily="18" charset="0"/>
              </a:rPr>
              <a:t>Cộng </a:t>
            </a:r>
            <a:r>
              <a:rPr lang="en-US" sz="6000" b="1" dirty="0" err="1">
                <a:solidFill>
                  <a:srgbClr val="FF0000"/>
                </a:solidFill>
                <a:effectLst/>
                <a:latin typeface="UTM American Sans" pitchFamily="18" charset="0"/>
                <a:cs typeface="Times New Roman" panose="02020603050405020304" pitchFamily="18" charset="0"/>
              </a:rPr>
              <a:t>Đoàn</a:t>
            </a:r>
            <a:endParaRPr lang="en-US" sz="6600" b="1" dirty="0">
              <a:solidFill>
                <a:srgbClr val="FF0000"/>
              </a:solidFill>
              <a:effectLst/>
              <a:latin typeface="UTM American Sans" pitchFamily="18" charset="0"/>
              <a:cs typeface="Times New Roman" pitchFamily="18" charset="0"/>
            </a:endParaRPr>
          </a:p>
        </p:txBody>
      </p:sp>
    </p:spTree>
    <p:extLst>
      <p:ext uri="{BB962C8B-B14F-4D97-AF65-F5344CB8AC3E}">
        <p14:creationId xmlns:p14="http://schemas.microsoft.com/office/powerpoint/2010/main" val="94660607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normAutofit fontScale="90000"/>
          </a:bodyPr>
          <a:lstStyle/>
          <a:p>
            <a:pPr eaLnBrk="1" hangingPunct="1"/>
            <a:r>
              <a:rPr lang="en-US" sz="4000">
                <a:solidFill>
                  <a:srgbClr val="003399"/>
                </a:solidFill>
                <a:effectLst/>
                <a:latin typeface="UTM American Sans" pitchFamily="18" charset="0"/>
              </a:rPr>
              <a:t/>
            </a:r>
            <a:br>
              <a:rPr lang="en-US" sz="4000">
                <a:solidFill>
                  <a:srgbClr val="003399"/>
                </a:solidFill>
                <a:effectLst/>
                <a:latin typeface="UTM American Sans" pitchFamily="18" charset="0"/>
              </a:rPr>
            </a:br>
            <a:endParaRPr lang="en-US" sz="4000">
              <a:solidFill>
                <a:srgbClr val="003399"/>
              </a:solidFill>
              <a:effectLst/>
              <a:latin typeface="UTM American Sans" pitchFamily="18" charset="0"/>
            </a:endParaRPr>
          </a:p>
        </p:txBody>
      </p:sp>
      <p:sp>
        <p:nvSpPr>
          <p:cNvPr id="91139"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en-US" sz="4400" b="1">
                <a:solidFill>
                  <a:srgbClr val="002060"/>
                </a:solidFill>
                <a:effectLst/>
                <a:latin typeface="UTM American Sans" pitchFamily="18" charset="0"/>
                <a:cs typeface="Times New Roman" panose="02020603050405020304" pitchFamily="18" charset="0"/>
              </a:rPr>
              <a:t>Chỉ có Chúa là Chúa, chỉ có Chúa là đấng tối cao.</a:t>
            </a:r>
          </a:p>
          <a:p>
            <a:pPr marL="0" indent="0" algn="just" eaLnBrk="1" hangingPunct="1">
              <a:lnSpc>
                <a:spcPct val="140000"/>
              </a:lnSpc>
              <a:buFontTx/>
              <a:buNone/>
            </a:pPr>
            <a:r>
              <a:rPr lang="vi-VN" sz="4400" b="1" u="sng">
                <a:solidFill>
                  <a:srgbClr val="FF0000"/>
                </a:solidFill>
                <a:effectLst/>
                <a:latin typeface="+mj-lt"/>
                <a:cs typeface="Times New Roman" panose="02020603050405020304" pitchFamily="18" charset="0"/>
              </a:rPr>
              <a:t>A+</a:t>
            </a:r>
            <a:r>
              <a:rPr lang="en-US" sz="4400" b="1" u="sng">
                <a:solidFill>
                  <a:srgbClr val="FF0000"/>
                </a:solidFill>
                <a:effectLst/>
                <a:latin typeface="UTM American Sans" pitchFamily="18" charset="0"/>
                <a:cs typeface="Times New Roman" panose="02020603050405020304" pitchFamily="18" charset="0"/>
              </a:rPr>
              <a:t>B</a:t>
            </a:r>
            <a:r>
              <a:rPr lang="vi-VN" sz="4400" b="1" u="sng">
                <a:solidFill>
                  <a:srgbClr val="FF0000"/>
                </a:solidFill>
                <a:effectLst/>
                <a:latin typeface="+mj-lt"/>
                <a:cs typeface="Times New Roman" panose="02020603050405020304" pitchFamily="18" charset="0"/>
              </a:rPr>
              <a:t>:</a:t>
            </a:r>
            <a:r>
              <a:rPr lang="vi-VN" sz="4400" b="1">
                <a:solidFill>
                  <a:srgbClr val="003399"/>
                </a:solidFill>
                <a:effectLst/>
                <a:latin typeface="+mj-lt"/>
                <a:cs typeface="Times New Roman" panose="02020603050405020304" pitchFamily="18" charset="0"/>
              </a:rPr>
              <a:t> </a:t>
            </a:r>
            <a:r>
              <a:rPr lang="vi-VN" sz="4400" b="1">
                <a:solidFill>
                  <a:srgbClr val="002060"/>
                </a:solidFill>
                <a:effectLst/>
                <a:latin typeface="+mj-lt"/>
                <a:cs typeface="Times New Roman" panose="02020603050405020304" pitchFamily="18" charset="0"/>
              </a:rPr>
              <a:t>Cùng Đức Chúa Thánh Thần trong vinh quang Đức Chúa Cha. </a:t>
            </a:r>
          </a:p>
          <a:p>
            <a:pPr marL="0" indent="0" algn="just" eaLnBrk="1" hangingPunct="1">
              <a:lnSpc>
                <a:spcPct val="140000"/>
              </a:lnSpc>
              <a:buFontTx/>
              <a:buNone/>
            </a:pPr>
            <a:r>
              <a:rPr lang="vi-VN" sz="4400" b="1" u="sng">
                <a:solidFill>
                  <a:srgbClr val="FF0000"/>
                </a:solidFill>
                <a:effectLst/>
                <a:latin typeface="+mj-lt"/>
                <a:cs typeface="Times New Roman" panose="02020603050405020304" pitchFamily="18" charset="0"/>
              </a:rPr>
              <a:t>Amen.</a:t>
            </a:r>
          </a:p>
        </p:txBody>
      </p:sp>
    </p:spTree>
    <p:extLst>
      <p:ext uri="{BB962C8B-B14F-4D97-AF65-F5344CB8AC3E}">
        <p14:creationId xmlns:p14="http://schemas.microsoft.com/office/powerpoint/2010/main" val="306138188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b="1">
              <a:solidFill>
                <a:srgbClr val="990000"/>
              </a:solidFill>
              <a:effectLst/>
              <a:latin typeface="UTM American Sans" pitchFamily="18" charset="0"/>
              <a:cs typeface="Times New Roman" pitchFamily="18"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4708739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667000" y="1657350"/>
            <a:ext cx="6324600" cy="1981200"/>
          </a:xfrm>
        </p:spPr>
        <p:txBody>
          <a:bodyPr>
            <a:normAutofit fontScale="90000"/>
          </a:bodyPr>
          <a:lstStyle/>
          <a:p>
            <a:r>
              <a:rPr lang="en-US" sz="6000" b="1" dirty="0" err="1">
                <a:solidFill>
                  <a:srgbClr val="FF0000"/>
                </a:solidFill>
                <a:effectLst/>
                <a:latin typeface="UTM American Sans" pitchFamily="18" charset="0"/>
                <a:cs typeface="Times New Roman" pitchFamily="18" charset="0"/>
              </a:rPr>
              <a:t>Đáp</a:t>
            </a:r>
            <a:r>
              <a:rPr lang="en-US" sz="6000" b="1" dirty="0">
                <a:solidFill>
                  <a:srgbClr val="FF0000"/>
                </a:solidFill>
                <a:effectLst/>
                <a:latin typeface="UTM American Sans" pitchFamily="18" charset="0"/>
                <a:cs typeface="Times New Roman" pitchFamily="18" charset="0"/>
              </a:rPr>
              <a:t> ca</a:t>
            </a:r>
            <a:br>
              <a:rPr lang="en-US" sz="6000" b="1" dirty="0">
                <a:solidFill>
                  <a:srgbClr val="FF0000"/>
                </a:solidFill>
                <a:effectLst/>
                <a:latin typeface="UTM American Sans" pitchFamily="18" charset="0"/>
                <a:cs typeface="Times New Roman" pitchFamily="18" charset="0"/>
              </a:rPr>
            </a:br>
            <a:r>
              <a:rPr lang="en-US" sz="6000" b="1" dirty="0" err="1">
                <a:solidFill>
                  <a:srgbClr val="FF0000"/>
                </a:solidFill>
                <a:effectLst/>
                <a:latin typeface="UTM American Sans" pitchFamily="18" charset="0"/>
                <a:cs typeface="Times New Roman" pitchFamily="18" charset="0"/>
              </a:rPr>
              <a:t>Thánh</a:t>
            </a:r>
            <a:r>
              <a:rPr lang="en-US" sz="6000" b="1" dirty="0">
                <a:solidFill>
                  <a:srgbClr val="FF0000"/>
                </a:solidFill>
                <a:effectLst/>
                <a:latin typeface="UTM American Sans" pitchFamily="18" charset="0"/>
                <a:cs typeface="Times New Roman" pitchFamily="18" charset="0"/>
              </a:rPr>
              <a:t> </a:t>
            </a:r>
            <a:r>
              <a:rPr lang="en-US" sz="6000" b="1" dirty="0" err="1">
                <a:solidFill>
                  <a:srgbClr val="FF0000"/>
                </a:solidFill>
                <a:effectLst/>
                <a:latin typeface="UTM American Sans" pitchFamily="18" charset="0"/>
                <a:cs typeface="Times New Roman" pitchFamily="18" charset="0"/>
              </a:rPr>
              <a:t>vịnh</a:t>
            </a:r>
            <a:r>
              <a:rPr lang="en-US" sz="6000" b="1" dirty="0">
                <a:solidFill>
                  <a:srgbClr val="FF0000"/>
                </a:solidFill>
                <a:effectLst/>
                <a:latin typeface="UTM American Sans" pitchFamily="18" charset="0"/>
                <a:cs typeface="Times New Roman" pitchFamily="18" charset="0"/>
              </a:rPr>
              <a:t> 127</a:t>
            </a:r>
            <a:br>
              <a:rPr lang="en-US" sz="6000" b="1" dirty="0">
                <a:solidFill>
                  <a:srgbClr val="FF0000"/>
                </a:solidFill>
                <a:effectLst/>
                <a:latin typeface="UTM American Sans" pitchFamily="18" charset="0"/>
                <a:cs typeface="Times New Roman" pitchFamily="18" charset="0"/>
              </a:rPr>
            </a:br>
            <a:r>
              <a:rPr lang="en-US" b="1" i="1" dirty="0" err="1">
                <a:solidFill>
                  <a:srgbClr val="002060"/>
                </a:solidFill>
                <a:effectLst/>
                <a:latin typeface="UTM American Sans" pitchFamily="18" charset="0"/>
                <a:cs typeface="Times New Roman" pitchFamily="18" charset="0"/>
              </a:rPr>
              <a:t>Lm</a:t>
            </a:r>
            <a:r>
              <a:rPr lang="en-US" b="1" i="1" dirty="0">
                <a:solidFill>
                  <a:srgbClr val="002060"/>
                </a:solidFill>
                <a:effectLst/>
                <a:latin typeface="UTM American Sans" pitchFamily="18" charset="0"/>
                <a:cs typeface="Times New Roman" pitchFamily="18" charset="0"/>
              </a:rPr>
              <a:t>. Kim Long</a:t>
            </a:r>
            <a:br>
              <a:rPr lang="en-US" b="1" i="1" dirty="0">
                <a:solidFill>
                  <a:srgbClr val="002060"/>
                </a:solidFill>
                <a:effectLst/>
                <a:latin typeface="UTM American Sans" pitchFamily="18" charset="0"/>
                <a:cs typeface="Times New Roman" pitchFamily="18" charset="0"/>
              </a:rPr>
            </a:br>
            <a:r>
              <a:rPr lang="en-US" b="1" i="1" dirty="0">
                <a:solidFill>
                  <a:srgbClr val="002060"/>
                </a:solidFill>
                <a:effectLst/>
                <a:latin typeface="UTM American Sans" pitchFamily="18" charset="0"/>
                <a:cs typeface="Times New Roman" pitchFamily="18" charset="0"/>
              </a:rPr>
              <a:t>(3 </a:t>
            </a:r>
            <a:r>
              <a:rPr lang="en-US" b="1" i="1" dirty="0" err="1">
                <a:solidFill>
                  <a:srgbClr val="002060"/>
                </a:solidFill>
                <a:effectLst/>
                <a:latin typeface="UTM American Sans" pitchFamily="18" charset="0"/>
                <a:cs typeface="Times New Roman" pitchFamily="18" charset="0"/>
              </a:rPr>
              <a:t>Câu</a:t>
            </a:r>
            <a:r>
              <a:rPr lang="en-US" b="1" i="1" dirty="0">
                <a:solidFill>
                  <a:srgbClr val="002060"/>
                </a:solidFill>
                <a:effectLst/>
                <a:latin typeface="UTM American Sans" pitchFamily="18" charset="0"/>
                <a:cs typeface="Times New Roman" pitchFamily="18" charset="0"/>
              </a:rPr>
              <a:t>)</a:t>
            </a:r>
            <a:endParaRPr lang="vi-VN" b="1" i="1" dirty="0">
              <a:solidFill>
                <a:srgbClr val="002060"/>
              </a:solidFill>
              <a:effectLst/>
              <a:latin typeface="Times New Roman" pitchFamily="18" charset="0"/>
              <a:cs typeface="Times New Roman" pitchFamily="18" charset="0"/>
            </a:endParaRPr>
          </a:p>
        </p:txBody>
      </p:sp>
    </p:spTree>
    <p:extLst>
      <p:ext uri="{BB962C8B-B14F-4D97-AF65-F5344CB8AC3E}">
        <p14:creationId xmlns:p14="http://schemas.microsoft.com/office/powerpoint/2010/main" val="95311872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7300" b="1" u="sng" dirty="0" err="1">
                <a:solidFill>
                  <a:srgbClr val="C00000"/>
                </a:solidFill>
                <a:effectLst/>
                <a:latin typeface="UTM American Sans" pitchFamily="18" charset="0"/>
                <a:cs typeface="Times New Roman" pitchFamily="18" charset="0"/>
              </a:rPr>
              <a:t>Đk</a:t>
            </a:r>
            <a:r>
              <a:rPr lang="en-US" sz="7300" b="1" u="sng" dirty="0">
                <a:solidFill>
                  <a:srgbClr val="C00000"/>
                </a:solidFill>
                <a:effectLst/>
                <a:latin typeface="UTM American Sans" pitchFamily="18" charset="0"/>
                <a:cs typeface="Times New Roman" pitchFamily="18" charset="0"/>
              </a:rPr>
              <a:t>:</a:t>
            </a:r>
            <a:r>
              <a:rPr lang="en-US" sz="7300" b="1" dirty="0">
                <a:solidFill>
                  <a:srgbClr val="002060"/>
                </a:solidFill>
                <a:effectLst/>
                <a:latin typeface="UTM American Sans" pitchFamily="18" charset="0"/>
                <a:cs typeface="Times New Roman" pitchFamily="18" charset="0"/>
              </a:rPr>
              <a:t> </a:t>
            </a:r>
            <a:r>
              <a:rPr lang="en-US" sz="6700" b="1" dirty="0">
                <a:solidFill>
                  <a:srgbClr val="002060"/>
                </a:solidFill>
                <a:effectLst/>
                <a:latin typeface="UTM American Sans" pitchFamily="18" charset="0"/>
                <a:cs typeface="Times New Roman" panose="02020603050405020304" pitchFamily="18" charset="0"/>
              </a:rPr>
              <a:t>Xin </a:t>
            </a:r>
            <a:r>
              <a:rPr lang="en-US" sz="6700" b="1" dirty="0" err="1">
                <a:solidFill>
                  <a:srgbClr val="002060"/>
                </a:solidFill>
                <a:effectLst/>
                <a:latin typeface="UTM American Sans" pitchFamily="18" charset="0"/>
                <a:cs typeface="Times New Roman" panose="02020603050405020304" pitchFamily="18" charset="0"/>
              </a:rPr>
              <a:t>Chúa</a:t>
            </a:r>
            <a:r>
              <a:rPr lang="en-US" sz="6700" b="1" dirty="0">
                <a:solidFill>
                  <a:srgbClr val="002060"/>
                </a:solidFill>
                <a:effectLst/>
                <a:latin typeface="UTM American Sans" pitchFamily="18" charset="0"/>
                <a:cs typeface="Times New Roman" panose="02020603050405020304" pitchFamily="18" charset="0"/>
              </a:rPr>
              <a:t> </a:t>
            </a:r>
            <a:r>
              <a:rPr lang="en-US" sz="6700" b="1" dirty="0" err="1">
                <a:solidFill>
                  <a:srgbClr val="002060"/>
                </a:solidFill>
                <a:effectLst/>
                <a:latin typeface="UTM American Sans" pitchFamily="18" charset="0"/>
                <a:cs typeface="Times New Roman" panose="02020603050405020304" pitchFamily="18" charset="0"/>
              </a:rPr>
              <a:t>xuống</a:t>
            </a:r>
            <a:r>
              <a:rPr lang="en-US" sz="6700" b="1" dirty="0">
                <a:solidFill>
                  <a:srgbClr val="002060"/>
                </a:solidFill>
                <a:effectLst/>
                <a:latin typeface="UTM American Sans" pitchFamily="18" charset="0"/>
                <a:cs typeface="Times New Roman" panose="02020603050405020304" pitchFamily="18" charset="0"/>
              </a:rPr>
              <a:t> </a:t>
            </a:r>
            <a:r>
              <a:rPr lang="en-US" sz="6700" b="1" dirty="0" err="1">
                <a:solidFill>
                  <a:srgbClr val="002060"/>
                </a:solidFill>
                <a:effectLst/>
                <a:latin typeface="UTM American Sans" pitchFamily="18" charset="0"/>
                <a:cs typeface="Times New Roman" panose="02020603050405020304" pitchFamily="18" charset="0"/>
              </a:rPr>
              <a:t>muôn</a:t>
            </a:r>
            <a:r>
              <a:rPr lang="en-US" sz="6700" b="1" dirty="0">
                <a:solidFill>
                  <a:srgbClr val="002060"/>
                </a:solidFill>
                <a:latin typeface="UTM American Sans" pitchFamily="18" charset="0"/>
                <a:cs typeface="Times New Roman" panose="02020603050405020304" pitchFamily="18" charset="0"/>
              </a:rPr>
              <a:t> </a:t>
            </a:r>
            <a:r>
              <a:rPr lang="en-US" sz="6700" b="1" dirty="0" err="1">
                <a:solidFill>
                  <a:srgbClr val="002060"/>
                </a:solidFill>
                <a:latin typeface="UTM American Sans" pitchFamily="18" charset="0"/>
                <a:cs typeface="Times New Roman" panose="02020603050405020304" pitchFamily="18" charset="0"/>
              </a:rPr>
              <a:t>ơn</a:t>
            </a:r>
            <a:r>
              <a:rPr lang="en-US" sz="6700" b="1" dirty="0">
                <a:solidFill>
                  <a:srgbClr val="002060"/>
                </a:solidFill>
                <a:latin typeface="UTM American Sans" pitchFamily="18" charset="0"/>
                <a:cs typeface="Times New Roman" panose="02020603050405020304" pitchFamily="18" charset="0"/>
              </a:rPr>
              <a:t> </a:t>
            </a:r>
            <a:r>
              <a:rPr lang="en-US" sz="6700" b="1" dirty="0" err="1">
                <a:solidFill>
                  <a:srgbClr val="002060"/>
                </a:solidFill>
                <a:latin typeface="UTM American Sans" pitchFamily="18" charset="0"/>
                <a:cs typeface="Times New Roman" panose="02020603050405020304" pitchFamily="18" charset="0"/>
              </a:rPr>
              <a:t>lộc</a:t>
            </a:r>
            <a:r>
              <a:rPr lang="en-US" sz="6700" b="1" dirty="0">
                <a:solidFill>
                  <a:srgbClr val="002060"/>
                </a:solidFill>
                <a:latin typeface="UTM American Sans" pitchFamily="18" charset="0"/>
                <a:cs typeface="Times New Roman" panose="02020603050405020304" pitchFamily="18" charset="0"/>
              </a:rPr>
              <a:t> </a:t>
            </a:r>
            <a:r>
              <a:rPr lang="en-US" sz="6700" b="1" dirty="0" err="1">
                <a:solidFill>
                  <a:srgbClr val="002060"/>
                </a:solidFill>
                <a:latin typeface="UTM American Sans" pitchFamily="18" charset="0"/>
                <a:cs typeface="Times New Roman" panose="02020603050405020304" pitchFamily="18" charset="0"/>
              </a:rPr>
              <a:t>cho</a:t>
            </a:r>
            <a:r>
              <a:rPr lang="en-US" sz="6700" b="1" dirty="0">
                <a:solidFill>
                  <a:srgbClr val="002060"/>
                </a:solidFill>
                <a:latin typeface="UTM American Sans" pitchFamily="18" charset="0"/>
                <a:cs typeface="Times New Roman" panose="02020603050405020304" pitchFamily="18" charset="0"/>
              </a:rPr>
              <a:t> </a:t>
            </a:r>
            <a:r>
              <a:rPr lang="en-US" sz="6700" b="1" dirty="0" err="1">
                <a:solidFill>
                  <a:srgbClr val="002060"/>
                </a:solidFill>
                <a:latin typeface="UTM American Sans" pitchFamily="18" charset="0"/>
                <a:cs typeface="Times New Roman" panose="02020603050405020304" pitchFamily="18" charset="0"/>
              </a:rPr>
              <a:t>chúng</a:t>
            </a:r>
            <a:r>
              <a:rPr lang="en-US" sz="6700" b="1" dirty="0">
                <a:solidFill>
                  <a:srgbClr val="002060"/>
                </a:solidFill>
                <a:latin typeface="UTM American Sans" pitchFamily="18" charset="0"/>
                <a:cs typeface="Times New Roman" panose="02020603050405020304" pitchFamily="18" charset="0"/>
              </a:rPr>
              <a:t> con </a:t>
            </a:r>
            <a:r>
              <a:rPr lang="en-US" sz="6700" b="1" dirty="0" err="1">
                <a:solidFill>
                  <a:srgbClr val="002060"/>
                </a:solidFill>
                <a:latin typeface="UTM American Sans" pitchFamily="18" charset="0"/>
                <a:cs typeface="Times New Roman" panose="02020603050405020304" pitchFamily="18" charset="0"/>
              </a:rPr>
              <a:t>suốt</a:t>
            </a:r>
            <a:r>
              <a:rPr lang="en-US" sz="6700" b="1" dirty="0">
                <a:solidFill>
                  <a:srgbClr val="002060"/>
                </a:solidFill>
                <a:latin typeface="UTM American Sans" pitchFamily="18" charset="0"/>
                <a:cs typeface="Times New Roman" panose="02020603050405020304" pitchFamily="18" charset="0"/>
              </a:rPr>
              <a:t> </a:t>
            </a:r>
            <a:r>
              <a:rPr lang="en-US" sz="6700" b="1" dirty="0" err="1">
                <a:solidFill>
                  <a:srgbClr val="002060"/>
                </a:solidFill>
                <a:latin typeface="UTM American Sans" pitchFamily="18" charset="0"/>
                <a:cs typeface="Times New Roman" panose="02020603050405020304" pitchFamily="18" charset="0"/>
              </a:rPr>
              <a:t>cả</a:t>
            </a:r>
            <a:r>
              <a:rPr lang="en-US" sz="6700" b="1" dirty="0">
                <a:solidFill>
                  <a:srgbClr val="002060"/>
                </a:solidFill>
                <a:latin typeface="UTM American Sans" pitchFamily="18" charset="0"/>
                <a:cs typeface="Times New Roman" panose="02020603050405020304" pitchFamily="18" charset="0"/>
              </a:rPr>
              <a:t> </a:t>
            </a:r>
            <a:r>
              <a:rPr lang="en-US" sz="6700" b="1" dirty="0" err="1">
                <a:solidFill>
                  <a:srgbClr val="002060"/>
                </a:solidFill>
                <a:latin typeface="UTM American Sans" pitchFamily="18" charset="0"/>
                <a:cs typeface="Times New Roman" panose="02020603050405020304" pitchFamily="18" charset="0"/>
              </a:rPr>
              <a:t>cuộc</a:t>
            </a:r>
            <a:r>
              <a:rPr lang="en-US" sz="6700" b="1" dirty="0">
                <a:solidFill>
                  <a:srgbClr val="002060"/>
                </a:solidFill>
                <a:latin typeface="UTM American Sans" pitchFamily="18" charset="0"/>
                <a:cs typeface="Times New Roman" panose="02020603050405020304" pitchFamily="18" charset="0"/>
              </a:rPr>
              <a:t> </a:t>
            </a:r>
            <a:r>
              <a:rPr lang="en-US" sz="6700" b="1" dirty="0" err="1">
                <a:solidFill>
                  <a:srgbClr val="002060"/>
                </a:solidFill>
                <a:latin typeface="UTM American Sans" pitchFamily="18" charset="0"/>
                <a:cs typeface="Times New Roman" panose="02020603050405020304" pitchFamily="18" charset="0"/>
              </a:rPr>
              <a:t>đời</a:t>
            </a:r>
            <a:r>
              <a:rPr lang="en-US" sz="6700" b="1" dirty="0">
                <a:solidFill>
                  <a:srgbClr val="002060"/>
                </a:solidFill>
                <a:latin typeface="UTM American Sans" pitchFamily="18" charset="0"/>
                <a:cs typeface="Times New Roman" panose="02020603050405020304" pitchFamily="18" charset="0"/>
              </a:rPr>
              <a:t>.</a:t>
            </a:r>
            <a:endParaRPr lang="en-US" sz="8000" b="1" dirty="0">
              <a:solidFill>
                <a:srgbClr val="002060"/>
              </a:solidFill>
              <a:effectLst/>
              <a:latin typeface="UTM American Sans" pitchFamily="18" charset="0"/>
              <a:cs typeface="Times New Roman" pitchFamily="18" charset="0"/>
            </a:endParaRPr>
          </a:p>
        </p:txBody>
      </p:sp>
    </p:spTree>
    <p:extLst>
      <p:ext uri="{BB962C8B-B14F-4D97-AF65-F5344CB8AC3E}">
        <p14:creationId xmlns:p14="http://schemas.microsoft.com/office/powerpoint/2010/main" val="40626778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700" b="1" u="sng" dirty="0">
                <a:solidFill>
                  <a:srgbClr val="C00000"/>
                </a:solidFill>
                <a:effectLst/>
                <a:latin typeface="UTM American Sans" pitchFamily="18" charset="0"/>
                <a:cs typeface="Times New Roman" pitchFamily="18" charset="0"/>
              </a:rPr>
              <a:t>Tk1:</a:t>
            </a:r>
            <a:r>
              <a:rPr lang="en-US" sz="5700" b="1" dirty="0">
                <a:solidFill>
                  <a:srgbClr val="002060"/>
                </a:solidFill>
                <a:effectLst/>
                <a:latin typeface="UTM American Sans" pitchFamily="18" charset="0"/>
                <a:cs typeface="Times New Roman" pitchFamily="18" charset="0"/>
              </a:rPr>
              <a:t> </a:t>
            </a:r>
            <a:r>
              <a:rPr lang="vi-VN" sz="5700" b="1" dirty="0">
                <a:solidFill>
                  <a:srgbClr val="002060"/>
                </a:solidFill>
              </a:rPr>
              <a:t>Phúc thay bạn nào kính sợ Chúa, bước đi trong đường lối Ngài. Bạn hưởng công nghiệp bạn làm ra, cuộc sống cứ luôn gặp may.</a:t>
            </a:r>
            <a:endParaRPr lang="en-US" sz="5700" b="1" dirty="0">
              <a:solidFill>
                <a:srgbClr val="002060"/>
              </a:solidFill>
              <a:effectLst/>
              <a:latin typeface="UTM American Sans" pitchFamily="18" charset="0"/>
              <a:cs typeface="Times New Roman" pitchFamily="18" charset="0"/>
            </a:endParaRPr>
          </a:p>
        </p:txBody>
      </p:sp>
    </p:spTree>
    <p:extLst>
      <p:ext uri="{BB962C8B-B14F-4D97-AF65-F5344CB8AC3E}">
        <p14:creationId xmlns:p14="http://schemas.microsoft.com/office/powerpoint/2010/main" val="7677585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7300" b="1" u="sng" dirty="0" err="1">
                <a:solidFill>
                  <a:srgbClr val="C00000"/>
                </a:solidFill>
                <a:effectLst/>
                <a:latin typeface="UTM American Sans" pitchFamily="18" charset="0"/>
                <a:cs typeface="Times New Roman" pitchFamily="18" charset="0"/>
              </a:rPr>
              <a:t>Đk</a:t>
            </a:r>
            <a:r>
              <a:rPr lang="en-US" sz="7300" b="1" u="sng" dirty="0">
                <a:solidFill>
                  <a:srgbClr val="C00000"/>
                </a:solidFill>
                <a:effectLst/>
                <a:latin typeface="UTM American Sans" pitchFamily="18" charset="0"/>
                <a:cs typeface="Times New Roman" pitchFamily="18" charset="0"/>
              </a:rPr>
              <a:t>:</a:t>
            </a:r>
            <a:r>
              <a:rPr lang="en-US" sz="7300" b="1" dirty="0">
                <a:solidFill>
                  <a:srgbClr val="002060"/>
                </a:solidFill>
                <a:effectLst/>
                <a:latin typeface="UTM American Sans" pitchFamily="18" charset="0"/>
                <a:cs typeface="Times New Roman" pitchFamily="18" charset="0"/>
              </a:rPr>
              <a:t> </a:t>
            </a:r>
            <a:r>
              <a:rPr lang="en-US" sz="6700" b="1" dirty="0">
                <a:solidFill>
                  <a:srgbClr val="002060"/>
                </a:solidFill>
                <a:effectLst/>
                <a:latin typeface="UTM American Sans" pitchFamily="18" charset="0"/>
                <a:cs typeface="Times New Roman" panose="02020603050405020304" pitchFamily="18" charset="0"/>
              </a:rPr>
              <a:t>Xin </a:t>
            </a:r>
            <a:r>
              <a:rPr lang="en-US" sz="6700" b="1" dirty="0" err="1">
                <a:solidFill>
                  <a:srgbClr val="002060"/>
                </a:solidFill>
                <a:effectLst/>
                <a:latin typeface="UTM American Sans" pitchFamily="18" charset="0"/>
                <a:cs typeface="Times New Roman" panose="02020603050405020304" pitchFamily="18" charset="0"/>
              </a:rPr>
              <a:t>Chúa</a:t>
            </a:r>
            <a:r>
              <a:rPr lang="en-US" sz="6700" b="1" dirty="0">
                <a:solidFill>
                  <a:srgbClr val="002060"/>
                </a:solidFill>
                <a:effectLst/>
                <a:latin typeface="UTM American Sans" pitchFamily="18" charset="0"/>
                <a:cs typeface="Times New Roman" panose="02020603050405020304" pitchFamily="18" charset="0"/>
              </a:rPr>
              <a:t> </a:t>
            </a:r>
            <a:r>
              <a:rPr lang="en-US" sz="6700" b="1" dirty="0" err="1">
                <a:solidFill>
                  <a:srgbClr val="002060"/>
                </a:solidFill>
                <a:effectLst/>
                <a:latin typeface="UTM American Sans" pitchFamily="18" charset="0"/>
                <a:cs typeface="Times New Roman" panose="02020603050405020304" pitchFamily="18" charset="0"/>
              </a:rPr>
              <a:t>xuống</a:t>
            </a:r>
            <a:r>
              <a:rPr lang="en-US" sz="6700" b="1" dirty="0">
                <a:solidFill>
                  <a:srgbClr val="002060"/>
                </a:solidFill>
                <a:effectLst/>
                <a:latin typeface="UTM American Sans" pitchFamily="18" charset="0"/>
                <a:cs typeface="Times New Roman" panose="02020603050405020304" pitchFamily="18" charset="0"/>
              </a:rPr>
              <a:t> </a:t>
            </a:r>
            <a:r>
              <a:rPr lang="en-US" sz="6700" b="1" dirty="0" err="1">
                <a:solidFill>
                  <a:srgbClr val="002060"/>
                </a:solidFill>
                <a:effectLst/>
                <a:latin typeface="UTM American Sans" pitchFamily="18" charset="0"/>
                <a:cs typeface="Times New Roman" panose="02020603050405020304" pitchFamily="18" charset="0"/>
              </a:rPr>
              <a:t>muôn</a:t>
            </a:r>
            <a:r>
              <a:rPr lang="en-US" sz="6700" b="1" dirty="0">
                <a:solidFill>
                  <a:srgbClr val="002060"/>
                </a:solidFill>
                <a:latin typeface="UTM American Sans" pitchFamily="18" charset="0"/>
                <a:cs typeface="Times New Roman" panose="02020603050405020304" pitchFamily="18" charset="0"/>
              </a:rPr>
              <a:t> </a:t>
            </a:r>
            <a:r>
              <a:rPr lang="en-US" sz="6700" b="1" dirty="0" err="1">
                <a:solidFill>
                  <a:srgbClr val="002060"/>
                </a:solidFill>
                <a:latin typeface="UTM American Sans" pitchFamily="18" charset="0"/>
                <a:cs typeface="Times New Roman" panose="02020603050405020304" pitchFamily="18" charset="0"/>
              </a:rPr>
              <a:t>ơn</a:t>
            </a:r>
            <a:r>
              <a:rPr lang="en-US" sz="6700" b="1" dirty="0">
                <a:solidFill>
                  <a:srgbClr val="002060"/>
                </a:solidFill>
                <a:latin typeface="UTM American Sans" pitchFamily="18" charset="0"/>
                <a:cs typeface="Times New Roman" panose="02020603050405020304" pitchFamily="18" charset="0"/>
              </a:rPr>
              <a:t> </a:t>
            </a:r>
            <a:r>
              <a:rPr lang="en-US" sz="6700" b="1" dirty="0" err="1">
                <a:solidFill>
                  <a:srgbClr val="002060"/>
                </a:solidFill>
                <a:latin typeface="UTM American Sans" pitchFamily="18" charset="0"/>
                <a:cs typeface="Times New Roman" panose="02020603050405020304" pitchFamily="18" charset="0"/>
              </a:rPr>
              <a:t>lộc</a:t>
            </a:r>
            <a:r>
              <a:rPr lang="en-US" sz="6700" b="1" dirty="0">
                <a:solidFill>
                  <a:srgbClr val="002060"/>
                </a:solidFill>
                <a:latin typeface="UTM American Sans" pitchFamily="18" charset="0"/>
                <a:cs typeface="Times New Roman" panose="02020603050405020304" pitchFamily="18" charset="0"/>
              </a:rPr>
              <a:t> </a:t>
            </a:r>
            <a:r>
              <a:rPr lang="en-US" sz="6700" b="1" dirty="0" err="1">
                <a:solidFill>
                  <a:srgbClr val="002060"/>
                </a:solidFill>
                <a:latin typeface="UTM American Sans" pitchFamily="18" charset="0"/>
                <a:cs typeface="Times New Roman" panose="02020603050405020304" pitchFamily="18" charset="0"/>
              </a:rPr>
              <a:t>cho</a:t>
            </a:r>
            <a:r>
              <a:rPr lang="en-US" sz="6700" b="1" dirty="0">
                <a:solidFill>
                  <a:srgbClr val="002060"/>
                </a:solidFill>
                <a:latin typeface="UTM American Sans" pitchFamily="18" charset="0"/>
                <a:cs typeface="Times New Roman" panose="02020603050405020304" pitchFamily="18" charset="0"/>
              </a:rPr>
              <a:t> </a:t>
            </a:r>
            <a:r>
              <a:rPr lang="en-US" sz="6700" b="1" dirty="0" err="1">
                <a:solidFill>
                  <a:srgbClr val="002060"/>
                </a:solidFill>
                <a:latin typeface="UTM American Sans" pitchFamily="18" charset="0"/>
                <a:cs typeface="Times New Roman" panose="02020603050405020304" pitchFamily="18" charset="0"/>
              </a:rPr>
              <a:t>chúng</a:t>
            </a:r>
            <a:r>
              <a:rPr lang="en-US" sz="6700" b="1" dirty="0">
                <a:solidFill>
                  <a:srgbClr val="002060"/>
                </a:solidFill>
                <a:latin typeface="UTM American Sans" pitchFamily="18" charset="0"/>
                <a:cs typeface="Times New Roman" panose="02020603050405020304" pitchFamily="18" charset="0"/>
              </a:rPr>
              <a:t> con </a:t>
            </a:r>
            <a:r>
              <a:rPr lang="en-US" sz="6700" b="1" dirty="0" err="1">
                <a:solidFill>
                  <a:srgbClr val="002060"/>
                </a:solidFill>
                <a:latin typeface="UTM American Sans" pitchFamily="18" charset="0"/>
                <a:cs typeface="Times New Roman" panose="02020603050405020304" pitchFamily="18" charset="0"/>
              </a:rPr>
              <a:t>suốt</a:t>
            </a:r>
            <a:r>
              <a:rPr lang="en-US" sz="6700" b="1" dirty="0">
                <a:solidFill>
                  <a:srgbClr val="002060"/>
                </a:solidFill>
                <a:latin typeface="UTM American Sans" pitchFamily="18" charset="0"/>
                <a:cs typeface="Times New Roman" panose="02020603050405020304" pitchFamily="18" charset="0"/>
              </a:rPr>
              <a:t> </a:t>
            </a:r>
            <a:r>
              <a:rPr lang="en-US" sz="6700" b="1" dirty="0" err="1">
                <a:solidFill>
                  <a:srgbClr val="002060"/>
                </a:solidFill>
                <a:latin typeface="UTM American Sans" pitchFamily="18" charset="0"/>
                <a:cs typeface="Times New Roman" panose="02020603050405020304" pitchFamily="18" charset="0"/>
              </a:rPr>
              <a:t>cả</a:t>
            </a:r>
            <a:r>
              <a:rPr lang="en-US" sz="6700" b="1" dirty="0">
                <a:solidFill>
                  <a:srgbClr val="002060"/>
                </a:solidFill>
                <a:latin typeface="UTM American Sans" pitchFamily="18" charset="0"/>
                <a:cs typeface="Times New Roman" panose="02020603050405020304" pitchFamily="18" charset="0"/>
              </a:rPr>
              <a:t> </a:t>
            </a:r>
            <a:r>
              <a:rPr lang="en-US" sz="6700" b="1" dirty="0" err="1">
                <a:solidFill>
                  <a:srgbClr val="002060"/>
                </a:solidFill>
                <a:latin typeface="UTM American Sans" pitchFamily="18" charset="0"/>
                <a:cs typeface="Times New Roman" panose="02020603050405020304" pitchFamily="18" charset="0"/>
              </a:rPr>
              <a:t>cuộc</a:t>
            </a:r>
            <a:r>
              <a:rPr lang="en-US" sz="6700" b="1" dirty="0">
                <a:solidFill>
                  <a:srgbClr val="002060"/>
                </a:solidFill>
                <a:latin typeface="UTM American Sans" pitchFamily="18" charset="0"/>
                <a:cs typeface="Times New Roman" panose="02020603050405020304" pitchFamily="18" charset="0"/>
              </a:rPr>
              <a:t> </a:t>
            </a:r>
            <a:r>
              <a:rPr lang="en-US" sz="6700" b="1" dirty="0" err="1">
                <a:solidFill>
                  <a:srgbClr val="002060"/>
                </a:solidFill>
                <a:latin typeface="UTM American Sans" pitchFamily="18" charset="0"/>
                <a:cs typeface="Times New Roman" panose="02020603050405020304" pitchFamily="18" charset="0"/>
              </a:rPr>
              <a:t>đời</a:t>
            </a:r>
            <a:r>
              <a:rPr lang="en-US" sz="6700" b="1" dirty="0">
                <a:solidFill>
                  <a:srgbClr val="002060"/>
                </a:solidFill>
                <a:latin typeface="UTM American Sans" pitchFamily="18" charset="0"/>
                <a:cs typeface="Times New Roman" panose="02020603050405020304" pitchFamily="18" charset="0"/>
              </a:rPr>
              <a:t>.</a:t>
            </a:r>
            <a:endParaRPr lang="en-US" sz="8000" b="1" dirty="0">
              <a:solidFill>
                <a:srgbClr val="002060"/>
              </a:solidFill>
              <a:effectLst/>
              <a:latin typeface="UTM American Sans" pitchFamily="18" charset="0"/>
              <a:cs typeface="Times New Roman" pitchFamily="18" charset="0"/>
            </a:endParaRPr>
          </a:p>
        </p:txBody>
      </p:sp>
    </p:spTree>
    <p:extLst>
      <p:ext uri="{BB962C8B-B14F-4D97-AF65-F5344CB8AC3E}">
        <p14:creationId xmlns:p14="http://schemas.microsoft.com/office/powerpoint/2010/main" val="15454611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700" b="1" u="sng" dirty="0">
                <a:solidFill>
                  <a:srgbClr val="C00000"/>
                </a:solidFill>
                <a:effectLst/>
                <a:latin typeface="UTM American Sans" pitchFamily="18" charset="0"/>
                <a:cs typeface="Times New Roman" pitchFamily="18" charset="0"/>
              </a:rPr>
              <a:t>Tk2:</a:t>
            </a:r>
            <a:r>
              <a:rPr lang="en-US" sz="6000" b="1" dirty="0">
                <a:solidFill>
                  <a:srgbClr val="002060"/>
                </a:solidFill>
                <a:effectLst/>
                <a:latin typeface="UTM American Sans" pitchFamily="18" charset="0"/>
                <a:cs typeface="Times New Roman" pitchFamily="18" charset="0"/>
              </a:rPr>
              <a:t> </a:t>
            </a:r>
            <a:r>
              <a:rPr lang="vi-VN" sz="6000" b="1" dirty="0">
                <a:solidFill>
                  <a:srgbClr val="002060"/>
                </a:solidFill>
              </a:rPr>
              <a:t>Cứ trông như hiền thê bạn đó, giống cây nho đầy trái thơm nồng. Tựa gốc ô-liu là bầy con cùng xúm xít quanh bàn ăn.</a:t>
            </a:r>
            <a:endParaRPr lang="en-US" sz="5000" b="1" dirty="0">
              <a:solidFill>
                <a:srgbClr val="002060"/>
              </a:solidFill>
              <a:effectLst/>
              <a:latin typeface="UTM American Sans" pitchFamily="18" charset="0"/>
              <a:cs typeface="Times New Roman" pitchFamily="18" charset="0"/>
            </a:endParaRPr>
          </a:p>
        </p:txBody>
      </p:sp>
    </p:spTree>
    <p:extLst>
      <p:ext uri="{BB962C8B-B14F-4D97-AF65-F5344CB8AC3E}">
        <p14:creationId xmlns:p14="http://schemas.microsoft.com/office/powerpoint/2010/main" val="25433532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7300" b="1" u="sng" dirty="0" err="1">
                <a:solidFill>
                  <a:srgbClr val="C00000"/>
                </a:solidFill>
                <a:effectLst/>
                <a:latin typeface="UTM American Sans" pitchFamily="18" charset="0"/>
                <a:cs typeface="Times New Roman" pitchFamily="18" charset="0"/>
              </a:rPr>
              <a:t>Đk</a:t>
            </a:r>
            <a:r>
              <a:rPr lang="en-US" sz="7300" b="1" u="sng" dirty="0">
                <a:solidFill>
                  <a:srgbClr val="C00000"/>
                </a:solidFill>
                <a:effectLst/>
                <a:latin typeface="UTM American Sans" pitchFamily="18" charset="0"/>
                <a:cs typeface="Times New Roman" pitchFamily="18" charset="0"/>
              </a:rPr>
              <a:t>:</a:t>
            </a:r>
            <a:r>
              <a:rPr lang="en-US" sz="7300" b="1" dirty="0">
                <a:solidFill>
                  <a:srgbClr val="002060"/>
                </a:solidFill>
                <a:effectLst/>
                <a:latin typeface="UTM American Sans" pitchFamily="18" charset="0"/>
                <a:cs typeface="Times New Roman" pitchFamily="18" charset="0"/>
              </a:rPr>
              <a:t> </a:t>
            </a:r>
            <a:r>
              <a:rPr lang="en-US" sz="6700" b="1" dirty="0">
                <a:solidFill>
                  <a:srgbClr val="002060"/>
                </a:solidFill>
                <a:effectLst/>
                <a:latin typeface="UTM American Sans" pitchFamily="18" charset="0"/>
                <a:cs typeface="Times New Roman" panose="02020603050405020304" pitchFamily="18" charset="0"/>
              </a:rPr>
              <a:t>Xin </a:t>
            </a:r>
            <a:r>
              <a:rPr lang="en-US" sz="6700" b="1" dirty="0" err="1">
                <a:solidFill>
                  <a:srgbClr val="002060"/>
                </a:solidFill>
                <a:effectLst/>
                <a:latin typeface="UTM American Sans" pitchFamily="18" charset="0"/>
                <a:cs typeface="Times New Roman" panose="02020603050405020304" pitchFamily="18" charset="0"/>
              </a:rPr>
              <a:t>Chúa</a:t>
            </a:r>
            <a:r>
              <a:rPr lang="en-US" sz="6700" b="1" dirty="0">
                <a:solidFill>
                  <a:srgbClr val="002060"/>
                </a:solidFill>
                <a:effectLst/>
                <a:latin typeface="UTM American Sans" pitchFamily="18" charset="0"/>
                <a:cs typeface="Times New Roman" panose="02020603050405020304" pitchFamily="18" charset="0"/>
              </a:rPr>
              <a:t> </a:t>
            </a:r>
            <a:r>
              <a:rPr lang="en-US" sz="6700" b="1" dirty="0" err="1">
                <a:solidFill>
                  <a:srgbClr val="002060"/>
                </a:solidFill>
                <a:effectLst/>
                <a:latin typeface="UTM American Sans" pitchFamily="18" charset="0"/>
                <a:cs typeface="Times New Roman" panose="02020603050405020304" pitchFamily="18" charset="0"/>
              </a:rPr>
              <a:t>xuống</a:t>
            </a:r>
            <a:r>
              <a:rPr lang="en-US" sz="6700" b="1" dirty="0">
                <a:solidFill>
                  <a:srgbClr val="002060"/>
                </a:solidFill>
                <a:effectLst/>
                <a:latin typeface="UTM American Sans" pitchFamily="18" charset="0"/>
                <a:cs typeface="Times New Roman" panose="02020603050405020304" pitchFamily="18" charset="0"/>
              </a:rPr>
              <a:t> </a:t>
            </a:r>
            <a:r>
              <a:rPr lang="en-US" sz="6700" b="1" dirty="0" err="1">
                <a:solidFill>
                  <a:srgbClr val="002060"/>
                </a:solidFill>
                <a:effectLst/>
                <a:latin typeface="UTM American Sans" pitchFamily="18" charset="0"/>
                <a:cs typeface="Times New Roman" panose="02020603050405020304" pitchFamily="18" charset="0"/>
              </a:rPr>
              <a:t>muôn</a:t>
            </a:r>
            <a:r>
              <a:rPr lang="en-US" sz="6700" b="1" dirty="0">
                <a:solidFill>
                  <a:srgbClr val="002060"/>
                </a:solidFill>
                <a:latin typeface="UTM American Sans" pitchFamily="18" charset="0"/>
                <a:cs typeface="Times New Roman" panose="02020603050405020304" pitchFamily="18" charset="0"/>
              </a:rPr>
              <a:t> </a:t>
            </a:r>
            <a:r>
              <a:rPr lang="en-US" sz="6700" b="1" dirty="0" err="1">
                <a:solidFill>
                  <a:srgbClr val="002060"/>
                </a:solidFill>
                <a:latin typeface="UTM American Sans" pitchFamily="18" charset="0"/>
                <a:cs typeface="Times New Roman" panose="02020603050405020304" pitchFamily="18" charset="0"/>
              </a:rPr>
              <a:t>ơn</a:t>
            </a:r>
            <a:r>
              <a:rPr lang="en-US" sz="6700" b="1" dirty="0">
                <a:solidFill>
                  <a:srgbClr val="002060"/>
                </a:solidFill>
                <a:latin typeface="UTM American Sans" pitchFamily="18" charset="0"/>
                <a:cs typeface="Times New Roman" panose="02020603050405020304" pitchFamily="18" charset="0"/>
              </a:rPr>
              <a:t> </a:t>
            </a:r>
            <a:r>
              <a:rPr lang="en-US" sz="6700" b="1" dirty="0" err="1">
                <a:solidFill>
                  <a:srgbClr val="002060"/>
                </a:solidFill>
                <a:latin typeface="UTM American Sans" pitchFamily="18" charset="0"/>
                <a:cs typeface="Times New Roman" panose="02020603050405020304" pitchFamily="18" charset="0"/>
              </a:rPr>
              <a:t>lộc</a:t>
            </a:r>
            <a:r>
              <a:rPr lang="en-US" sz="6700" b="1" dirty="0">
                <a:solidFill>
                  <a:srgbClr val="002060"/>
                </a:solidFill>
                <a:latin typeface="UTM American Sans" pitchFamily="18" charset="0"/>
                <a:cs typeface="Times New Roman" panose="02020603050405020304" pitchFamily="18" charset="0"/>
              </a:rPr>
              <a:t> </a:t>
            </a:r>
            <a:r>
              <a:rPr lang="en-US" sz="6700" b="1" dirty="0" err="1">
                <a:solidFill>
                  <a:srgbClr val="002060"/>
                </a:solidFill>
                <a:latin typeface="UTM American Sans" pitchFamily="18" charset="0"/>
                <a:cs typeface="Times New Roman" panose="02020603050405020304" pitchFamily="18" charset="0"/>
              </a:rPr>
              <a:t>cho</a:t>
            </a:r>
            <a:r>
              <a:rPr lang="en-US" sz="6700" b="1" dirty="0">
                <a:solidFill>
                  <a:srgbClr val="002060"/>
                </a:solidFill>
                <a:latin typeface="UTM American Sans" pitchFamily="18" charset="0"/>
                <a:cs typeface="Times New Roman" panose="02020603050405020304" pitchFamily="18" charset="0"/>
              </a:rPr>
              <a:t> </a:t>
            </a:r>
            <a:r>
              <a:rPr lang="en-US" sz="6700" b="1" dirty="0" err="1">
                <a:solidFill>
                  <a:srgbClr val="002060"/>
                </a:solidFill>
                <a:latin typeface="UTM American Sans" pitchFamily="18" charset="0"/>
                <a:cs typeface="Times New Roman" panose="02020603050405020304" pitchFamily="18" charset="0"/>
              </a:rPr>
              <a:t>chúng</a:t>
            </a:r>
            <a:r>
              <a:rPr lang="en-US" sz="6700" b="1" dirty="0">
                <a:solidFill>
                  <a:srgbClr val="002060"/>
                </a:solidFill>
                <a:latin typeface="UTM American Sans" pitchFamily="18" charset="0"/>
                <a:cs typeface="Times New Roman" panose="02020603050405020304" pitchFamily="18" charset="0"/>
              </a:rPr>
              <a:t> con </a:t>
            </a:r>
            <a:r>
              <a:rPr lang="en-US" sz="6700" b="1" dirty="0" err="1">
                <a:solidFill>
                  <a:srgbClr val="002060"/>
                </a:solidFill>
                <a:latin typeface="UTM American Sans" pitchFamily="18" charset="0"/>
                <a:cs typeface="Times New Roman" panose="02020603050405020304" pitchFamily="18" charset="0"/>
              </a:rPr>
              <a:t>suốt</a:t>
            </a:r>
            <a:r>
              <a:rPr lang="en-US" sz="6700" b="1" dirty="0">
                <a:solidFill>
                  <a:srgbClr val="002060"/>
                </a:solidFill>
                <a:latin typeface="UTM American Sans" pitchFamily="18" charset="0"/>
                <a:cs typeface="Times New Roman" panose="02020603050405020304" pitchFamily="18" charset="0"/>
              </a:rPr>
              <a:t> </a:t>
            </a:r>
            <a:r>
              <a:rPr lang="en-US" sz="6700" b="1" dirty="0" err="1">
                <a:solidFill>
                  <a:srgbClr val="002060"/>
                </a:solidFill>
                <a:latin typeface="UTM American Sans" pitchFamily="18" charset="0"/>
                <a:cs typeface="Times New Roman" panose="02020603050405020304" pitchFamily="18" charset="0"/>
              </a:rPr>
              <a:t>cả</a:t>
            </a:r>
            <a:r>
              <a:rPr lang="en-US" sz="6700" b="1" dirty="0">
                <a:solidFill>
                  <a:srgbClr val="002060"/>
                </a:solidFill>
                <a:latin typeface="UTM American Sans" pitchFamily="18" charset="0"/>
                <a:cs typeface="Times New Roman" panose="02020603050405020304" pitchFamily="18" charset="0"/>
              </a:rPr>
              <a:t> </a:t>
            </a:r>
            <a:r>
              <a:rPr lang="en-US" sz="6700" b="1" dirty="0" err="1">
                <a:solidFill>
                  <a:srgbClr val="002060"/>
                </a:solidFill>
                <a:latin typeface="UTM American Sans" pitchFamily="18" charset="0"/>
                <a:cs typeface="Times New Roman" panose="02020603050405020304" pitchFamily="18" charset="0"/>
              </a:rPr>
              <a:t>cuộc</a:t>
            </a:r>
            <a:r>
              <a:rPr lang="en-US" sz="6700" b="1" dirty="0">
                <a:solidFill>
                  <a:srgbClr val="002060"/>
                </a:solidFill>
                <a:latin typeface="UTM American Sans" pitchFamily="18" charset="0"/>
                <a:cs typeface="Times New Roman" panose="02020603050405020304" pitchFamily="18" charset="0"/>
              </a:rPr>
              <a:t> </a:t>
            </a:r>
            <a:r>
              <a:rPr lang="en-US" sz="6700" b="1" dirty="0" err="1">
                <a:solidFill>
                  <a:srgbClr val="002060"/>
                </a:solidFill>
                <a:latin typeface="UTM American Sans" pitchFamily="18" charset="0"/>
                <a:cs typeface="Times New Roman" panose="02020603050405020304" pitchFamily="18" charset="0"/>
              </a:rPr>
              <a:t>đời</a:t>
            </a:r>
            <a:r>
              <a:rPr lang="en-US" sz="6700" b="1" dirty="0">
                <a:solidFill>
                  <a:srgbClr val="002060"/>
                </a:solidFill>
                <a:latin typeface="UTM American Sans" pitchFamily="18" charset="0"/>
                <a:cs typeface="Times New Roman" panose="02020603050405020304" pitchFamily="18" charset="0"/>
              </a:rPr>
              <a:t>.</a:t>
            </a:r>
            <a:endParaRPr lang="en-US" sz="8000" b="1" dirty="0">
              <a:solidFill>
                <a:srgbClr val="002060"/>
              </a:solidFill>
              <a:effectLst/>
              <a:latin typeface="UTM American Sans" pitchFamily="18" charset="0"/>
              <a:cs typeface="Times New Roman" pitchFamily="18" charset="0"/>
            </a:endParaRPr>
          </a:p>
        </p:txBody>
      </p:sp>
    </p:spTree>
    <p:extLst>
      <p:ext uri="{BB962C8B-B14F-4D97-AF65-F5344CB8AC3E}">
        <p14:creationId xmlns:p14="http://schemas.microsoft.com/office/powerpoint/2010/main" val="22477165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700" b="1" u="sng" dirty="0">
                <a:solidFill>
                  <a:srgbClr val="C00000"/>
                </a:solidFill>
                <a:effectLst/>
                <a:latin typeface="UTM American Sans" pitchFamily="18" charset="0"/>
                <a:cs typeface="Times New Roman" pitchFamily="18" charset="0"/>
              </a:rPr>
              <a:t>Tk3:</a:t>
            </a:r>
            <a:r>
              <a:rPr lang="en-US" sz="5700" b="1" dirty="0">
                <a:solidFill>
                  <a:srgbClr val="002060"/>
                </a:solidFill>
                <a:effectLst/>
                <a:latin typeface="UTM American Sans" pitchFamily="18" charset="0"/>
                <a:cs typeface="Times New Roman" pitchFamily="18" charset="0"/>
              </a:rPr>
              <a:t> </a:t>
            </a:r>
            <a:r>
              <a:rPr lang="vi-VN" sz="6000" b="1" dirty="0">
                <a:solidFill>
                  <a:srgbClr val="002060"/>
                </a:solidFill>
              </a:rPr>
              <a:t>Bởi chưng đây là chính lộc phúc Chúa ban cho kẻ kính sợ Ngài. Nguyện Chúa thương bạn từ Si-on, tràn xuống phúc ân triền miên.</a:t>
            </a:r>
            <a:endParaRPr lang="en-US" sz="5700" b="1" dirty="0">
              <a:solidFill>
                <a:srgbClr val="002060"/>
              </a:solidFill>
              <a:effectLst/>
              <a:latin typeface="UTM American Sans" pitchFamily="18" charset="0"/>
              <a:cs typeface="Times New Roman" pitchFamily="18" charset="0"/>
            </a:endParaRPr>
          </a:p>
        </p:txBody>
      </p:sp>
    </p:spTree>
    <p:extLst>
      <p:ext uri="{BB962C8B-B14F-4D97-AF65-F5344CB8AC3E}">
        <p14:creationId xmlns:p14="http://schemas.microsoft.com/office/powerpoint/2010/main" val="41194974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7300" b="1" u="sng" dirty="0" err="1">
                <a:solidFill>
                  <a:srgbClr val="C00000"/>
                </a:solidFill>
                <a:effectLst/>
                <a:latin typeface="UTM American Sans" pitchFamily="18" charset="0"/>
                <a:cs typeface="Times New Roman" pitchFamily="18" charset="0"/>
              </a:rPr>
              <a:t>Đk</a:t>
            </a:r>
            <a:r>
              <a:rPr lang="en-US" sz="7300" b="1" u="sng" dirty="0">
                <a:solidFill>
                  <a:srgbClr val="C00000"/>
                </a:solidFill>
                <a:effectLst/>
                <a:latin typeface="UTM American Sans" pitchFamily="18" charset="0"/>
                <a:cs typeface="Times New Roman" pitchFamily="18" charset="0"/>
              </a:rPr>
              <a:t>:</a:t>
            </a:r>
            <a:r>
              <a:rPr lang="en-US" sz="7300" b="1" dirty="0">
                <a:solidFill>
                  <a:srgbClr val="002060"/>
                </a:solidFill>
                <a:effectLst/>
                <a:latin typeface="UTM American Sans" pitchFamily="18" charset="0"/>
                <a:cs typeface="Times New Roman" pitchFamily="18" charset="0"/>
              </a:rPr>
              <a:t> </a:t>
            </a:r>
            <a:r>
              <a:rPr lang="en-US" sz="6700" b="1" dirty="0">
                <a:solidFill>
                  <a:srgbClr val="002060"/>
                </a:solidFill>
                <a:effectLst/>
                <a:latin typeface="UTM American Sans" pitchFamily="18" charset="0"/>
                <a:cs typeface="Times New Roman" panose="02020603050405020304" pitchFamily="18" charset="0"/>
              </a:rPr>
              <a:t>Xin </a:t>
            </a:r>
            <a:r>
              <a:rPr lang="en-US" sz="6700" b="1" dirty="0" err="1">
                <a:solidFill>
                  <a:srgbClr val="002060"/>
                </a:solidFill>
                <a:effectLst/>
                <a:latin typeface="UTM American Sans" pitchFamily="18" charset="0"/>
                <a:cs typeface="Times New Roman" panose="02020603050405020304" pitchFamily="18" charset="0"/>
              </a:rPr>
              <a:t>Chúa</a:t>
            </a:r>
            <a:r>
              <a:rPr lang="en-US" sz="6700" b="1" dirty="0">
                <a:solidFill>
                  <a:srgbClr val="002060"/>
                </a:solidFill>
                <a:effectLst/>
                <a:latin typeface="UTM American Sans" pitchFamily="18" charset="0"/>
                <a:cs typeface="Times New Roman" panose="02020603050405020304" pitchFamily="18" charset="0"/>
              </a:rPr>
              <a:t> </a:t>
            </a:r>
            <a:r>
              <a:rPr lang="en-US" sz="6700" b="1" dirty="0" err="1">
                <a:solidFill>
                  <a:srgbClr val="002060"/>
                </a:solidFill>
                <a:effectLst/>
                <a:latin typeface="UTM American Sans" pitchFamily="18" charset="0"/>
                <a:cs typeface="Times New Roman" panose="02020603050405020304" pitchFamily="18" charset="0"/>
              </a:rPr>
              <a:t>xuống</a:t>
            </a:r>
            <a:r>
              <a:rPr lang="en-US" sz="6700" b="1" dirty="0">
                <a:solidFill>
                  <a:srgbClr val="002060"/>
                </a:solidFill>
                <a:effectLst/>
                <a:latin typeface="UTM American Sans" pitchFamily="18" charset="0"/>
                <a:cs typeface="Times New Roman" panose="02020603050405020304" pitchFamily="18" charset="0"/>
              </a:rPr>
              <a:t> </a:t>
            </a:r>
            <a:r>
              <a:rPr lang="en-US" sz="6700" b="1" dirty="0" err="1">
                <a:solidFill>
                  <a:srgbClr val="002060"/>
                </a:solidFill>
                <a:effectLst/>
                <a:latin typeface="UTM American Sans" pitchFamily="18" charset="0"/>
                <a:cs typeface="Times New Roman" panose="02020603050405020304" pitchFamily="18" charset="0"/>
              </a:rPr>
              <a:t>muôn</a:t>
            </a:r>
            <a:r>
              <a:rPr lang="en-US" sz="6700" b="1" dirty="0">
                <a:solidFill>
                  <a:srgbClr val="002060"/>
                </a:solidFill>
                <a:latin typeface="UTM American Sans" pitchFamily="18" charset="0"/>
                <a:cs typeface="Times New Roman" panose="02020603050405020304" pitchFamily="18" charset="0"/>
              </a:rPr>
              <a:t> </a:t>
            </a:r>
            <a:r>
              <a:rPr lang="en-US" sz="6700" b="1" dirty="0" err="1">
                <a:solidFill>
                  <a:srgbClr val="002060"/>
                </a:solidFill>
                <a:latin typeface="UTM American Sans" pitchFamily="18" charset="0"/>
                <a:cs typeface="Times New Roman" panose="02020603050405020304" pitchFamily="18" charset="0"/>
              </a:rPr>
              <a:t>ơn</a:t>
            </a:r>
            <a:r>
              <a:rPr lang="en-US" sz="6700" b="1" dirty="0">
                <a:solidFill>
                  <a:srgbClr val="002060"/>
                </a:solidFill>
                <a:latin typeface="UTM American Sans" pitchFamily="18" charset="0"/>
                <a:cs typeface="Times New Roman" panose="02020603050405020304" pitchFamily="18" charset="0"/>
              </a:rPr>
              <a:t> </a:t>
            </a:r>
            <a:r>
              <a:rPr lang="en-US" sz="6700" b="1" dirty="0" err="1">
                <a:solidFill>
                  <a:srgbClr val="002060"/>
                </a:solidFill>
                <a:latin typeface="UTM American Sans" pitchFamily="18" charset="0"/>
                <a:cs typeface="Times New Roman" panose="02020603050405020304" pitchFamily="18" charset="0"/>
              </a:rPr>
              <a:t>lộc</a:t>
            </a:r>
            <a:r>
              <a:rPr lang="en-US" sz="6700" b="1" dirty="0">
                <a:solidFill>
                  <a:srgbClr val="002060"/>
                </a:solidFill>
                <a:latin typeface="UTM American Sans" pitchFamily="18" charset="0"/>
                <a:cs typeface="Times New Roman" panose="02020603050405020304" pitchFamily="18" charset="0"/>
              </a:rPr>
              <a:t> </a:t>
            </a:r>
            <a:r>
              <a:rPr lang="en-US" sz="6700" b="1" dirty="0" err="1">
                <a:solidFill>
                  <a:srgbClr val="002060"/>
                </a:solidFill>
                <a:latin typeface="UTM American Sans" pitchFamily="18" charset="0"/>
                <a:cs typeface="Times New Roman" panose="02020603050405020304" pitchFamily="18" charset="0"/>
              </a:rPr>
              <a:t>cho</a:t>
            </a:r>
            <a:r>
              <a:rPr lang="en-US" sz="6700" b="1" dirty="0">
                <a:solidFill>
                  <a:srgbClr val="002060"/>
                </a:solidFill>
                <a:latin typeface="UTM American Sans" pitchFamily="18" charset="0"/>
                <a:cs typeface="Times New Roman" panose="02020603050405020304" pitchFamily="18" charset="0"/>
              </a:rPr>
              <a:t> </a:t>
            </a:r>
            <a:r>
              <a:rPr lang="en-US" sz="6700" b="1" dirty="0" err="1">
                <a:solidFill>
                  <a:srgbClr val="002060"/>
                </a:solidFill>
                <a:latin typeface="UTM American Sans" pitchFamily="18" charset="0"/>
                <a:cs typeface="Times New Roman" panose="02020603050405020304" pitchFamily="18" charset="0"/>
              </a:rPr>
              <a:t>chúng</a:t>
            </a:r>
            <a:r>
              <a:rPr lang="en-US" sz="6700" b="1" dirty="0">
                <a:solidFill>
                  <a:srgbClr val="002060"/>
                </a:solidFill>
                <a:latin typeface="UTM American Sans" pitchFamily="18" charset="0"/>
                <a:cs typeface="Times New Roman" panose="02020603050405020304" pitchFamily="18" charset="0"/>
              </a:rPr>
              <a:t> con </a:t>
            </a:r>
            <a:r>
              <a:rPr lang="en-US" sz="6700" b="1" dirty="0" err="1">
                <a:solidFill>
                  <a:srgbClr val="002060"/>
                </a:solidFill>
                <a:latin typeface="UTM American Sans" pitchFamily="18" charset="0"/>
                <a:cs typeface="Times New Roman" panose="02020603050405020304" pitchFamily="18" charset="0"/>
              </a:rPr>
              <a:t>suốt</a:t>
            </a:r>
            <a:r>
              <a:rPr lang="en-US" sz="6700" b="1" dirty="0">
                <a:solidFill>
                  <a:srgbClr val="002060"/>
                </a:solidFill>
                <a:latin typeface="UTM American Sans" pitchFamily="18" charset="0"/>
                <a:cs typeface="Times New Roman" panose="02020603050405020304" pitchFamily="18" charset="0"/>
              </a:rPr>
              <a:t> </a:t>
            </a:r>
            <a:r>
              <a:rPr lang="en-US" sz="6700" b="1" dirty="0" err="1">
                <a:solidFill>
                  <a:srgbClr val="002060"/>
                </a:solidFill>
                <a:latin typeface="UTM American Sans" pitchFamily="18" charset="0"/>
                <a:cs typeface="Times New Roman" panose="02020603050405020304" pitchFamily="18" charset="0"/>
              </a:rPr>
              <a:t>cả</a:t>
            </a:r>
            <a:r>
              <a:rPr lang="en-US" sz="6700" b="1" dirty="0">
                <a:solidFill>
                  <a:srgbClr val="002060"/>
                </a:solidFill>
                <a:latin typeface="UTM American Sans" pitchFamily="18" charset="0"/>
                <a:cs typeface="Times New Roman" panose="02020603050405020304" pitchFamily="18" charset="0"/>
              </a:rPr>
              <a:t> </a:t>
            </a:r>
            <a:r>
              <a:rPr lang="en-US" sz="6700" b="1" dirty="0" err="1">
                <a:solidFill>
                  <a:srgbClr val="002060"/>
                </a:solidFill>
                <a:latin typeface="UTM American Sans" pitchFamily="18" charset="0"/>
                <a:cs typeface="Times New Roman" panose="02020603050405020304" pitchFamily="18" charset="0"/>
              </a:rPr>
              <a:t>cuộc</a:t>
            </a:r>
            <a:r>
              <a:rPr lang="en-US" sz="6700" b="1" dirty="0">
                <a:solidFill>
                  <a:srgbClr val="002060"/>
                </a:solidFill>
                <a:latin typeface="UTM American Sans" pitchFamily="18" charset="0"/>
                <a:cs typeface="Times New Roman" panose="02020603050405020304" pitchFamily="18" charset="0"/>
              </a:rPr>
              <a:t> </a:t>
            </a:r>
            <a:r>
              <a:rPr lang="en-US" sz="6700" b="1" dirty="0" err="1">
                <a:solidFill>
                  <a:srgbClr val="002060"/>
                </a:solidFill>
                <a:latin typeface="UTM American Sans" pitchFamily="18" charset="0"/>
                <a:cs typeface="Times New Roman" panose="02020603050405020304" pitchFamily="18" charset="0"/>
              </a:rPr>
              <a:t>đời</a:t>
            </a:r>
            <a:r>
              <a:rPr lang="en-US" sz="6700" b="1" dirty="0">
                <a:solidFill>
                  <a:srgbClr val="002060"/>
                </a:solidFill>
                <a:latin typeface="UTM American Sans" pitchFamily="18" charset="0"/>
                <a:cs typeface="Times New Roman" panose="02020603050405020304" pitchFamily="18" charset="0"/>
              </a:rPr>
              <a:t>.</a:t>
            </a:r>
            <a:endParaRPr lang="en-US" sz="8000" b="1" dirty="0">
              <a:solidFill>
                <a:srgbClr val="002060"/>
              </a:solidFill>
              <a:effectLst/>
              <a:latin typeface="UTM American Sans" pitchFamily="18" charset="0"/>
              <a:cs typeface="Times New Roman" pitchFamily="18" charset="0"/>
            </a:endParaRPr>
          </a:p>
        </p:txBody>
      </p:sp>
    </p:spTree>
    <p:extLst>
      <p:ext uri="{BB962C8B-B14F-4D97-AF65-F5344CB8AC3E}">
        <p14:creationId xmlns:p14="http://schemas.microsoft.com/office/powerpoint/2010/main" val="705854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7300" b="1" u="sng" dirty="0" err="1">
                <a:solidFill>
                  <a:srgbClr val="C00000"/>
                </a:solidFill>
                <a:effectLst/>
                <a:latin typeface="UTM American Sans" pitchFamily="18" charset="0"/>
                <a:cs typeface="Times New Roman" pitchFamily="18" charset="0"/>
              </a:rPr>
              <a:t>Đk</a:t>
            </a:r>
            <a:r>
              <a:rPr lang="en-US" sz="7300" b="1" u="sng" dirty="0">
                <a:solidFill>
                  <a:srgbClr val="C00000"/>
                </a:solidFill>
                <a:effectLst/>
                <a:latin typeface="UTM American Sans" pitchFamily="18" charset="0"/>
                <a:cs typeface="Times New Roman" pitchFamily="18" charset="0"/>
              </a:rPr>
              <a:t>:</a:t>
            </a:r>
            <a:r>
              <a:rPr lang="en-US" sz="7300" b="1" dirty="0">
                <a:solidFill>
                  <a:srgbClr val="002060"/>
                </a:solidFill>
                <a:effectLst/>
                <a:latin typeface="UTM American Sans" pitchFamily="18" charset="0"/>
                <a:cs typeface="Times New Roman" pitchFamily="18" charset="0"/>
              </a:rPr>
              <a:t> </a:t>
            </a:r>
            <a:r>
              <a:rPr lang="en-US" sz="6700" b="1" dirty="0">
                <a:solidFill>
                  <a:srgbClr val="002060"/>
                </a:solidFill>
                <a:effectLst/>
                <a:latin typeface="UTM American Sans" pitchFamily="18" charset="0"/>
                <a:cs typeface="Times New Roman" panose="02020603050405020304" pitchFamily="18" charset="0"/>
              </a:rPr>
              <a:t>Xin </a:t>
            </a:r>
            <a:r>
              <a:rPr lang="en-US" sz="6700" b="1" dirty="0" err="1">
                <a:solidFill>
                  <a:srgbClr val="002060"/>
                </a:solidFill>
                <a:effectLst/>
                <a:latin typeface="UTM American Sans" pitchFamily="18" charset="0"/>
                <a:cs typeface="Times New Roman" panose="02020603050405020304" pitchFamily="18" charset="0"/>
              </a:rPr>
              <a:t>Chúa</a:t>
            </a:r>
            <a:r>
              <a:rPr lang="en-US" sz="6700" b="1" dirty="0">
                <a:solidFill>
                  <a:srgbClr val="002060"/>
                </a:solidFill>
                <a:effectLst/>
                <a:latin typeface="UTM American Sans" pitchFamily="18" charset="0"/>
                <a:cs typeface="Times New Roman" panose="02020603050405020304" pitchFamily="18" charset="0"/>
              </a:rPr>
              <a:t> </a:t>
            </a:r>
            <a:r>
              <a:rPr lang="en-US" sz="6700" b="1" dirty="0" err="1">
                <a:solidFill>
                  <a:srgbClr val="002060"/>
                </a:solidFill>
                <a:effectLst/>
                <a:latin typeface="UTM American Sans" pitchFamily="18" charset="0"/>
                <a:cs typeface="Times New Roman" panose="02020603050405020304" pitchFamily="18" charset="0"/>
              </a:rPr>
              <a:t>xuống</a:t>
            </a:r>
            <a:r>
              <a:rPr lang="en-US" sz="6700" b="1" dirty="0">
                <a:solidFill>
                  <a:srgbClr val="002060"/>
                </a:solidFill>
                <a:effectLst/>
                <a:latin typeface="UTM American Sans" pitchFamily="18" charset="0"/>
                <a:cs typeface="Times New Roman" panose="02020603050405020304" pitchFamily="18" charset="0"/>
              </a:rPr>
              <a:t> </a:t>
            </a:r>
            <a:r>
              <a:rPr lang="en-US" sz="6700" b="1" dirty="0" err="1">
                <a:solidFill>
                  <a:srgbClr val="002060"/>
                </a:solidFill>
                <a:effectLst/>
                <a:latin typeface="UTM American Sans" pitchFamily="18" charset="0"/>
                <a:cs typeface="Times New Roman" panose="02020603050405020304" pitchFamily="18" charset="0"/>
              </a:rPr>
              <a:t>muôn</a:t>
            </a:r>
            <a:r>
              <a:rPr lang="en-US" sz="6700" b="1" dirty="0">
                <a:solidFill>
                  <a:srgbClr val="002060"/>
                </a:solidFill>
                <a:latin typeface="UTM American Sans" pitchFamily="18" charset="0"/>
                <a:cs typeface="Times New Roman" panose="02020603050405020304" pitchFamily="18" charset="0"/>
              </a:rPr>
              <a:t> </a:t>
            </a:r>
            <a:r>
              <a:rPr lang="en-US" sz="6700" b="1" dirty="0" err="1">
                <a:solidFill>
                  <a:srgbClr val="002060"/>
                </a:solidFill>
                <a:latin typeface="UTM American Sans" pitchFamily="18" charset="0"/>
                <a:cs typeface="Times New Roman" panose="02020603050405020304" pitchFamily="18" charset="0"/>
              </a:rPr>
              <a:t>ơn</a:t>
            </a:r>
            <a:r>
              <a:rPr lang="en-US" sz="6700" b="1" dirty="0">
                <a:solidFill>
                  <a:srgbClr val="002060"/>
                </a:solidFill>
                <a:latin typeface="UTM American Sans" pitchFamily="18" charset="0"/>
                <a:cs typeface="Times New Roman" panose="02020603050405020304" pitchFamily="18" charset="0"/>
              </a:rPr>
              <a:t> </a:t>
            </a:r>
            <a:r>
              <a:rPr lang="en-US" sz="6700" b="1" dirty="0" err="1">
                <a:solidFill>
                  <a:srgbClr val="002060"/>
                </a:solidFill>
                <a:latin typeface="UTM American Sans" pitchFamily="18" charset="0"/>
                <a:cs typeface="Times New Roman" panose="02020603050405020304" pitchFamily="18" charset="0"/>
              </a:rPr>
              <a:t>lộc</a:t>
            </a:r>
            <a:r>
              <a:rPr lang="en-US" sz="6700" b="1" dirty="0">
                <a:solidFill>
                  <a:srgbClr val="002060"/>
                </a:solidFill>
                <a:latin typeface="UTM American Sans" pitchFamily="18" charset="0"/>
                <a:cs typeface="Times New Roman" panose="02020603050405020304" pitchFamily="18" charset="0"/>
              </a:rPr>
              <a:t> </a:t>
            </a:r>
            <a:r>
              <a:rPr lang="en-US" sz="6700" b="1" dirty="0" err="1">
                <a:solidFill>
                  <a:srgbClr val="002060"/>
                </a:solidFill>
                <a:latin typeface="UTM American Sans" pitchFamily="18" charset="0"/>
                <a:cs typeface="Times New Roman" panose="02020603050405020304" pitchFamily="18" charset="0"/>
              </a:rPr>
              <a:t>cho</a:t>
            </a:r>
            <a:r>
              <a:rPr lang="en-US" sz="6700" b="1" dirty="0">
                <a:solidFill>
                  <a:srgbClr val="002060"/>
                </a:solidFill>
                <a:latin typeface="UTM American Sans" pitchFamily="18" charset="0"/>
                <a:cs typeface="Times New Roman" panose="02020603050405020304" pitchFamily="18" charset="0"/>
              </a:rPr>
              <a:t> </a:t>
            </a:r>
            <a:r>
              <a:rPr lang="en-US" sz="6700" b="1" dirty="0" err="1">
                <a:solidFill>
                  <a:srgbClr val="002060"/>
                </a:solidFill>
                <a:latin typeface="UTM American Sans" pitchFamily="18" charset="0"/>
                <a:cs typeface="Times New Roman" panose="02020603050405020304" pitchFamily="18" charset="0"/>
              </a:rPr>
              <a:t>chúng</a:t>
            </a:r>
            <a:r>
              <a:rPr lang="en-US" sz="6700" b="1" dirty="0">
                <a:solidFill>
                  <a:srgbClr val="002060"/>
                </a:solidFill>
                <a:latin typeface="UTM American Sans" pitchFamily="18" charset="0"/>
                <a:cs typeface="Times New Roman" panose="02020603050405020304" pitchFamily="18" charset="0"/>
              </a:rPr>
              <a:t> con </a:t>
            </a:r>
            <a:r>
              <a:rPr lang="en-US" sz="6700" b="1" dirty="0" err="1">
                <a:solidFill>
                  <a:srgbClr val="002060"/>
                </a:solidFill>
                <a:latin typeface="UTM American Sans" pitchFamily="18" charset="0"/>
                <a:cs typeface="Times New Roman" panose="02020603050405020304" pitchFamily="18" charset="0"/>
              </a:rPr>
              <a:t>suốt</a:t>
            </a:r>
            <a:r>
              <a:rPr lang="en-US" sz="6700" b="1" dirty="0">
                <a:solidFill>
                  <a:srgbClr val="002060"/>
                </a:solidFill>
                <a:latin typeface="UTM American Sans" pitchFamily="18" charset="0"/>
                <a:cs typeface="Times New Roman" panose="02020603050405020304" pitchFamily="18" charset="0"/>
              </a:rPr>
              <a:t> </a:t>
            </a:r>
            <a:r>
              <a:rPr lang="en-US" sz="6700" b="1" dirty="0" err="1">
                <a:solidFill>
                  <a:srgbClr val="002060"/>
                </a:solidFill>
                <a:latin typeface="UTM American Sans" pitchFamily="18" charset="0"/>
                <a:cs typeface="Times New Roman" panose="02020603050405020304" pitchFamily="18" charset="0"/>
              </a:rPr>
              <a:t>cả</a:t>
            </a:r>
            <a:r>
              <a:rPr lang="en-US" sz="6700" b="1" dirty="0">
                <a:solidFill>
                  <a:srgbClr val="002060"/>
                </a:solidFill>
                <a:latin typeface="UTM American Sans" pitchFamily="18" charset="0"/>
                <a:cs typeface="Times New Roman" panose="02020603050405020304" pitchFamily="18" charset="0"/>
              </a:rPr>
              <a:t> </a:t>
            </a:r>
            <a:r>
              <a:rPr lang="en-US" sz="6700" b="1" dirty="0" err="1">
                <a:solidFill>
                  <a:srgbClr val="002060"/>
                </a:solidFill>
                <a:latin typeface="UTM American Sans" pitchFamily="18" charset="0"/>
                <a:cs typeface="Times New Roman" panose="02020603050405020304" pitchFamily="18" charset="0"/>
              </a:rPr>
              <a:t>cuộc</a:t>
            </a:r>
            <a:r>
              <a:rPr lang="en-US" sz="6700" b="1" dirty="0">
                <a:solidFill>
                  <a:srgbClr val="002060"/>
                </a:solidFill>
                <a:latin typeface="UTM American Sans" pitchFamily="18" charset="0"/>
                <a:cs typeface="Times New Roman" panose="02020603050405020304" pitchFamily="18" charset="0"/>
              </a:rPr>
              <a:t> </a:t>
            </a:r>
            <a:r>
              <a:rPr lang="en-US" sz="6700" b="1" dirty="0" err="1">
                <a:solidFill>
                  <a:srgbClr val="002060"/>
                </a:solidFill>
                <a:latin typeface="UTM American Sans" pitchFamily="18" charset="0"/>
                <a:cs typeface="Times New Roman" panose="02020603050405020304" pitchFamily="18" charset="0"/>
              </a:rPr>
              <a:t>đời</a:t>
            </a:r>
            <a:r>
              <a:rPr lang="en-US" sz="6700" b="1" dirty="0">
                <a:solidFill>
                  <a:srgbClr val="002060"/>
                </a:solidFill>
                <a:latin typeface="UTM American Sans" pitchFamily="18" charset="0"/>
                <a:cs typeface="Times New Roman" panose="02020603050405020304" pitchFamily="18" charset="0"/>
              </a:rPr>
              <a:t>.</a:t>
            </a:r>
            <a:endParaRPr lang="en-US" sz="8000" b="1" dirty="0">
              <a:solidFill>
                <a:srgbClr val="002060"/>
              </a:solidFill>
              <a:effectLst/>
              <a:latin typeface="UTM American Sans" pitchFamily="18" charset="0"/>
              <a:cs typeface="Times New Roman" pitchFamily="18" charset="0"/>
            </a:endParaRPr>
          </a:p>
        </p:txBody>
      </p:sp>
    </p:spTree>
    <p:extLst>
      <p:ext uri="{BB962C8B-B14F-4D97-AF65-F5344CB8AC3E}">
        <p14:creationId xmlns:p14="http://schemas.microsoft.com/office/powerpoint/2010/main" val="165051030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b="1">
              <a:solidFill>
                <a:srgbClr val="990000"/>
              </a:solidFill>
              <a:effectLst/>
              <a:latin typeface="UTM American Sans" pitchFamily="18" charset="0"/>
              <a:cs typeface="Times New Roman" pitchFamily="18"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6991238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1" u="sng" dirty="0">
                <a:solidFill>
                  <a:srgbClr val="C00000"/>
                </a:solidFill>
                <a:effectLst/>
                <a:latin typeface="UTM American Sans" pitchFamily="18" charset="0"/>
                <a:cs typeface="Times New Roman" pitchFamily="18" charset="0"/>
              </a:rPr>
              <a:t>Alleluia-alleluia:</a:t>
            </a:r>
            <a:r>
              <a:rPr lang="en-US" sz="5400" b="1" dirty="0">
                <a:solidFill>
                  <a:srgbClr val="003399"/>
                </a:solidFill>
                <a:effectLst/>
                <a:latin typeface="UTM American Sans" pitchFamily="18" charset="0"/>
                <a:cs typeface="Times New Roman" pitchFamily="18" charset="0"/>
              </a:rPr>
              <a:t> </a:t>
            </a:r>
            <a:r>
              <a:rPr lang="en-US" sz="5400" b="1" dirty="0" err="1">
                <a:solidFill>
                  <a:srgbClr val="002060"/>
                </a:solidFill>
                <a:latin typeface="UTM American Sans" pitchFamily="18" charset="0"/>
                <a:cs typeface="Times New Roman" pitchFamily="18" charset="0"/>
              </a:rPr>
              <a:t>Ước</a:t>
            </a:r>
            <a:r>
              <a:rPr lang="en-US" sz="5400" b="1" dirty="0">
                <a:solidFill>
                  <a:srgbClr val="002060"/>
                </a:solidFill>
                <a:latin typeface="UTM American Sans" pitchFamily="18" charset="0"/>
                <a:cs typeface="Times New Roman" pitchFamily="18" charset="0"/>
              </a:rPr>
              <a:t> chi </a:t>
            </a:r>
            <a:r>
              <a:rPr lang="en-US" sz="5400" b="1" dirty="0" err="1">
                <a:solidFill>
                  <a:srgbClr val="002060"/>
                </a:solidFill>
                <a:latin typeface="UTM American Sans" pitchFamily="18" charset="0"/>
                <a:cs typeface="Times New Roman" pitchFamily="18" charset="0"/>
              </a:rPr>
              <a:t>bình</a:t>
            </a:r>
            <a:r>
              <a:rPr lang="en-US" sz="5400" b="1" dirty="0">
                <a:solidFill>
                  <a:srgbClr val="002060"/>
                </a:solidFill>
                <a:latin typeface="UTM American Sans" pitchFamily="18" charset="0"/>
                <a:cs typeface="Times New Roman" pitchFamily="18" charset="0"/>
              </a:rPr>
              <a:t> an </a:t>
            </a:r>
            <a:r>
              <a:rPr lang="en-US" sz="5400" b="1" dirty="0" err="1">
                <a:solidFill>
                  <a:srgbClr val="002060"/>
                </a:solidFill>
                <a:latin typeface="UTM American Sans" pitchFamily="18" charset="0"/>
                <a:cs typeface="Times New Roman" pitchFamily="18" charset="0"/>
              </a:rPr>
              <a:t>của</a:t>
            </a:r>
            <a:r>
              <a:rPr lang="en-US" sz="5400" b="1" dirty="0">
                <a:solidFill>
                  <a:srgbClr val="002060"/>
                </a:solidFill>
                <a:latin typeface="UTM American Sans" pitchFamily="18" charset="0"/>
                <a:cs typeface="Times New Roman" pitchFamily="18" charset="0"/>
              </a:rPr>
              <a:t> </a:t>
            </a:r>
            <a:r>
              <a:rPr lang="en-US" sz="5400" b="1" dirty="0" err="1">
                <a:solidFill>
                  <a:srgbClr val="002060"/>
                </a:solidFill>
                <a:latin typeface="UTM American Sans" pitchFamily="18" charset="0"/>
                <a:cs typeface="Times New Roman" pitchFamily="18" charset="0"/>
              </a:rPr>
              <a:t>Đức</a:t>
            </a:r>
            <a:r>
              <a:rPr lang="en-US" sz="5400" b="1" dirty="0">
                <a:solidFill>
                  <a:srgbClr val="002060"/>
                </a:solidFill>
                <a:latin typeface="UTM American Sans" pitchFamily="18" charset="0"/>
                <a:cs typeface="Times New Roman" pitchFamily="18" charset="0"/>
              </a:rPr>
              <a:t> Ki-</a:t>
            </a:r>
            <a:r>
              <a:rPr lang="en-US" sz="5400" b="1" dirty="0" err="1">
                <a:solidFill>
                  <a:srgbClr val="002060"/>
                </a:solidFill>
                <a:latin typeface="UTM American Sans" pitchFamily="18" charset="0"/>
                <a:cs typeface="Times New Roman" pitchFamily="18" charset="0"/>
              </a:rPr>
              <a:t>tô</a:t>
            </a:r>
            <a:r>
              <a:rPr lang="en-US" sz="5400" b="1" dirty="0">
                <a:solidFill>
                  <a:srgbClr val="002060"/>
                </a:solidFill>
                <a:latin typeface="UTM American Sans" pitchFamily="18" charset="0"/>
                <a:cs typeface="Times New Roman" pitchFamily="18" charset="0"/>
              </a:rPr>
              <a:t> </a:t>
            </a:r>
            <a:r>
              <a:rPr lang="en-US" sz="5400" b="1" dirty="0" err="1">
                <a:solidFill>
                  <a:srgbClr val="002060"/>
                </a:solidFill>
                <a:latin typeface="UTM American Sans" pitchFamily="18" charset="0"/>
                <a:cs typeface="Times New Roman" pitchFamily="18" charset="0"/>
              </a:rPr>
              <a:t>ngự</a:t>
            </a:r>
            <a:r>
              <a:rPr lang="en-US" sz="5400" b="1" dirty="0">
                <a:solidFill>
                  <a:srgbClr val="002060"/>
                </a:solidFill>
                <a:latin typeface="UTM American Sans" pitchFamily="18" charset="0"/>
                <a:cs typeface="Times New Roman" pitchFamily="18" charset="0"/>
              </a:rPr>
              <a:t> </a:t>
            </a:r>
            <a:r>
              <a:rPr lang="en-US" sz="5400" b="1" dirty="0" err="1">
                <a:solidFill>
                  <a:srgbClr val="002060"/>
                </a:solidFill>
                <a:latin typeface="UTM American Sans" pitchFamily="18" charset="0"/>
                <a:cs typeface="Times New Roman" pitchFamily="18" charset="0"/>
              </a:rPr>
              <a:t>trong</a:t>
            </a:r>
            <a:r>
              <a:rPr lang="en-US" sz="5400" b="1" dirty="0">
                <a:solidFill>
                  <a:srgbClr val="002060"/>
                </a:solidFill>
                <a:latin typeface="UTM American Sans" pitchFamily="18" charset="0"/>
                <a:cs typeface="Times New Roman" pitchFamily="18" charset="0"/>
              </a:rPr>
              <a:t> </a:t>
            </a:r>
            <a:r>
              <a:rPr lang="en-US" sz="5400" b="1" dirty="0" err="1">
                <a:solidFill>
                  <a:srgbClr val="002060"/>
                </a:solidFill>
                <a:latin typeface="UTM American Sans" pitchFamily="18" charset="0"/>
                <a:cs typeface="Times New Roman" pitchFamily="18" charset="0"/>
              </a:rPr>
              <a:t>lòng</a:t>
            </a:r>
            <a:r>
              <a:rPr lang="en-US" sz="5400" b="1" dirty="0">
                <a:solidFill>
                  <a:srgbClr val="002060"/>
                </a:solidFill>
                <a:latin typeface="UTM American Sans" pitchFamily="18" charset="0"/>
                <a:cs typeface="Times New Roman" pitchFamily="18" charset="0"/>
              </a:rPr>
              <a:t> </a:t>
            </a:r>
            <a:r>
              <a:rPr lang="en-US" sz="5400" b="1" dirty="0" err="1">
                <a:solidFill>
                  <a:srgbClr val="002060"/>
                </a:solidFill>
                <a:latin typeface="UTM American Sans" pitchFamily="18" charset="0"/>
                <a:cs typeface="Times New Roman" pitchFamily="18" charset="0"/>
              </a:rPr>
              <a:t>anh</a:t>
            </a:r>
            <a:r>
              <a:rPr lang="en-US" sz="5400" b="1" dirty="0">
                <a:solidFill>
                  <a:srgbClr val="002060"/>
                </a:solidFill>
                <a:latin typeface="UTM American Sans" pitchFamily="18" charset="0"/>
                <a:cs typeface="Times New Roman" pitchFamily="18" charset="0"/>
              </a:rPr>
              <a:t> </a:t>
            </a:r>
            <a:r>
              <a:rPr lang="en-US" sz="5400" b="1" dirty="0" err="1">
                <a:solidFill>
                  <a:srgbClr val="002060"/>
                </a:solidFill>
                <a:latin typeface="UTM American Sans" pitchFamily="18" charset="0"/>
                <a:cs typeface="Times New Roman" pitchFamily="18" charset="0"/>
              </a:rPr>
              <a:t>em</a:t>
            </a:r>
            <a:r>
              <a:rPr lang="en-US" sz="5400" b="1" dirty="0">
                <a:solidFill>
                  <a:srgbClr val="002060"/>
                </a:solidFill>
                <a:latin typeface="UTM American Sans" pitchFamily="18" charset="0"/>
                <a:cs typeface="Times New Roman" pitchFamily="18" charset="0"/>
              </a:rPr>
              <a:t>. </a:t>
            </a:r>
            <a:r>
              <a:rPr lang="en-US" sz="5400" b="1" dirty="0" err="1">
                <a:solidFill>
                  <a:srgbClr val="002060"/>
                </a:solidFill>
                <a:latin typeface="UTM American Sans" pitchFamily="18" charset="0"/>
                <a:cs typeface="Times New Roman" pitchFamily="18" charset="0"/>
              </a:rPr>
              <a:t>Nguyện</a:t>
            </a:r>
            <a:r>
              <a:rPr lang="en-US" sz="5400" b="1" dirty="0">
                <a:solidFill>
                  <a:srgbClr val="002060"/>
                </a:solidFill>
                <a:latin typeface="UTM American Sans" pitchFamily="18" charset="0"/>
                <a:cs typeface="Times New Roman" pitchFamily="18" charset="0"/>
              </a:rPr>
              <a:t> </a:t>
            </a:r>
            <a:r>
              <a:rPr lang="en-US" sz="5400" b="1" dirty="0" err="1">
                <a:solidFill>
                  <a:srgbClr val="002060"/>
                </a:solidFill>
                <a:latin typeface="UTM American Sans" pitchFamily="18" charset="0"/>
                <a:cs typeface="Times New Roman" pitchFamily="18" charset="0"/>
              </a:rPr>
              <a:t>cho</a:t>
            </a:r>
            <a:r>
              <a:rPr lang="en-US" sz="5400" b="1" dirty="0">
                <a:solidFill>
                  <a:srgbClr val="002060"/>
                </a:solidFill>
                <a:latin typeface="UTM American Sans" pitchFamily="18" charset="0"/>
                <a:cs typeface="Times New Roman" pitchFamily="18" charset="0"/>
              </a:rPr>
              <a:t> </a:t>
            </a:r>
            <a:r>
              <a:rPr lang="en-US" sz="5400" b="1" dirty="0" err="1">
                <a:solidFill>
                  <a:srgbClr val="002060"/>
                </a:solidFill>
                <a:latin typeface="UTM American Sans" pitchFamily="18" charset="0"/>
                <a:cs typeface="Times New Roman" pitchFamily="18" charset="0"/>
              </a:rPr>
              <a:t>lời</a:t>
            </a:r>
            <a:r>
              <a:rPr lang="en-US" sz="5400" b="1" dirty="0">
                <a:solidFill>
                  <a:srgbClr val="002060"/>
                </a:solidFill>
                <a:latin typeface="UTM American Sans" pitchFamily="18" charset="0"/>
                <a:cs typeface="Times New Roman" pitchFamily="18" charset="0"/>
              </a:rPr>
              <a:t> </a:t>
            </a:r>
            <a:r>
              <a:rPr lang="en-US" sz="5400" b="1" dirty="0" err="1">
                <a:solidFill>
                  <a:srgbClr val="002060"/>
                </a:solidFill>
                <a:latin typeface="UTM American Sans" pitchFamily="18" charset="0"/>
                <a:cs typeface="Times New Roman" pitchFamily="18" charset="0"/>
              </a:rPr>
              <a:t>Đức</a:t>
            </a:r>
            <a:r>
              <a:rPr lang="en-US" sz="5400" b="1" dirty="0">
                <a:solidFill>
                  <a:srgbClr val="002060"/>
                </a:solidFill>
                <a:latin typeface="UTM American Sans" pitchFamily="18" charset="0"/>
                <a:cs typeface="Times New Roman" pitchFamily="18" charset="0"/>
              </a:rPr>
              <a:t> Ki-</a:t>
            </a:r>
            <a:r>
              <a:rPr lang="en-US" sz="5400" b="1" dirty="0" err="1">
                <a:solidFill>
                  <a:srgbClr val="002060"/>
                </a:solidFill>
                <a:latin typeface="UTM American Sans" pitchFamily="18" charset="0"/>
                <a:cs typeface="Times New Roman" pitchFamily="18" charset="0"/>
              </a:rPr>
              <a:t>tô</a:t>
            </a:r>
            <a:r>
              <a:rPr lang="en-US" sz="5400" b="1" dirty="0">
                <a:solidFill>
                  <a:srgbClr val="002060"/>
                </a:solidFill>
                <a:latin typeface="UTM American Sans" pitchFamily="18" charset="0"/>
                <a:cs typeface="Times New Roman" pitchFamily="18" charset="0"/>
              </a:rPr>
              <a:t> </a:t>
            </a:r>
            <a:r>
              <a:rPr lang="en-US" sz="5400" b="1" dirty="0" err="1">
                <a:solidFill>
                  <a:srgbClr val="002060"/>
                </a:solidFill>
                <a:latin typeface="UTM American Sans" pitchFamily="18" charset="0"/>
                <a:cs typeface="Times New Roman" pitchFamily="18" charset="0"/>
              </a:rPr>
              <a:t>ngự</a:t>
            </a:r>
            <a:r>
              <a:rPr lang="en-US" sz="5400" b="1" dirty="0">
                <a:solidFill>
                  <a:srgbClr val="002060"/>
                </a:solidFill>
                <a:latin typeface="UTM American Sans" pitchFamily="18" charset="0"/>
                <a:cs typeface="Times New Roman" pitchFamily="18" charset="0"/>
              </a:rPr>
              <a:t> </a:t>
            </a:r>
            <a:r>
              <a:rPr lang="en-US" sz="5400" b="1" dirty="0" err="1">
                <a:solidFill>
                  <a:srgbClr val="002060"/>
                </a:solidFill>
                <a:latin typeface="UTM American Sans" pitchFamily="18" charset="0"/>
                <a:cs typeface="Times New Roman" pitchFamily="18" charset="0"/>
              </a:rPr>
              <a:t>trong</a:t>
            </a:r>
            <a:r>
              <a:rPr lang="en-US" sz="5400" b="1" dirty="0">
                <a:solidFill>
                  <a:srgbClr val="002060"/>
                </a:solidFill>
                <a:latin typeface="UTM American Sans" pitchFamily="18" charset="0"/>
                <a:cs typeface="Times New Roman" pitchFamily="18" charset="0"/>
              </a:rPr>
              <a:t> </a:t>
            </a:r>
            <a:r>
              <a:rPr lang="en-US" sz="5400" b="1" dirty="0" err="1">
                <a:solidFill>
                  <a:srgbClr val="002060"/>
                </a:solidFill>
                <a:latin typeface="UTM American Sans" pitchFamily="18" charset="0"/>
                <a:cs typeface="Times New Roman" pitchFamily="18" charset="0"/>
              </a:rPr>
              <a:t>lòng</a:t>
            </a:r>
            <a:r>
              <a:rPr lang="en-US" sz="5400" b="1" dirty="0">
                <a:solidFill>
                  <a:srgbClr val="002060"/>
                </a:solidFill>
                <a:latin typeface="UTM American Sans" pitchFamily="18" charset="0"/>
                <a:cs typeface="Times New Roman" pitchFamily="18" charset="0"/>
              </a:rPr>
              <a:t> </a:t>
            </a:r>
            <a:r>
              <a:rPr lang="en-US" sz="5400" b="1" dirty="0" err="1">
                <a:solidFill>
                  <a:srgbClr val="002060"/>
                </a:solidFill>
                <a:latin typeface="UTM American Sans" pitchFamily="18" charset="0"/>
                <a:cs typeface="Times New Roman" pitchFamily="18" charset="0"/>
              </a:rPr>
              <a:t>anh</a:t>
            </a:r>
            <a:r>
              <a:rPr lang="en-US" sz="5400" b="1" dirty="0">
                <a:solidFill>
                  <a:srgbClr val="002060"/>
                </a:solidFill>
                <a:latin typeface="UTM American Sans" pitchFamily="18" charset="0"/>
                <a:cs typeface="Times New Roman" pitchFamily="18" charset="0"/>
              </a:rPr>
              <a:t> </a:t>
            </a:r>
            <a:r>
              <a:rPr lang="en-US" sz="5400" b="1" dirty="0" err="1">
                <a:solidFill>
                  <a:srgbClr val="002060"/>
                </a:solidFill>
                <a:latin typeface="UTM American Sans" pitchFamily="18" charset="0"/>
                <a:cs typeface="Times New Roman" pitchFamily="18" charset="0"/>
              </a:rPr>
              <a:t>em</a:t>
            </a:r>
            <a:r>
              <a:rPr lang="en-US" sz="5400" b="1" dirty="0">
                <a:solidFill>
                  <a:srgbClr val="002060"/>
                </a:solidFill>
                <a:latin typeface="UTM American Sans" pitchFamily="18" charset="0"/>
                <a:cs typeface="Times New Roman" pitchFamily="18" charset="0"/>
              </a:rPr>
              <a:t> </a:t>
            </a:r>
            <a:r>
              <a:rPr lang="en-US" sz="5400" b="1" dirty="0" err="1">
                <a:solidFill>
                  <a:srgbClr val="002060"/>
                </a:solidFill>
                <a:latin typeface="UTM American Sans" pitchFamily="18" charset="0"/>
                <a:cs typeface="Times New Roman" pitchFamily="18" charset="0"/>
              </a:rPr>
              <a:t>thật</a:t>
            </a:r>
            <a:r>
              <a:rPr lang="en-US" sz="5400" b="1" dirty="0">
                <a:solidFill>
                  <a:srgbClr val="002060"/>
                </a:solidFill>
                <a:latin typeface="UTM American Sans" pitchFamily="18" charset="0"/>
                <a:cs typeface="Times New Roman" pitchFamily="18" charset="0"/>
              </a:rPr>
              <a:t> </a:t>
            </a:r>
            <a:r>
              <a:rPr lang="en-US" sz="5400" b="1" dirty="0" err="1">
                <a:solidFill>
                  <a:srgbClr val="002060"/>
                </a:solidFill>
                <a:latin typeface="UTM American Sans" pitchFamily="18" charset="0"/>
                <a:cs typeface="Times New Roman" pitchFamily="18" charset="0"/>
              </a:rPr>
              <a:t>phong</a:t>
            </a:r>
            <a:r>
              <a:rPr lang="en-US" sz="5400" b="1" dirty="0">
                <a:solidFill>
                  <a:srgbClr val="002060"/>
                </a:solidFill>
                <a:latin typeface="UTM American Sans" pitchFamily="18" charset="0"/>
                <a:cs typeface="Times New Roman" pitchFamily="18" charset="0"/>
              </a:rPr>
              <a:t> </a:t>
            </a:r>
            <a:r>
              <a:rPr lang="en-US" sz="5400" b="1" dirty="0" err="1">
                <a:solidFill>
                  <a:srgbClr val="002060"/>
                </a:solidFill>
                <a:latin typeface="UTM American Sans" pitchFamily="18" charset="0"/>
                <a:cs typeface="Times New Roman" pitchFamily="18" charset="0"/>
              </a:rPr>
              <a:t>phú</a:t>
            </a:r>
            <a:r>
              <a:rPr lang="en-US" sz="5400" b="1" dirty="0">
                <a:solidFill>
                  <a:srgbClr val="002060"/>
                </a:solidFill>
                <a:latin typeface="UTM American Sans" pitchFamily="18" charset="0"/>
                <a:cs typeface="Times New Roman" pitchFamily="18" charset="0"/>
              </a:rPr>
              <a:t> </a:t>
            </a:r>
            <a:r>
              <a:rPr lang="en-US" sz="5400" b="1" dirty="0" err="1">
                <a:solidFill>
                  <a:srgbClr val="002060"/>
                </a:solidFill>
                <a:latin typeface="UTM American Sans" pitchFamily="18" charset="0"/>
                <a:cs typeface="Times New Roman" pitchFamily="18" charset="0"/>
              </a:rPr>
              <a:t>dồi</a:t>
            </a:r>
            <a:r>
              <a:rPr lang="en-US" sz="5400" b="1" dirty="0">
                <a:solidFill>
                  <a:srgbClr val="002060"/>
                </a:solidFill>
                <a:latin typeface="UTM American Sans" pitchFamily="18" charset="0"/>
                <a:cs typeface="Times New Roman" pitchFamily="18" charset="0"/>
              </a:rPr>
              <a:t> </a:t>
            </a:r>
            <a:r>
              <a:rPr lang="en-US" sz="5400" b="1" dirty="0" err="1">
                <a:solidFill>
                  <a:srgbClr val="002060"/>
                </a:solidFill>
                <a:latin typeface="UTM American Sans" pitchFamily="18" charset="0"/>
                <a:cs typeface="Times New Roman" pitchFamily="18" charset="0"/>
              </a:rPr>
              <a:t>dào</a:t>
            </a:r>
            <a:r>
              <a:rPr lang="vi-VN" sz="5400" b="1" dirty="0">
                <a:solidFill>
                  <a:srgbClr val="002060"/>
                </a:solidFill>
                <a:effectLst/>
              </a:rPr>
              <a:t>.</a:t>
            </a:r>
            <a:r>
              <a:rPr lang="en-US" sz="5400" b="1" dirty="0">
                <a:solidFill>
                  <a:srgbClr val="002060"/>
                </a:solidFill>
                <a:effectLst/>
                <a:latin typeface="UTM American Sans" pitchFamily="18" charset="0"/>
              </a:rPr>
              <a:t> </a:t>
            </a:r>
            <a:r>
              <a:rPr lang="en-US" sz="5400" b="1" u="sng" dirty="0">
                <a:solidFill>
                  <a:srgbClr val="C00000"/>
                </a:solidFill>
                <a:effectLst/>
                <a:latin typeface="UTM American Sans" pitchFamily="18" charset="0"/>
                <a:cs typeface="Times New Roman" pitchFamily="18" charset="0"/>
              </a:rPr>
              <a:t>Alleluia…</a:t>
            </a:r>
          </a:p>
        </p:txBody>
      </p:sp>
    </p:spTree>
    <p:extLst>
      <p:ext uri="{BB962C8B-B14F-4D97-AF65-F5344CB8AC3E}">
        <p14:creationId xmlns:p14="http://schemas.microsoft.com/office/powerpoint/2010/main" val="271542890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b="1">
              <a:solidFill>
                <a:srgbClr val="990000"/>
              </a:solidFill>
              <a:effectLst/>
              <a:latin typeface="UTM American Sans" pitchFamily="18" charset="0"/>
              <a:cs typeface="Times New Roman" pitchFamily="18"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69912387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413502147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0" dirty="0">
                <a:solidFill>
                  <a:srgbClr val="C00000"/>
                </a:solidFill>
                <a:effectLst/>
                <a:latin typeface="+mj-lt"/>
                <a:cs typeface="Times New Roman" pitchFamily="18" charset="0"/>
              </a:rPr>
              <a:t>KINH TIN KÍNH</a:t>
            </a:r>
          </a:p>
        </p:txBody>
      </p:sp>
    </p:spTree>
    <p:extLst>
      <p:ext uri="{BB962C8B-B14F-4D97-AF65-F5344CB8AC3E}">
        <p14:creationId xmlns:p14="http://schemas.microsoft.com/office/powerpoint/2010/main" val="335784405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i="1" dirty="0">
                <a:solidFill>
                  <a:srgbClr val="C00000"/>
                </a:solidFill>
                <a:effectLst/>
                <a:latin typeface="+mj-lt"/>
                <a:cs typeface="Times New Roman" pitchFamily="18" charset="0"/>
              </a:rPr>
              <a:t>Tôi tin kính một Thiên Chúa là Cha toàn năng, </a:t>
            </a:r>
            <a:r>
              <a:rPr lang="vi-VN" sz="6600" b="0" dirty="0">
                <a:solidFill>
                  <a:srgbClr val="002060"/>
                </a:solidFill>
                <a:effectLst/>
                <a:latin typeface="+mj-lt"/>
                <a:cs typeface="Times New Roman" pitchFamily="18" charset="0"/>
              </a:rPr>
              <a:t>Đấng tạo thành trời đất, muôn vật hữu hình và vô hình. </a:t>
            </a:r>
            <a:endParaRPr lang="en-US" sz="6600" b="0" dirty="0">
              <a:solidFill>
                <a:srgbClr val="002060"/>
              </a:solidFill>
              <a:effectLst/>
              <a:latin typeface="+mj-lt"/>
              <a:cs typeface="Times New Roman" pitchFamily="18" charset="0"/>
            </a:endParaRPr>
          </a:p>
        </p:txBody>
      </p:sp>
    </p:spTree>
    <p:extLst>
      <p:ext uri="{BB962C8B-B14F-4D97-AF65-F5344CB8AC3E}">
        <p14:creationId xmlns:p14="http://schemas.microsoft.com/office/powerpoint/2010/main" val="240590630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6600" b="0" dirty="0" err="1">
                <a:solidFill>
                  <a:srgbClr val="002060"/>
                </a:solidFill>
                <a:effectLst/>
                <a:latin typeface="+mj-lt"/>
                <a:cs typeface="Times New Roman" pitchFamily="18" charset="0"/>
              </a:rPr>
              <a:t>Tôi</a:t>
            </a:r>
            <a:r>
              <a:rPr lang="en-US" sz="6600" b="0" dirty="0">
                <a:solidFill>
                  <a:srgbClr val="002060"/>
                </a:solidFill>
                <a:effectLst/>
                <a:latin typeface="+mj-lt"/>
                <a:cs typeface="Times New Roman" pitchFamily="18" charset="0"/>
              </a:rPr>
              <a:t> tin </a:t>
            </a:r>
            <a:r>
              <a:rPr lang="en-US" sz="6600" b="0" dirty="0" err="1">
                <a:solidFill>
                  <a:srgbClr val="002060"/>
                </a:solidFill>
                <a:effectLst/>
                <a:latin typeface="+mj-lt"/>
                <a:cs typeface="Times New Roman" pitchFamily="18" charset="0"/>
              </a:rPr>
              <a:t>kính</a:t>
            </a:r>
            <a:r>
              <a:rPr lang="en-US" sz="6600" b="0" dirty="0">
                <a:solidFill>
                  <a:srgbClr val="002060"/>
                </a:solidFill>
                <a:effectLst/>
                <a:latin typeface="+mj-lt"/>
                <a:cs typeface="Times New Roman" pitchFamily="18" charset="0"/>
              </a:rPr>
              <a:t> </a:t>
            </a:r>
            <a:r>
              <a:rPr lang="en-US" sz="6600" b="0" dirty="0" err="1">
                <a:solidFill>
                  <a:srgbClr val="002060"/>
                </a:solidFill>
                <a:effectLst/>
                <a:latin typeface="+mj-lt"/>
                <a:cs typeface="Times New Roman" pitchFamily="18" charset="0"/>
              </a:rPr>
              <a:t>một</a:t>
            </a:r>
            <a:r>
              <a:rPr lang="en-US" sz="6600" b="0" dirty="0">
                <a:solidFill>
                  <a:srgbClr val="002060"/>
                </a:solidFill>
                <a:effectLst/>
                <a:latin typeface="+mj-lt"/>
                <a:cs typeface="Times New Roman" pitchFamily="18" charset="0"/>
              </a:rPr>
              <a:t> </a:t>
            </a:r>
            <a:r>
              <a:rPr lang="en-US" sz="6600" b="0" dirty="0" err="1">
                <a:solidFill>
                  <a:srgbClr val="002060"/>
                </a:solidFill>
                <a:effectLst/>
                <a:latin typeface="+mj-lt"/>
                <a:cs typeface="Times New Roman" pitchFamily="18" charset="0"/>
              </a:rPr>
              <a:t>Chúa</a:t>
            </a:r>
            <a:r>
              <a:rPr lang="en-US" sz="6600" b="0" dirty="0">
                <a:solidFill>
                  <a:srgbClr val="002060"/>
                </a:solidFill>
                <a:effectLst/>
                <a:latin typeface="+mj-lt"/>
                <a:cs typeface="Times New Roman" pitchFamily="18" charset="0"/>
              </a:rPr>
              <a:t> </a:t>
            </a:r>
            <a:r>
              <a:rPr lang="en-US" sz="6600" b="0" dirty="0" err="1">
                <a:solidFill>
                  <a:srgbClr val="002060"/>
                </a:solidFill>
                <a:effectLst/>
                <a:latin typeface="+mj-lt"/>
                <a:cs typeface="Times New Roman" pitchFamily="18" charset="0"/>
              </a:rPr>
              <a:t>Giêsu</a:t>
            </a:r>
            <a:r>
              <a:rPr lang="en-US" sz="6600" b="0" dirty="0">
                <a:solidFill>
                  <a:srgbClr val="002060"/>
                </a:solidFill>
                <a:effectLst/>
                <a:latin typeface="+mj-lt"/>
                <a:cs typeface="Times New Roman" pitchFamily="18" charset="0"/>
              </a:rPr>
              <a:t> </a:t>
            </a:r>
            <a:r>
              <a:rPr lang="en-US" sz="6600" b="0" dirty="0" err="1">
                <a:solidFill>
                  <a:srgbClr val="002060"/>
                </a:solidFill>
                <a:effectLst/>
                <a:latin typeface="+mj-lt"/>
                <a:cs typeface="Times New Roman" pitchFamily="18" charset="0"/>
              </a:rPr>
              <a:t>Kitô</a:t>
            </a:r>
            <a:r>
              <a:rPr lang="en-US" sz="6600" b="0" dirty="0">
                <a:solidFill>
                  <a:srgbClr val="002060"/>
                </a:solidFill>
                <a:effectLst/>
                <a:latin typeface="+mj-lt"/>
                <a:cs typeface="Times New Roman" pitchFamily="18" charset="0"/>
              </a:rPr>
              <a:t>, Con </a:t>
            </a:r>
            <a:r>
              <a:rPr lang="en-US" sz="6600" b="0" dirty="0" err="1">
                <a:solidFill>
                  <a:srgbClr val="002060"/>
                </a:solidFill>
                <a:effectLst/>
                <a:latin typeface="+mj-lt"/>
                <a:cs typeface="Times New Roman" pitchFamily="18" charset="0"/>
              </a:rPr>
              <a:t>Một</a:t>
            </a:r>
            <a:r>
              <a:rPr lang="en-US" sz="6600" b="0" dirty="0">
                <a:solidFill>
                  <a:srgbClr val="002060"/>
                </a:solidFill>
                <a:effectLst/>
                <a:latin typeface="+mj-lt"/>
                <a:cs typeface="Times New Roman" pitchFamily="18" charset="0"/>
              </a:rPr>
              <a:t> </a:t>
            </a:r>
            <a:r>
              <a:rPr lang="en-US" sz="6600" b="0" dirty="0" err="1">
                <a:solidFill>
                  <a:srgbClr val="002060"/>
                </a:solidFill>
                <a:effectLst/>
                <a:latin typeface="+mj-lt"/>
                <a:cs typeface="Times New Roman" pitchFamily="18" charset="0"/>
              </a:rPr>
              <a:t>Thiên</a:t>
            </a:r>
            <a:r>
              <a:rPr lang="en-US" sz="6600" b="0" dirty="0">
                <a:solidFill>
                  <a:srgbClr val="002060"/>
                </a:solidFill>
                <a:effectLst/>
                <a:latin typeface="+mj-lt"/>
                <a:cs typeface="Times New Roman" pitchFamily="18" charset="0"/>
              </a:rPr>
              <a:t> </a:t>
            </a:r>
            <a:r>
              <a:rPr lang="en-US" sz="6600" b="0" dirty="0" err="1">
                <a:solidFill>
                  <a:srgbClr val="002060"/>
                </a:solidFill>
                <a:effectLst/>
                <a:latin typeface="+mj-lt"/>
                <a:cs typeface="Times New Roman" pitchFamily="18" charset="0"/>
              </a:rPr>
              <a:t>Chúa</a:t>
            </a:r>
            <a:r>
              <a:rPr lang="en-US" sz="6600" b="0" dirty="0">
                <a:solidFill>
                  <a:srgbClr val="002060"/>
                </a:solidFill>
                <a:effectLst/>
                <a:latin typeface="+mj-lt"/>
                <a:cs typeface="Times New Roman" pitchFamily="18" charset="0"/>
              </a:rPr>
              <a:t>, </a:t>
            </a:r>
            <a:r>
              <a:rPr lang="vi-VN" sz="6600" b="0" dirty="0">
                <a:solidFill>
                  <a:srgbClr val="002060"/>
                </a:solidFill>
                <a:effectLst/>
                <a:latin typeface="+mj-lt"/>
                <a:cs typeface="Times New Roman" pitchFamily="18" charset="0"/>
              </a:rPr>
              <a:t>Sinh bởi Đức Chúa Cha từ trước muôn đời. </a:t>
            </a:r>
            <a:endParaRPr lang="en-US" sz="6600" b="0" dirty="0">
              <a:solidFill>
                <a:srgbClr val="002060"/>
              </a:solidFill>
              <a:effectLst/>
              <a:latin typeface="+mj-lt"/>
              <a:cs typeface="Times New Roman" pitchFamily="18" charset="0"/>
            </a:endParaRPr>
          </a:p>
        </p:txBody>
      </p:sp>
    </p:spTree>
    <p:extLst>
      <p:ext uri="{BB962C8B-B14F-4D97-AF65-F5344CB8AC3E}">
        <p14:creationId xmlns:p14="http://schemas.microsoft.com/office/powerpoint/2010/main" val="238087857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002060"/>
                </a:solidFill>
                <a:effectLst/>
                <a:latin typeface="+mj-lt"/>
                <a:cs typeface="Times New Roman" pitchFamily="18" charset="0"/>
              </a:rPr>
              <a:t>Người là Thiên Chúa bởi Thiên Chúa, Ánh Sáng bởi Ánh Sáng,</a:t>
            </a:r>
            <a:r>
              <a:rPr lang="en-US" sz="6600" b="0" dirty="0">
                <a:solidFill>
                  <a:srgbClr val="002060"/>
                </a:solidFill>
                <a:effectLst/>
                <a:latin typeface="+mj-lt"/>
                <a:cs typeface="Times New Roman" pitchFamily="18" charset="0"/>
              </a:rPr>
              <a:t> </a:t>
            </a:r>
            <a:r>
              <a:rPr lang="en-US" sz="6600" b="0" dirty="0" err="1">
                <a:solidFill>
                  <a:srgbClr val="002060"/>
                </a:solidFill>
                <a:effectLst/>
                <a:latin typeface="+mj-lt"/>
                <a:cs typeface="Times New Roman" pitchFamily="18" charset="0"/>
              </a:rPr>
              <a:t>Thiên</a:t>
            </a:r>
            <a:r>
              <a:rPr lang="en-US" sz="6600" b="0" dirty="0">
                <a:solidFill>
                  <a:srgbClr val="002060"/>
                </a:solidFill>
                <a:effectLst/>
                <a:latin typeface="+mj-lt"/>
                <a:cs typeface="Times New Roman" pitchFamily="18" charset="0"/>
              </a:rPr>
              <a:t> </a:t>
            </a:r>
            <a:r>
              <a:rPr lang="en-US" sz="6600" b="0" dirty="0" err="1">
                <a:solidFill>
                  <a:srgbClr val="002060"/>
                </a:solidFill>
                <a:effectLst/>
                <a:latin typeface="+mj-lt"/>
                <a:cs typeface="Times New Roman" pitchFamily="18" charset="0"/>
              </a:rPr>
              <a:t>Chúa</a:t>
            </a:r>
            <a:r>
              <a:rPr lang="en-US" sz="6600" b="0" dirty="0">
                <a:solidFill>
                  <a:srgbClr val="002060"/>
                </a:solidFill>
                <a:effectLst/>
                <a:latin typeface="+mj-lt"/>
                <a:cs typeface="Times New Roman" pitchFamily="18" charset="0"/>
              </a:rPr>
              <a:t> </a:t>
            </a:r>
            <a:r>
              <a:rPr lang="en-US" sz="6600" b="0" dirty="0" err="1">
                <a:solidFill>
                  <a:srgbClr val="002060"/>
                </a:solidFill>
                <a:effectLst/>
                <a:latin typeface="+mj-lt"/>
                <a:cs typeface="Times New Roman" pitchFamily="18" charset="0"/>
              </a:rPr>
              <a:t>thật</a:t>
            </a:r>
            <a:r>
              <a:rPr lang="en-US" sz="6600" b="0" dirty="0">
                <a:solidFill>
                  <a:srgbClr val="002060"/>
                </a:solidFill>
                <a:effectLst/>
                <a:latin typeface="+mj-lt"/>
                <a:cs typeface="Times New Roman" pitchFamily="18" charset="0"/>
              </a:rPr>
              <a:t> </a:t>
            </a:r>
            <a:r>
              <a:rPr lang="en-US" sz="6600" b="0" dirty="0" err="1">
                <a:solidFill>
                  <a:srgbClr val="002060"/>
                </a:solidFill>
                <a:effectLst/>
                <a:latin typeface="+mj-lt"/>
                <a:cs typeface="Times New Roman" pitchFamily="18" charset="0"/>
              </a:rPr>
              <a:t>bởi</a:t>
            </a:r>
            <a:r>
              <a:rPr lang="en-US" sz="6600" b="0" dirty="0">
                <a:solidFill>
                  <a:srgbClr val="002060"/>
                </a:solidFill>
                <a:effectLst/>
                <a:latin typeface="+mj-lt"/>
                <a:cs typeface="Times New Roman" pitchFamily="18" charset="0"/>
              </a:rPr>
              <a:t> </a:t>
            </a:r>
            <a:r>
              <a:rPr lang="en-US" sz="6600" b="0" dirty="0" err="1">
                <a:solidFill>
                  <a:srgbClr val="002060"/>
                </a:solidFill>
                <a:effectLst/>
                <a:latin typeface="+mj-lt"/>
                <a:cs typeface="Times New Roman" pitchFamily="18" charset="0"/>
              </a:rPr>
              <a:t>Thiên</a:t>
            </a:r>
            <a:r>
              <a:rPr lang="en-US" sz="6600" b="0" dirty="0">
                <a:solidFill>
                  <a:srgbClr val="002060"/>
                </a:solidFill>
                <a:effectLst/>
                <a:latin typeface="+mj-lt"/>
                <a:cs typeface="Times New Roman" pitchFamily="18" charset="0"/>
              </a:rPr>
              <a:t> </a:t>
            </a:r>
            <a:r>
              <a:rPr lang="en-US" sz="6600" b="0" dirty="0" err="1">
                <a:solidFill>
                  <a:srgbClr val="002060"/>
                </a:solidFill>
                <a:effectLst/>
                <a:latin typeface="+mj-lt"/>
                <a:cs typeface="Times New Roman" pitchFamily="18" charset="0"/>
              </a:rPr>
              <a:t>Chúa</a:t>
            </a:r>
            <a:r>
              <a:rPr lang="en-US" sz="6600" b="0" dirty="0">
                <a:solidFill>
                  <a:srgbClr val="002060"/>
                </a:solidFill>
                <a:effectLst/>
                <a:latin typeface="+mj-lt"/>
                <a:cs typeface="Times New Roman" pitchFamily="18" charset="0"/>
              </a:rPr>
              <a:t> </a:t>
            </a:r>
            <a:r>
              <a:rPr lang="en-US" sz="6600" b="0" dirty="0" err="1">
                <a:solidFill>
                  <a:srgbClr val="002060"/>
                </a:solidFill>
                <a:effectLst/>
                <a:latin typeface="+mj-lt"/>
                <a:cs typeface="Times New Roman" pitchFamily="18" charset="0"/>
              </a:rPr>
              <a:t>thật</a:t>
            </a:r>
            <a:r>
              <a:rPr lang="en-US" sz="6600" b="0" dirty="0">
                <a:solidFill>
                  <a:srgbClr val="002060"/>
                </a:solidFill>
                <a:effectLst/>
                <a:latin typeface="+mj-lt"/>
                <a:cs typeface="Times New Roman" pitchFamily="18" charset="0"/>
              </a:rPr>
              <a:t>,</a:t>
            </a:r>
          </a:p>
        </p:txBody>
      </p:sp>
    </p:spTree>
    <p:extLst>
      <p:ext uri="{BB962C8B-B14F-4D97-AF65-F5344CB8AC3E}">
        <p14:creationId xmlns:p14="http://schemas.microsoft.com/office/powerpoint/2010/main" val="373301530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rgbClr val="002060"/>
                </a:solidFill>
                <a:effectLst/>
                <a:latin typeface="+mj-lt"/>
              </a:rPr>
              <a:t>được sinh ra mà không phải được tạo thành, đồng bản thể với Đức Chúa Cha: nhờ Người mà muôn vật được tạo thành. </a:t>
            </a:r>
            <a:endParaRPr lang="en-US" sz="6000" b="0" dirty="0">
              <a:solidFill>
                <a:srgbClr val="002060"/>
              </a:solidFill>
              <a:effectLst/>
              <a:latin typeface="+mj-lt"/>
              <a:cs typeface="Times New Roman" pitchFamily="18" charset="0"/>
            </a:endParaRPr>
          </a:p>
        </p:txBody>
      </p:sp>
    </p:spTree>
    <p:extLst>
      <p:ext uri="{BB962C8B-B14F-4D97-AF65-F5344CB8AC3E}">
        <p14:creationId xmlns:p14="http://schemas.microsoft.com/office/powerpoint/2010/main" val="101497018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7200" b="0" dirty="0">
                <a:solidFill>
                  <a:srgbClr val="002060"/>
                </a:solidFill>
                <a:effectLst/>
                <a:latin typeface="+mj-lt"/>
              </a:rPr>
              <a:t>Vì loài người chúng ta và để cứu độ chúng ta,</a:t>
            </a:r>
            <a:r>
              <a:rPr lang="en-US" sz="7200" b="0" dirty="0">
                <a:solidFill>
                  <a:srgbClr val="002060"/>
                </a:solidFill>
                <a:effectLst/>
                <a:latin typeface="+mj-lt"/>
              </a:rPr>
              <a:t> </a:t>
            </a:r>
            <a:r>
              <a:rPr lang="vi-VN" sz="7200" b="0" dirty="0">
                <a:solidFill>
                  <a:srgbClr val="002060"/>
                </a:solidFill>
                <a:effectLst/>
                <a:latin typeface="+mj-lt"/>
                <a:cs typeface="Times New Roman" pitchFamily="18" charset="0"/>
              </a:rPr>
              <a:t>Người đã từ trời xuống thế. </a:t>
            </a:r>
            <a:endParaRPr lang="en-US" sz="7200" b="0" dirty="0">
              <a:solidFill>
                <a:srgbClr val="002060"/>
              </a:solidFill>
              <a:effectLst/>
              <a:latin typeface="+mj-lt"/>
              <a:cs typeface="Times New Roman" pitchFamily="18" charset="0"/>
            </a:endParaRPr>
          </a:p>
        </p:txBody>
      </p:sp>
    </p:spTree>
    <p:extLst>
      <p:ext uri="{BB962C8B-B14F-4D97-AF65-F5344CB8AC3E}">
        <p14:creationId xmlns:p14="http://schemas.microsoft.com/office/powerpoint/2010/main" val="60635926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700" b="1" u="sng" dirty="0">
                <a:solidFill>
                  <a:srgbClr val="C00000"/>
                </a:solidFill>
                <a:effectLst/>
                <a:latin typeface="UTM American Sans" pitchFamily="18" charset="0"/>
                <a:cs typeface="Times New Roman" pitchFamily="18" charset="0"/>
              </a:rPr>
              <a:t>Tk1:</a:t>
            </a:r>
            <a:r>
              <a:rPr lang="en-US" sz="5700" b="1" dirty="0">
                <a:solidFill>
                  <a:srgbClr val="002060"/>
                </a:solidFill>
                <a:effectLst/>
                <a:latin typeface="UTM American Sans" pitchFamily="18" charset="0"/>
                <a:cs typeface="Times New Roman" pitchFamily="18" charset="0"/>
              </a:rPr>
              <a:t> </a:t>
            </a:r>
            <a:r>
              <a:rPr lang="vi-VN" sz="5700" b="1" dirty="0">
                <a:solidFill>
                  <a:srgbClr val="002060"/>
                </a:solidFill>
              </a:rPr>
              <a:t>Phúc thay bạn nào kính sợ Chúa, bước đi trong đường lối Ngài. Bạn hưởng công nghiệp bạn làm ra, cuộc sống cứ luôn gặp may.</a:t>
            </a:r>
            <a:endParaRPr lang="en-US" sz="5700" b="1" dirty="0">
              <a:solidFill>
                <a:srgbClr val="002060"/>
              </a:solidFill>
              <a:effectLst/>
              <a:latin typeface="UTM American Sans" pitchFamily="18" charset="0"/>
              <a:cs typeface="Times New Roman" pitchFamily="18" charset="0"/>
            </a:endParaRPr>
          </a:p>
        </p:txBody>
      </p:sp>
    </p:spTree>
    <p:extLst>
      <p:ext uri="{BB962C8B-B14F-4D97-AF65-F5344CB8AC3E}">
        <p14:creationId xmlns:p14="http://schemas.microsoft.com/office/powerpoint/2010/main" val="136527961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C00000"/>
                </a:solidFill>
                <a:effectLst/>
                <a:latin typeface="+mj-lt"/>
                <a:cs typeface="Times New Roman" pitchFamily="18" charset="0"/>
              </a:rPr>
              <a:t>Bởi phép Đức Chúa Thánh Thần, Người đã nhập thể trong lòng Trinh Nữ Maria, và đã làm người.</a:t>
            </a:r>
            <a:endParaRPr lang="en-US" sz="6600" b="0" dirty="0">
              <a:solidFill>
                <a:srgbClr val="C00000"/>
              </a:solidFill>
              <a:effectLst/>
              <a:latin typeface="+mj-lt"/>
              <a:cs typeface="Times New Roman" pitchFamily="18" charset="0"/>
            </a:endParaRPr>
          </a:p>
        </p:txBody>
      </p:sp>
    </p:spTree>
    <p:extLst>
      <p:ext uri="{BB962C8B-B14F-4D97-AF65-F5344CB8AC3E}">
        <p14:creationId xmlns:p14="http://schemas.microsoft.com/office/powerpoint/2010/main" val="248941326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b="0" dirty="0">
                <a:solidFill>
                  <a:srgbClr val="002060"/>
                </a:solidFill>
                <a:effectLst/>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6000" b="0" dirty="0">
              <a:solidFill>
                <a:srgbClr val="002060"/>
              </a:solidFill>
              <a:effectLst/>
              <a:latin typeface="+mj-lt"/>
              <a:cs typeface="Times New Roman" pitchFamily="18" charset="0"/>
            </a:endParaRPr>
          </a:p>
        </p:txBody>
      </p:sp>
    </p:spTree>
    <p:extLst>
      <p:ext uri="{BB962C8B-B14F-4D97-AF65-F5344CB8AC3E}">
        <p14:creationId xmlns:p14="http://schemas.microsoft.com/office/powerpoint/2010/main" val="226811701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300" b="0" dirty="0">
                <a:solidFill>
                  <a:srgbClr val="002060"/>
                </a:solidFill>
                <a:effectLst/>
                <a:latin typeface="+mj-lt"/>
              </a:rPr>
              <a:t>Người lên trời, ngự bên hữu Đức Chúa Cha, và Người sẽ lại đến trong vinh quang để phán xét kẻ sống và kẻ chết, Nước Người sẽ không bao giờ cùng.</a:t>
            </a:r>
            <a:endParaRPr lang="en-US" sz="5300" b="0" dirty="0">
              <a:solidFill>
                <a:srgbClr val="002060"/>
              </a:solidFill>
              <a:effectLst/>
              <a:latin typeface="+mj-lt"/>
              <a:cs typeface="Times New Roman" pitchFamily="18" charset="0"/>
            </a:endParaRPr>
          </a:p>
        </p:txBody>
      </p:sp>
    </p:spTree>
    <p:extLst>
      <p:ext uri="{BB962C8B-B14F-4D97-AF65-F5344CB8AC3E}">
        <p14:creationId xmlns:p14="http://schemas.microsoft.com/office/powerpoint/2010/main" val="87226308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rgbClr val="002060"/>
                </a:solidFill>
                <a:effectLst/>
                <a:latin typeface="+mj-lt"/>
                <a:cs typeface="Times New Roman" pitchFamily="18" charset="0"/>
              </a:rPr>
              <a:t>Tôi tin kính Đức Chúa Thánh Thần là Thiên Chúa và là Đấng ban sự sống, Người bởi Đức Chúa Cha và Đức Chúa Con mà ra,</a:t>
            </a:r>
            <a:endParaRPr lang="en-US" sz="6000" b="0" dirty="0">
              <a:solidFill>
                <a:srgbClr val="002060"/>
              </a:solidFill>
              <a:effectLst/>
              <a:latin typeface="+mj-lt"/>
              <a:cs typeface="Times New Roman" pitchFamily="18" charset="0"/>
            </a:endParaRPr>
          </a:p>
        </p:txBody>
      </p:sp>
    </p:spTree>
    <p:extLst>
      <p:ext uri="{BB962C8B-B14F-4D97-AF65-F5344CB8AC3E}">
        <p14:creationId xmlns:p14="http://schemas.microsoft.com/office/powerpoint/2010/main" val="253266660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000" b="0" dirty="0">
                <a:solidFill>
                  <a:srgbClr val="002060"/>
                </a:solidFill>
                <a:effectLst/>
                <a:latin typeface="+mj-lt"/>
              </a:rPr>
              <a:t>Người được phụng thờ và tôn vinh cùng với Đức Chúa Cha và Đức Chúa Con: Người đã dùng các tiên tri mà phán dạy. </a:t>
            </a:r>
            <a:endParaRPr lang="en-US" sz="6000" b="0" dirty="0">
              <a:solidFill>
                <a:srgbClr val="002060"/>
              </a:solidFill>
              <a:effectLst/>
              <a:latin typeface="+mj-lt"/>
              <a:cs typeface="Times New Roman" pitchFamily="18" charset="0"/>
            </a:endParaRPr>
          </a:p>
        </p:txBody>
      </p:sp>
    </p:spTree>
    <p:extLst>
      <p:ext uri="{BB962C8B-B14F-4D97-AF65-F5344CB8AC3E}">
        <p14:creationId xmlns:p14="http://schemas.microsoft.com/office/powerpoint/2010/main" val="323925954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8000" b="0" dirty="0">
                <a:solidFill>
                  <a:srgbClr val="002060"/>
                </a:solidFill>
                <a:effectLst/>
                <a:latin typeface="+mj-lt"/>
              </a:rPr>
              <a:t>Tôi tin Hội Thánh duy nhất thánh thiện công giáo và tông truyền.</a:t>
            </a:r>
            <a:endParaRPr lang="en-US" sz="8000" b="0" dirty="0">
              <a:solidFill>
                <a:srgbClr val="002060"/>
              </a:solidFill>
              <a:effectLst/>
              <a:latin typeface="+mj-lt"/>
              <a:cs typeface="Times New Roman" pitchFamily="18" charset="0"/>
            </a:endParaRPr>
          </a:p>
        </p:txBody>
      </p:sp>
    </p:spTree>
    <p:extLst>
      <p:ext uri="{BB962C8B-B14F-4D97-AF65-F5344CB8AC3E}">
        <p14:creationId xmlns:p14="http://schemas.microsoft.com/office/powerpoint/2010/main" val="260497658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002060"/>
                </a:solidFill>
                <a:effectLst/>
                <a:latin typeface="+mj-lt"/>
                <a:cs typeface="Times New Roman" pitchFamily="18" charset="0"/>
              </a:rPr>
              <a:t>Tôi tuyên xưng có một Phép Rửa để tha tội. Tôi trông đợi kẻ chết sống lại và sự</a:t>
            </a:r>
            <a:r>
              <a:rPr lang="en-US" sz="6600" b="0" dirty="0">
                <a:solidFill>
                  <a:srgbClr val="002060"/>
                </a:solidFill>
                <a:effectLst/>
                <a:latin typeface="+mj-lt"/>
                <a:cs typeface="Times New Roman" pitchFamily="18" charset="0"/>
              </a:rPr>
              <a:t> </a:t>
            </a:r>
            <a:r>
              <a:rPr lang="vi-VN" sz="6600" b="0" dirty="0">
                <a:solidFill>
                  <a:srgbClr val="002060"/>
                </a:solidFill>
                <a:effectLst/>
                <a:latin typeface="+mj-lt"/>
                <a:cs typeface="Times New Roman" pitchFamily="18" charset="0"/>
              </a:rPr>
              <a:t>sống đời sau. </a:t>
            </a:r>
            <a:r>
              <a:rPr lang="vi-VN" sz="6600" b="0" dirty="0">
                <a:solidFill>
                  <a:srgbClr val="C00000"/>
                </a:solidFill>
                <a:effectLst/>
                <a:latin typeface="+mj-lt"/>
                <a:cs typeface="Times New Roman" pitchFamily="18" charset="0"/>
              </a:rPr>
              <a:t>Amen.</a:t>
            </a:r>
            <a:endParaRPr lang="en-US" sz="6600" b="0" dirty="0">
              <a:solidFill>
                <a:srgbClr val="C00000"/>
              </a:solidFill>
              <a:effectLst/>
              <a:latin typeface="+mj-lt"/>
              <a:cs typeface="Times New Roman" pitchFamily="18" charset="0"/>
            </a:endParaRPr>
          </a:p>
        </p:txBody>
      </p:sp>
    </p:spTree>
    <p:extLst>
      <p:ext uri="{BB962C8B-B14F-4D97-AF65-F5344CB8AC3E}">
        <p14:creationId xmlns:p14="http://schemas.microsoft.com/office/powerpoint/2010/main" val="98741290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7860904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416808" y="1504950"/>
            <a:ext cx="5715000" cy="2038367"/>
          </a:xfrm>
        </p:spPr>
        <p:txBody>
          <a:bodyPr>
            <a:normAutofit/>
          </a:bodyPr>
          <a:lstStyle/>
          <a:p>
            <a:r>
              <a:rPr lang="en-US" b="1" dirty="0">
                <a:solidFill>
                  <a:srgbClr val="FF0000"/>
                </a:solidFill>
                <a:effectLst/>
                <a:latin typeface="UTM American Sans" pitchFamily="18" charset="0"/>
                <a:cs typeface="Times New Roman" pitchFamily="18" charset="0"/>
              </a:rPr>
              <a:t>Ca </a:t>
            </a:r>
            <a:r>
              <a:rPr lang="en-US" b="1" dirty="0" err="1">
                <a:solidFill>
                  <a:srgbClr val="FF0000"/>
                </a:solidFill>
                <a:effectLst/>
                <a:latin typeface="UTM American Sans" pitchFamily="18" charset="0"/>
                <a:cs typeface="Times New Roman" pitchFamily="18" charset="0"/>
              </a:rPr>
              <a:t>Dâng</a:t>
            </a:r>
            <a:r>
              <a:rPr lang="en-US" b="1" dirty="0">
                <a:solidFill>
                  <a:srgbClr val="FF0000"/>
                </a:solidFill>
                <a:effectLst/>
                <a:latin typeface="UTM American Sans" pitchFamily="18" charset="0"/>
                <a:cs typeface="Times New Roman" pitchFamily="18" charset="0"/>
              </a:rPr>
              <a:t> </a:t>
            </a:r>
            <a:r>
              <a:rPr lang="en-US" b="1" dirty="0" err="1">
                <a:solidFill>
                  <a:srgbClr val="FF0000"/>
                </a:solidFill>
                <a:effectLst/>
                <a:latin typeface="UTM American Sans" pitchFamily="18" charset="0"/>
                <a:cs typeface="Times New Roman" pitchFamily="18" charset="0"/>
              </a:rPr>
              <a:t>Lễ</a:t>
            </a:r>
            <a:r>
              <a:rPr lang="en-US" b="1" dirty="0">
                <a:solidFill>
                  <a:srgbClr val="FF0000"/>
                </a:solidFill>
                <a:effectLst/>
                <a:latin typeface="UTM American Sans" pitchFamily="18" charset="0"/>
                <a:cs typeface="Times New Roman" pitchFamily="18" charset="0"/>
              </a:rPr>
              <a:t/>
            </a:r>
            <a:br>
              <a:rPr lang="en-US" b="1" dirty="0">
                <a:solidFill>
                  <a:srgbClr val="FF0000"/>
                </a:solidFill>
                <a:effectLst/>
                <a:latin typeface="UTM American Sans" pitchFamily="18" charset="0"/>
                <a:cs typeface="Times New Roman" pitchFamily="18" charset="0"/>
              </a:rPr>
            </a:br>
            <a:r>
              <a:rPr lang="en-US" b="1" dirty="0" err="1">
                <a:solidFill>
                  <a:srgbClr val="FF0000"/>
                </a:solidFill>
                <a:effectLst/>
                <a:latin typeface="UTM American Sans" pitchFamily="18" charset="0"/>
                <a:cs typeface="Times New Roman" pitchFamily="18" charset="0"/>
              </a:rPr>
              <a:t>Đầu</a:t>
            </a:r>
            <a:r>
              <a:rPr lang="en-US" b="1" dirty="0">
                <a:solidFill>
                  <a:srgbClr val="FF0000"/>
                </a:solidFill>
                <a:effectLst/>
                <a:latin typeface="UTM American Sans" pitchFamily="18" charset="0"/>
                <a:cs typeface="Times New Roman" pitchFamily="18" charset="0"/>
              </a:rPr>
              <a:t> </a:t>
            </a:r>
            <a:r>
              <a:rPr lang="en-US" b="1" dirty="0" err="1">
                <a:solidFill>
                  <a:srgbClr val="FF0000"/>
                </a:solidFill>
                <a:effectLst/>
                <a:latin typeface="UTM American Sans" pitchFamily="18" charset="0"/>
                <a:cs typeface="Times New Roman" pitchFamily="18" charset="0"/>
              </a:rPr>
              <a:t>Xuân</a:t>
            </a:r>
            <a:r>
              <a:rPr lang="en-US" b="1" dirty="0">
                <a:solidFill>
                  <a:srgbClr val="FF0000"/>
                </a:solidFill>
                <a:effectLst/>
                <a:latin typeface="UTM American Sans" pitchFamily="18" charset="0"/>
                <a:cs typeface="Times New Roman" pitchFamily="18" charset="0"/>
              </a:rPr>
              <a:t> </a:t>
            </a:r>
            <a:r>
              <a:rPr lang="en-US" b="1" dirty="0" err="1">
                <a:solidFill>
                  <a:srgbClr val="FF0000"/>
                </a:solidFill>
                <a:effectLst/>
                <a:latin typeface="UTM American Sans" pitchFamily="18" charset="0"/>
                <a:cs typeface="Times New Roman" pitchFamily="18" charset="0"/>
              </a:rPr>
              <a:t>Dâng</a:t>
            </a:r>
            <a:r>
              <a:rPr lang="en-US" b="1" dirty="0">
                <a:solidFill>
                  <a:srgbClr val="FF0000"/>
                </a:solidFill>
                <a:effectLst/>
                <a:latin typeface="UTM American Sans" pitchFamily="18" charset="0"/>
                <a:cs typeface="Times New Roman" pitchFamily="18" charset="0"/>
              </a:rPr>
              <a:t> </a:t>
            </a:r>
            <a:r>
              <a:rPr lang="en-US" b="1" dirty="0" err="1">
                <a:solidFill>
                  <a:srgbClr val="FF0000"/>
                </a:solidFill>
                <a:effectLst/>
                <a:latin typeface="UTM American Sans" pitchFamily="18" charset="0"/>
                <a:cs typeface="Times New Roman" pitchFamily="18" charset="0"/>
              </a:rPr>
              <a:t>Lễ</a:t>
            </a:r>
            <a:r>
              <a:rPr lang="en-US" b="1" dirty="0">
                <a:solidFill>
                  <a:srgbClr val="FF0000"/>
                </a:solidFill>
                <a:effectLst/>
                <a:latin typeface="UTM American Sans" pitchFamily="18" charset="0"/>
                <a:cs typeface="Times New Roman" pitchFamily="18" charset="0"/>
              </a:rPr>
              <a:t/>
            </a:r>
            <a:br>
              <a:rPr lang="en-US" b="1" dirty="0">
                <a:solidFill>
                  <a:srgbClr val="FF0000"/>
                </a:solidFill>
                <a:effectLst/>
                <a:latin typeface="UTM American Sans" pitchFamily="18" charset="0"/>
                <a:cs typeface="Times New Roman" pitchFamily="18" charset="0"/>
              </a:rPr>
            </a:br>
            <a:r>
              <a:rPr lang="en-US" sz="2800" b="1" i="1" dirty="0" err="1">
                <a:solidFill>
                  <a:srgbClr val="002060"/>
                </a:solidFill>
                <a:effectLst/>
                <a:latin typeface="UTM American Sans" pitchFamily="18" charset="0"/>
                <a:cs typeface="Times New Roman" pitchFamily="18" charset="0"/>
              </a:rPr>
              <a:t>Giang</a:t>
            </a:r>
            <a:r>
              <a:rPr lang="en-US" sz="2800" b="1" i="1" dirty="0">
                <a:solidFill>
                  <a:srgbClr val="002060"/>
                </a:solidFill>
                <a:effectLst/>
                <a:latin typeface="UTM American Sans" pitchFamily="18" charset="0"/>
                <a:cs typeface="Times New Roman" pitchFamily="18" charset="0"/>
              </a:rPr>
              <a:t> </a:t>
            </a:r>
            <a:r>
              <a:rPr lang="en-US" sz="2800" b="1" i="1" dirty="0" err="1">
                <a:solidFill>
                  <a:srgbClr val="002060"/>
                </a:solidFill>
                <a:effectLst/>
                <a:latin typeface="UTM American Sans" pitchFamily="18" charset="0"/>
                <a:cs typeface="Times New Roman" pitchFamily="18" charset="0"/>
              </a:rPr>
              <a:t>Ân</a:t>
            </a:r>
            <a:endParaRPr lang="vi-VN" b="1" i="1" dirty="0">
              <a:solidFill>
                <a:srgbClr val="002060"/>
              </a:solidFill>
              <a:effectLst/>
              <a:latin typeface="Times New Roman" pitchFamily="18" charset="0"/>
              <a:cs typeface="Times New Roman" pitchFamily="18" charset="0"/>
            </a:endParaRPr>
          </a:p>
        </p:txBody>
      </p:sp>
    </p:spTree>
    <p:extLst>
      <p:ext uri="{BB962C8B-B14F-4D97-AF65-F5344CB8AC3E}">
        <p14:creationId xmlns:p14="http://schemas.microsoft.com/office/powerpoint/2010/main" val="304853806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b="1" u="sng" dirty="0">
                <a:solidFill>
                  <a:srgbClr val="C00000"/>
                </a:solidFill>
                <a:latin typeface="UTM American Sans" pitchFamily="18" charset="0"/>
                <a:cs typeface="Times New Roman" pitchFamily="18" charset="0"/>
              </a:rPr>
              <a:t>P</a:t>
            </a:r>
            <a:r>
              <a:rPr lang="en-US" b="1" u="sng" dirty="0">
                <a:solidFill>
                  <a:srgbClr val="C00000"/>
                </a:solidFill>
                <a:effectLst/>
                <a:latin typeface="UTM American Sans" pitchFamily="18" charset="0"/>
                <a:cs typeface="Times New Roman" pitchFamily="18" charset="0"/>
              </a:rPr>
              <a:t>k</a:t>
            </a:r>
            <a:r>
              <a:rPr lang="en-US" b="1" u="sng" dirty="0">
                <a:solidFill>
                  <a:srgbClr val="C00000"/>
                </a:solidFill>
                <a:latin typeface="UTM American Sans" pitchFamily="18" charset="0"/>
                <a:cs typeface="Times New Roman" pitchFamily="18" charset="0"/>
              </a:rPr>
              <a:t>1</a:t>
            </a:r>
            <a:r>
              <a:rPr lang="en-US" b="1" u="sng" dirty="0">
                <a:solidFill>
                  <a:srgbClr val="C00000"/>
                </a:solidFill>
                <a:effectLst/>
                <a:latin typeface="UTM American Sans" pitchFamily="18" charset="0"/>
                <a:cs typeface="Times New Roman" pitchFamily="18" charset="0"/>
              </a:rPr>
              <a:t>:</a:t>
            </a:r>
            <a:r>
              <a:rPr lang="en-US" b="1" dirty="0">
                <a:solidFill>
                  <a:srgbClr val="002060"/>
                </a:solidFill>
                <a:effectLst/>
                <a:latin typeface="UTM American Sans" pitchFamily="18" charset="0"/>
                <a:cs typeface="Times New Roman" pitchFamily="18" charset="0"/>
              </a:rPr>
              <a:t> </a:t>
            </a:r>
            <a:r>
              <a:rPr lang="vi-VN" b="1" dirty="0">
                <a:solidFill>
                  <a:srgbClr val="002060"/>
                </a:solidFill>
                <a:effectLst/>
              </a:rPr>
              <a:t> </a:t>
            </a:r>
            <a:r>
              <a:rPr lang="vi-VN" b="1" dirty="0">
                <a:solidFill>
                  <a:srgbClr val="002060"/>
                </a:solidFill>
              </a:rPr>
              <a:t>Đong con tim con tim thật đầy, trên đôi tay đôi tay mọn hèn. Ngày xuân hiệp dâng Bánh Rượu lên Chúa, đời con bao mùa mưa nắng. Đông qua thu hạ đến xuân về, bao nhiêu ân huệ Chúa ban. Một mùa xuân, một mùa xuân rộn vang tiếng ca.</a:t>
            </a:r>
            <a:endParaRPr lang="en-US" b="1" dirty="0">
              <a:solidFill>
                <a:srgbClr val="002060"/>
              </a:solidFill>
              <a:effectLst/>
              <a:latin typeface="UTM American Sans" pitchFamily="18" charset="0"/>
              <a:cs typeface="Times New Roman" pitchFamily="18" charset="0"/>
            </a:endParaRPr>
          </a:p>
        </p:txBody>
      </p:sp>
    </p:spTree>
    <p:extLst>
      <p:ext uri="{BB962C8B-B14F-4D97-AF65-F5344CB8AC3E}">
        <p14:creationId xmlns:p14="http://schemas.microsoft.com/office/powerpoint/2010/main" val="69801398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7300" b="1" u="sng" dirty="0" err="1">
                <a:solidFill>
                  <a:srgbClr val="C00000"/>
                </a:solidFill>
                <a:effectLst/>
                <a:latin typeface="UTM American Sans" pitchFamily="18" charset="0"/>
                <a:cs typeface="Times New Roman" pitchFamily="18" charset="0"/>
              </a:rPr>
              <a:t>Đk</a:t>
            </a:r>
            <a:r>
              <a:rPr lang="en-US" sz="7300" b="1" u="sng" dirty="0">
                <a:solidFill>
                  <a:srgbClr val="C00000"/>
                </a:solidFill>
                <a:effectLst/>
                <a:latin typeface="UTM American Sans" pitchFamily="18" charset="0"/>
                <a:cs typeface="Times New Roman" pitchFamily="18" charset="0"/>
              </a:rPr>
              <a:t>:</a:t>
            </a:r>
            <a:r>
              <a:rPr lang="en-US" sz="7300" b="1" dirty="0">
                <a:solidFill>
                  <a:srgbClr val="002060"/>
                </a:solidFill>
                <a:effectLst/>
                <a:latin typeface="UTM American Sans" pitchFamily="18" charset="0"/>
                <a:cs typeface="Times New Roman" pitchFamily="18" charset="0"/>
              </a:rPr>
              <a:t> </a:t>
            </a:r>
            <a:r>
              <a:rPr lang="en-US" sz="6700" b="1" dirty="0">
                <a:solidFill>
                  <a:srgbClr val="002060"/>
                </a:solidFill>
                <a:effectLst/>
                <a:latin typeface="UTM American Sans" pitchFamily="18" charset="0"/>
                <a:cs typeface="Times New Roman" panose="02020603050405020304" pitchFamily="18" charset="0"/>
              </a:rPr>
              <a:t>Xin </a:t>
            </a:r>
            <a:r>
              <a:rPr lang="en-US" sz="6700" b="1" dirty="0" err="1">
                <a:solidFill>
                  <a:srgbClr val="002060"/>
                </a:solidFill>
                <a:effectLst/>
                <a:latin typeface="UTM American Sans" pitchFamily="18" charset="0"/>
                <a:cs typeface="Times New Roman" panose="02020603050405020304" pitchFamily="18" charset="0"/>
              </a:rPr>
              <a:t>Chúa</a:t>
            </a:r>
            <a:r>
              <a:rPr lang="en-US" sz="6700" b="1" dirty="0">
                <a:solidFill>
                  <a:srgbClr val="002060"/>
                </a:solidFill>
                <a:effectLst/>
                <a:latin typeface="UTM American Sans" pitchFamily="18" charset="0"/>
                <a:cs typeface="Times New Roman" panose="02020603050405020304" pitchFamily="18" charset="0"/>
              </a:rPr>
              <a:t> </a:t>
            </a:r>
            <a:r>
              <a:rPr lang="en-US" sz="6700" b="1" dirty="0" err="1">
                <a:solidFill>
                  <a:srgbClr val="002060"/>
                </a:solidFill>
                <a:effectLst/>
                <a:latin typeface="UTM American Sans" pitchFamily="18" charset="0"/>
                <a:cs typeface="Times New Roman" panose="02020603050405020304" pitchFamily="18" charset="0"/>
              </a:rPr>
              <a:t>xuống</a:t>
            </a:r>
            <a:r>
              <a:rPr lang="en-US" sz="6700" b="1" dirty="0">
                <a:solidFill>
                  <a:srgbClr val="002060"/>
                </a:solidFill>
                <a:effectLst/>
                <a:latin typeface="UTM American Sans" pitchFamily="18" charset="0"/>
                <a:cs typeface="Times New Roman" panose="02020603050405020304" pitchFamily="18" charset="0"/>
              </a:rPr>
              <a:t> </a:t>
            </a:r>
            <a:r>
              <a:rPr lang="en-US" sz="6700" b="1" dirty="0" err="1">
                <a:solidFill>
                  <a:srgbClr val="002060"/>
                </a:solidFill>
                <a:effectLst/>
                <a:latin typeface="UTM American Sans" pitchFamily="18" charset="0"/>
                <a:cs typeface="Times New Roman" panose="02020603050405020304" pitchFamily="18" charset="0"/>
              </a:rPr>
              <a:t>muôn</a:t>
            </a:r>
            <a:r>
              <a:rPr lang="en-US" sz="6700" b="1" dirty="0">
                <a:solidFill>
                  <a:srgbClr val="002060"/>
                </a:solidFill>
                <a:latin typeface="UTM American Sans" pitchFamily="18" charset="0"/>
                <a:cs typeface="Times New Roman" panose="02020603050405020304" pitchFamily="18" charset="0"/>
              </a:rPr>
              <a:t> </a:t>
            </a:r>
            <a:r>
              <a:rPr lang="en-US" sz="6700" b="1" dirty="0" err="1">
                <a:solidFill>
                  <a:srgbClr val="002060"/>
                </a:solidFill>
                <a:latin typeface="UTM American Sans" pitchFamily="18" charset="0"/>
                <a:cs typeface="Times New Roman" panose="02020603050405020304" pitchFamily="18" charset="0"/>
              </a:rPr>
              <a:t>ơn</a:t>
            </a:r>
            <a:r>
              <a:rPr lang="en-US" sz="6700" b="1" dirty="0">
                <a:solidFill>
                  <a:srgbClr val="002060"/>
                </a:solidFill>
                <a:latin typeface="UTM American Sans" pitchFamily="18" charset="0"/>
                <a:cs typeface="Times New Roman" panose="02020603050405020304" pitchFamily="18" charset="0"/>
              </a:rPr>
              <a:t> </a:t>
            </a:r>
            <a:r>
              <a:rPr lang="en-US" sz="6700" b="1" dirty="0" err="1">
                <a:solidFill>
                  <a:srgbClr val="002060"/>
                </a:solidFill>
                <a:latin typeface="UTM American Sans" pitchFamily="18" charset="0"/>
                <a:cs typeface="Times New Roman" panose="02020603050405020304" pitchFamily="18" charset="0"/>
              </a:rPr>
              <a:t>lộc</a:t>
            </a:r>
            <a:r>
              <a:rPr lang="en-US" sz="6700" b="1" dirty="0">
                <a:solidFill>
                  <a:srgbClr val="002060"/>
                </a:solidFill>
                <a:latin typeface="UTM American Sans" pitchFamily="18" charset="0"/>
                <a:cs typeface="Times New Roman" panose="02020603050405020304" pitchFamily="18" charset="0"/>
              </a:rPr>
              <a:t> </a:t>
            </a:r>
            <a:r>
              <a:rPr lang="en-US" sz="6700" b="1" dirty="0" err="1">
                <a:solidFill>
                  <a:srgbClr val="002060"/>
                </a:solidFill>
                <a:latin typeface="UTM American Sans" pitchFamily="18" charset="0"/>
                <a:cs typeface="Times New Roman" panose="02020603050405020304" pitchFamily="18" charset="0"/>
              </a:rPr>
              <a:t>cho</a:t>
            </a:r>
            <a:r>
              <a:rPr lang="en-US" sz="6700" b="1" dirty="0">
                <a:solidFill>
                  <a:srgbClr val="002060"/>
                </a:solidFill>
                <a:latin typeface="UTM American Sans" pitchFamily="18" charset="0"/>
                <a:cs typeface="Times New Roman" panose="02020603050405020304" pitchFamily="18" charset="0"/>
              </a:rPr>
              <a:t> </a:t>
            </a:r>
            <a:r>
              <a:rPr lang="en-US" sz="6700" b="1" dirty="0" err="1">
                <a:solidFill>
                  <a:srgbClr val="002060"/>
                </a:solidFill>
                <a:latin typeface="UTM American Sans" pitchFamily="18" charset="0"/>
                <a:cs typeface="Times New Roman" panose="02020603050405020304" pitchFamily="18" charset="0"/>
              </a:rPr>
              <a:t>chúng</a:t>
            </a:r>
            <a:r>
              <a:rPr lang="en-US" sz="6700" b="1" dirty="0">
                <a:solidFill>
                  <a:srgbClr val="002060"/>
                </a:solidFill>
                <a:latin typeface="UTM American Sans" pitchFamily="18" charset="0"/>
                <a:cs typeface="Times New Roman" panose="02020603050405020304" pitchFamily="18" charset="0"/>
              </a:rPr>
              <a:t> con </a:t>
            </a:r>
            <a:r>
              <a:rPr lang="en-US" sz="6700" b="1" dirty="0" err="1">
                <a:solidFill>
                  <a:srgbClr val="002060"/>
                </a:solidFill>
                <a:latin typeface="UTM American Sans" pitchFamily="18" charset="0"/>
                <a:cs typeface="Times New Roman" panose="02020603050405020304" pitchFamily="18" charset="0"/>
              </a:rPr>
              <a:t>suốt</a:t>
            </a:r>
            <a:r>
              <a:rPr lang="en-US" sz="6700" b="1" dirty="0">
                <a:solidFill>
                  <a:srgbClr val="002060"/>
                </a:solidFill>
                <a:latin typeface="UTM American Sans" pitchFamily="18" charset="0"/>
                <a:cs typeface="Times New Roman" panose="02020603050405020304" pitchFamily="18" charset="0"/>
              </a:rPr>
              <a:t> </a:t>
            </a:r>
            <a:r>
              <a:rPr lang="en-US" sz="6700" b="1" dirty="0" err="1">
                <a:solidFill>
                  <a:srgbClr val="002060"/>
                </a:solidFill>
                <a:latin typeface="UTM American Sans" pitchFamily="18" charset="0"/>
                <a:cs typeface="Times New Roman" panose="02020603050405020304" pitchFamily="18" charset="0"/>
              </a:rPr>
              <a:t>cả</a:t>
            </a:r>
            <a:r>
              <a:rPr lang="en-US" sz="6700" b="1" dirty="0">
                <a:solidFill>
                  <a:srgbClr val="002060"/>
                </a:solidFill>
                <a:latin typeface="UTM American Sans" pitchFamily="18" charset="0"/>
                <a:cs typeface="Times New Roman" panose="02020603050405020304" pitchFamily="18" charset="0"/>
              </a:rPr>
              <a:t> </a:t>
            </a:r>
            <a:r>
              <a:rPr lang="en-US" sz="6700" b="1" dirty="0" err="1">
                <a:solidFill>
                  <a:srgbClr val="002060"/>
                </a:solidFill>
                <a:latin typeface="UTM American Sans" pitchFamily="18" charset="0"/>
                <a:cs typeface="Times New Roman" panose="02020603050405020304" pitchFamily="18" charset="0"/>
              </a:rPr>
              <a:t>cuộc</a:t>
            </a:r>
            <a:r>
              <a:rPr lang="en-US" sz="6700" b="1" dirty="0">
                <a:solidFill>
                  <a:srgbClr val="002060"/>
                </a:solidFill>
                <a:latin typeface="UTM American Sans" pitchFamily="18" charset="0"/>
                <a:cs typeface="Times New Roman" panose="02020603050405020304" pitchFamily="18" charset="0"/>
              </a:rPr>
              <a:t> </a:t>
            </a:r>
            <a:r>
              <a:rPr lang="en-US" sz="6700" b="1" dirty="0" err="1">
                <a:solidFill>
                  <a:srgbClr val="002060"/>
                </a:solidFill>
                <a:latin typeface="UTM American Sans" pitchFamily="18" charset="0"/>
                <a:cs typeface="Times New Roman" panose="02020603050405020304" pitchFamily="18" charset="0"/>
              </a:rPr>
              <a:t>đời</a:t>
            </a:r>
            <a:r>
              <a:rPr lang="en-US" sz="6700" b="1" dirty="0">
                <a:solidFill>
                  <a:srgbClr val="002060"/>
                </a:solidFill>
                <a:latin typeface="UTM American Sans" pitchFamily="18" charset="0"/>
                <a:cs typeface="Times New Roman" panose="02020603050405020304" pitchFamily="18" charset="0"/>
              </a:rPr>
              <a:t>.</a:t>
            </a:r>
            <a:endParaRPr lang="en-US" sz="8000" b="1" dirty="0">
              <a:solidFill>
                <a:srgbClr val="002060"/>
              </a:solidFill>
              <a:effectLst/>
              <a:latin typeface="UTM American Sans" pitchFamily="18" charset="0"/>
              <a:cs typeface="Times New Roman" pitchFamily="18" charset="0"/>
            </a:endParaRPr>
          </a:p>
        </p:txBody>
      </p:sp>
    </p:spTree>
    <p:extLst>
      <p:ext uri="{BB962C8B-B14F-4D97-AF65-F5344CB8AC3E}">
        <p14:creationId xmlns:p14="http://schemas.microsoft.com/office/powerpoint/2010/main" val="232935403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en-US" sz="6000" b="1" u="sng" dirty="0">
                <a:solidFill>
                  <a:srgbClr val="C00000"/>
                </a:solidFill>
                <a:latin typeface="UTM American Sans" pitchFamily="18" charset="0"/>
                <a:cs typeface="Times New Roman" pitchFamily="18" charset="0"/>
              </a:rPr>
              <a:t>Pk2</a:t>
            </a:r>
            <a:r>
              <a:rPr lang="en-US" sz="6000" b="1" u="sng" dirty="0">
                <a:solidFill>
                  <a:srgbClr val="C00000"/>
                </a:solidFill>
                <a:effectLst/>
                <a:latin typeface="UTM American Sans" pitchFamily="18" charset="0"/>
                <a:cs typeface="Times New Roman" pitchFamily="18" charset="0"/>
              </a:rPr>
              <a:t>:</a:t>
            </a:r>
            <a:r>
              <a:rPr lang="vi-VN" sz="6000" b="1" dirty="0">
                <a:solidFill>
                  <a:srgbClr val="002060"/>
                </a:solidFill>
                <a:effectLst/>
                <a:latin typeface="Times New Roman" pitchFamily="18" charset="0"/>
                <a:cs typeface="Times New Roman" pitchFamily="18" charset="0"/>
              </a:rPr>
              <a:t> </a:t>
            </a:r>
            <a:r>
              <a:rPr lang="vi-VN" dirty="0"/>
              <a:t> </a:t>
            </a:r>
            <a:r>
              <a:rPr lang="vi-VN" b="1" dirty="0">
                <a:solidFill>
                  <a:srgbClr val="002060"/>
                </a:solidFill>
              </a:rPr>
              <a:t>Dâng lên Cha hương hoa đầu mùa, dâng yêu thương bao nhiêu là vừa. Tình Cha rộng ban tháng ngày chan chứa, đời con dâng gì cho xứng. Ơn Cha cao tựa Thái Sơn và bao la hơn cả biển khơi. Lời tạ ơn, lời tạ ơn ngày xuân thiết tha.</a:t>
            </a:r>
            <a:endParaRPr lang="vi-VN" sz="6000" b="1" dirty="0">
              <a:solidFill>
                <a:srgbClr val="002060"/>
              </a:solidFill>
              <a:effectLst/>
              <a:latin typeface="Times New Roman" panose="02020603050405020304" pitchFamily="18" charset="0"/>
              <a:cs typeface="Times New Roman" pitchFamily="18" charset="0"/>
            </a:endParaRPr>
          </a:p>
        </p:txBody>
      </p:sp>
    </p:spTree>
    <p:extLst>
      <p:ext uri="{BB962C8B-B14F-4D97-AF65-F5344CB8AC3E}">
        <p14:creationId xmlns:p14="http://schemas.microsoft.com/office/powerpoint/2010/main" val="26454737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en-US" b="1" u="sng" dirty="0">
                <a:solidFill>
                  <a:srgbClr val="C00000"/>
                </a:solidFill>
                <a:latin typeface="UTM American Sans" pitchFamily="18" charset="0"/>
                <a:cs typeface="Times New Roman" pitchFamily="18" charset="0"/>
              </a:rPr>
              <a:t>P</a:t>
            </a:r>
            <a:r>
              <a:rPr lang="en-US" b="1" u="sng" dirty="0">
                <a:solidFill>
                  <a:srgbClr val="C00000"/>
                </a:solidFill>
                <a:effectLst/>
                <a:latin typeface="UTM American Sans" pitchFamily="18" charset="0"/>
                <a:cs typeface="Times New Roman" pitchFamily="18" charset="0"/>
              </a:rPr>
              <a:t>k3:</a:t>
            </a:r>
            <a:r>
              <a:rPr lang="en-US" b="1" dirty="0">
                <a:solidFill>
                  <a:srgbClr val="002060"/>
                </a:solidFill>
                <a:effectLst/>
                <a:latin typeface="UTM American Sans" pitchFamily="18" charset="0"/>
                <a:cs typeface="Times New Roman" pitchFamily="18" charset="0"/>
              </a:rPr>
              <a:t> </a:t>
            </a:r>
            <a:r>
              <a:rPr lang="vi-VN" b="1" dirty="0">
                <a:solidFill>
                  <a:srgbClr val="002060"/>
                </a:solidFill>
              </a:rPr>
              <a:t>Khi xuân sang muôn hoa nở vàng, bao em thơ vui xuân rộn ràng. Đầu xuân nguyện dâng khói trầm nghi ngút, đời con xin làm hy lễ. Bao nhiêu vui buồn đã qua rồi, xuân sang an bình khắp nơi. Ngày đầu xuân, ngày đầu xuân niềm vui chứa chan.</a:t>
            </a:r>
            <a:endParaRPr lang="vi-VN" b="1" dirty="0">
              <a:solidFill>
                <a:srgbClr val="002060"/>
              </a:solidFill>
              <a:effectLst/>
              <a:latin typeface="Times New Roman" pitchFamily="18" charset="0"/>
              <a:cs typeface="Times New Roman" pitchFamily="18" charset="0"/>
            </a:endParaRPr>
          </a:p>
        </p:txBody>
      </p:sp>
    </p:spTree>
    <p:extLst>
      <p:ext uri="{BB962C8B-B14F-4D97-AF65-F5344CB8AC3E}">
        <p14:creationId xmlns:p14="http://schemas.microsoft.com/office/powerpoint/2010/main" val="340439689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b="1">
              <a:solidFill>
                <a:srgbClr val="990000"/>
              </a:solidFill>
              <a:effectLst/>
              <a:latin typeface="UTM American Sans" pitchFamily="18" charset="0"/>
              <a:cs typeface="Times New Roman" pitchFamily="18"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69912387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41455484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1276350"/>
            <a:ext cx="6629400" cy="2800331"/>
          </a:xfrm>
        </p:spPr>
        <p:txBody>
          <a:bodyPr>
            <a:normAutofit/>
          </a:bodyPr>
          <a:lstStyle/>
          <a:p>
            <a:r>
              <a:rPr lang="en-US" sz="4000" b="1" dirty="0">
                <a:solidFill>
                  <a:srgbClr val="FF0000"/>
                </a:solidFill>
                <a:effectLst/>
                <a:latin typeface="UTM American Sans" pitchFamily="18" charset="0"/>
                <a:cs typeface="Times New Roman" pitchFamily="18" charset="0"/>
              </a:rPr>
              <a:t>Ca </a:t>
            </a:r>
            <a:r>
              <a:rPr lang="en-US" sz="4000" b="1" dirty="0" err="1">
                <a:solidFill>
                  <a:srgbClr val="FF0000"/>
                </a:solidFill>
                <a:effectLst/>
                <a:latin typeface="UTM American Sans" pitchFamily="18" charset="0"/>
                <a:cs typeface="Times New Roman" pitchFamily="18" charset="0"/>
              </a:rPr>
              <a:t>Nguyện</a:t>
            </a:r>
            <a:r>
              <a:rPr lang="en-US" sz="4000" b="1" dirty="0">
                <a:solidFill>
                  <a:srgbClr val="FF0000"/>
                </a:solidFill>
                <a:effectLst/>
                <a:latin typeface="UTM American Sans" pitchFamily="18" charset="0"/>
                <a:cs typeface="Times New Roman" pitchFamily="18" charset="0"/>
              </a:rPr>
              <a:t> </a:t>
            </a:r>
            <a:r>
              <a:rPr lang="en-US" sz="4000" b="1" dirty="0" err="1">
                <a:solidFill>
                  <a:srgbClr val="FF0000"/>
                </a:solidFill>
                <a:effectLst/>
                <a:latin typeface="UTM American Sans" pitchFamily="18" charset="0"/>
                <a:cs typeface="Times New Roman" pitchFamily="18" charset="0"/>
              </a:rPr>
              <a:t>Hiệp</a:t>
            </a:r>
            <a:r>
              <a:rPr lang="en-US" sz="4000" b="1" dirty="0">
                <a:solidFill>
                  <a:srgbClr val="FF0000"/>
                </a:solidFill>
                <a:effectLst/>
                <a:latin typeface="UTM American Sans" pitchFamily="18" charset="0"/>
                <a:cs typeface="Times New Roman" pitchFamily="18" charset="0"/>
              </a:rPr>
              <a:t> </a:t>
            </a:r>
            <a:r>
              <a:rPr lang="en-US" sz="4000" b="1" dirty="0" err="1">
                <a:solidFill>
                  <a:srgbClr val="FF0000"/>
                </a:solidFill>
                <a:effectLst/>
                <a:latin typeface="UTM American Sans" pitchFamily="18" charset="0"/>
                <a:cs typeface="Times New Roman" pitchFamily="18" charset="0"/>
              </a:rPr>
              <a:t>Lễ</a:t>
            </a:r>
            <a:r>
              <a:rPr lang="en-US" sz="4000" b="1" dirty="0">
                <a:solidFill>
                  <a:srgbClr val="FF0000"/>
                </a:solidFill>
                <a:effectLst/>
                <a:latin typeface="UTM American Sans" pitchFamily="18" charset="0"/>
                <a:cs typeface="Times New Roman" pitchFamily="18" charset="0"/>
              </a:rPr>
              <a:t> </a:t>
            </a:r>
            <a:br>
              <a:rPr lang="en-US" sz="4000" b="1" dirty="0">
                <a:solidFill>
                  <a:srgbClr val="FF0000"/>
                </a:solidFill>
                <a:effectLst/>
                <a:latin typeface="UTM American Sans" pitchFamily="18" charset="0"/>
                <a:cs typeface="Times New Roman" pitchFamily="18" charset="0"/>
              </a:rPr>
            </a:br>
            <a:r>
              <a:rPr lang="en-US" sz="4800" b="1" dirty="0" err="1">
                <a:solidFill>
                  <a:srgbClr val="FF0000"/>
                </a:solidFill>
                <a:latin typeface="UTM American Sans" pitchFamily="18" charset="0"/>
                <a:cs typeface="Times New Roman" pitchFamily="18" charset="0"/>
              </a:rPr>
              <a:t>Nụ</a:t>
            </a:r>
            <a:r>
              <a:rPr lang="en-US" sz="4800" b="1" dirty="0">
                <a:solidFill>
                  <a:srgbClr val="FF0000"/>
                </a:solidFill>
                <a:latin typeface="UTM American Sans" pitchFamily="18" charset="0"/>
                <a:cs typeface="Times New Roman" pitchFamily="18" charset="0"/>
              </a:rPr>
              <a:t> </a:t>
            </a:r>
            <a:r>
              <a:rPr lang="en-US" sz="4800" b="1" dirty="0" err="1">
                <a:solidFill>
                  <a:srgbClr val="FF0000"/>
                </a:solidFill>
                <a:latin typeface="UTM American Sans" pitchFamily="18" charset="0"/>
                <a:cs typeface="Times New Roman" pitchFamily="18" charset="0"/>
              </a:rPr>
              <a:t>Tầm</a:t>
            </a:r>
            <a:r>
              <a:rPr lang="en-US" sz="4800" b="1" dirty="0">
                <a:solidFill>
                  <a:srgbClr val="FF0000"/>
                </a:solidFill>
                <a:latin typeface="UTM American Sans" pitchFamily="18" charset="0"/>
                <a:cs typeface="Times New Roman" pitchFamily="18" charset="0"/>
              </a:rPr>
              <a:t> </a:t>
            </a:r>
            <a:r>
              <a:rPr lang="en-US" sz="4800" b="1" dirty="0" err="1">
                <a:solidFill>
                  <a:srgbClr val="FF0000"/>
                </a:solidFill>
                <a:effectLst/>
                <a:latin typeface="UTM American Sans" pitchFamily="18" charset="0"/>
                <a:cs typeface="Times New Roman" pitchFamily="18" charset="0"/>
              </a:rPr>
              <a:t>Xuân</a:t>
            </a:r>
            <a:r>
              <a:rPr lang="en-US" sz="3200" b="1" dirty="0">
                <a:solidFill>
                  <a:srgbClr val="FF0000"/>
                </a:solidFill>
                <a:effectLst/>
                <a:latin typeface="UTM American Sans" pitchFamily="18" charset="0"/>
                <a:cs typeface="Times New Roman" pitchFamily="18" charset="0"/>
              </a:rPr>
              <a:t/>
            </a:r>
            <a:br>
              <a:rPr lang="en-US" sz="3200" b="1" dirty="0">
                <a:solidFill>
                  <a:srgbClr val="FF0000"/>
                </a:solidFill>
                <a:effectLst/>
                <a:latin typeface="UTM American Sans" pitchFamily="18" charset="0"/>
                <a:cs typeface="Times New Roman" pitchFamily="18" charset="0"/>
              </a:rPr>
            </a:br>
            <a:r>
              <a:rPr lang="en-US" sz="3200" b="1" i="1" dirty="0" err="1">
                <a:solidFill>
                  <a:srgbClr val="002060"/>
                </a:solidFill>
                <a:effectLst/>
                <a:latin typeface="UTM American Sans" pitchFamily="18" charset="0"/>
                <a:cs typeface="Times New Roman" pitchFamily="18" charset="0"/>
              </a:rPr>
              <a:t>Lm</a:t>
            </a:r>
            <a:r>
              <a:rPr lang="en-US" sz="3200" b="1" i="1" dirty="0">
                <a:solidFill>
                  <a:srgbClr val="002060"/>
                </a:solidFill>
                <a:effectLst/>
                <a:latin typeface="UTM American Sans" pitchFamily="18" charset="0"/>
                <a:cs typeface="Times New Roman" pitchFamily="18" charset="0"/>
              </a:rPr>
              <a:t>. </a:t>
            </a:r>
            <a:r>
              <a:rPr lang="en-US" sz="3200" b="1" i="1" dirty="0" err="1">
                <a:solidFill>
                  <a:srgbClr val="002060"/>
                </a:solidFill>
                <a:effectLst/>
                <a:latin typeface="UTM American Sans" pitchFamily="18" charset="0"/>
                <a:cs typeface="Times New Roman" pitchFamily="18" charset="0"/>
              </a:rPr>
              <a:t>T</a:t>
            </a:r>
            <a:r>
              <a:rPr lang="en-US" sz="3200" b="1" i="1" dirty="0" err="1">
                <a:solidFill>
                  <a:srgbClr val="002060"/>
                </a:solidFill>
                <a:latin typeface="UTM American Sans" pitchFamily="18" charset="0"/>
                <a:cs typeface="Times New Roman" pitchFamily="18" charset="0"/>
              </a:rPr>
              <a:t>ừ</a:t>
            </a:r>
            <a:r>
              <a:rPr lang="en-US" sz="3200" b="1" i="1" dirty="0">
                <a:solidFill>
                  <a:srgbClr val="002060"/>
                </a:solidFill>
                <a:latin typeface="UTM American Sans" pitchFamily="18" charset="0"/>
                <a:cs typeface="Times New Roman" pitchFamily="18" charset="0"/>
              </a:rPr>
              <a:t> </a:t>
            </a:r>
            <a:r>
              <a:rPr lang="en-US" sz="3200" b="1" i="1" dirty="0" err="1">
                <a:solidFill>
                  <a:srgbClr val="002060"/>
                </a:solidFill>
                <a:latin typeface="UTM American Sans" pitchFamily="18" charset="0"/>
                <a:cs typeface="Times New Roman" pitchFamily="18" charset="0"/>
              </a:rPr>
              <a:t>Duyên</a:t>
            </a:r>
            <a:endParaRPr lang="vi-VN" sz="2800" b="1" dirty="0">
              <a:solidFill>
                <a:srgbClr val="FF0000"/>
              </a:solidFill>
              <a:effectLst/>
              <a:latin typeface="Times New Roman" pitchFamily="18" charset="0"/>
              <a:cs typeface="Times New Roman" pitchFamily="18" charset="0"/>
            </a:endParaRPr>
          </a:p>
        </p:txBody>
      </p:sp>
    </p:spTree>
    <p:extLst>
      <p:ext uri="{BB962C8B-B14F-4D97-AF65-F5344CB8AC3E}">
        <p14:creationId xmlns:p14="http://schemas.microsoft.com/office/powerpoint/2010/main" val="387986131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5400" b="1" u="sng" dirty="0" err="1">
                <a:solidFill>
                  <a:srgbClr val="C00000"/>
                </a:solidFill>
                <a:effectLst/>
                <a:latin typeface="UTM American Sans" pitchFamily="18" charset="0"/>
                <a:cs typeface="Times New Roman" pitchFamily="18" charset="0"/>
              </a:rPr>
              <a:t>Đk</a:t>
            </a:r>
            <a:r>
              <a:rPr lang="en-US" sz="5400" b="1" u="sng" dirty="0">
                <a:solidFill>
                  <a:srgbClr val="C00000"/>
                </a:solidFill>
                <a:effectLst/>
                <a:latin typeface="UTM American Sans" pitchFamily="18" charset="0"/>
                <a:cs typeface="Times New Roman" pitchFamily="18" charset="0"/>
              </a:rPr>
              <a:t>:</a:t>
            </a:r>
            <a:r>
              <a:rPr lang="en-US" sz="5400" b="1" dirty="0">
                <a:solidFill>
                  <a:srgbClr val="002060"/>
                </a:solidFill>
                <a:effectLst/>
                <a:latin typeface="UTM American Sans" pitchFamily="18" charset="0"/>
                <a:cs typeface="Times New Roman" pitchFamily="18" charset="0"/>
              </a:rPr>
              <a:t> </a:t>
            </a:r>
            <a:r>
              <a:rPr lang="vi-VN" sz="4800" b="1" dirty="0">
                <a:solidFill>
                  <a:srgbClr val="002060"/>
                </a:solidFill>
              </a:rPr>
              <a:t>Nụ tầm xuâ</a:t>
            </a:r>
            <a:r>
              <a:rPr lang="en-US" sz="4800" b="1" dirty="0">
                <a:solidFill>
                  <a:srgbClr val="002060"/>
                </a:solidFill>
              </a:rPr>
              <a:t>n,</a:t>
            </a:r>
            <a:r>
              <a:rPr lang="vi-VN" sz="4800" b="1" dirty="0">
                <a:solidFill>
                  <a:srgbClr val="002060"/>
                </a:solidFill>
              </a:rPr>
              <a:t> con hái </a:t>
            </a:r>
            <a:r>
              <a:rPr lang="en-US" sz="4800" b="1" dirty="0" err="1">
                <a:solidFill>
                  <a:srgbClr val="002060"/>
                </a:solidFill>
              </a:rPr>
              <a:t>lên</a:t>
            </a:r>
            <a:r>
              <a:rPr lang="en-US" sz="4800" b="1" dirty="0">
                <a:solidFill>
                  <a:srgbClr val="002060"/>
                </a:solidFill>
              </a:rPr>
              <a:t> </a:t>
            </a:r>
            <a:r>
              <a:rPr lang="vi-VN" sz="4800" b="1" dirty="0">
                <a:solidFill>
                  <a:srgbClr val="002060"/>
                </a:solidFill>
              </a:rPr>
              <a:t>dâng</a:t>
            </a:r>
            <a:r>
              <a:rPr lang="en-US" sz="4800" b="1" dirty="0">
                <a:solidFill>
                  <a:srgbClr val="002060"/>
                </a:solidFill>
              </a:rPr>
              <a:t> </a:t>
            </a:r>
            <a:r>
              <a:rPr lang="en-US" sz="4800" b="1" dirty="0" err="1">
                <a:solidFill>
                  <a:srgbClr val="002060"/>
                </a:solidFill>
              </a:rPr>
              <a:t>tình</a:t>
            </a:r>
            <a:r>
              <a:rPr lang="en-US" sz="4800" b="1" dirty="0">
                <a:solidFill>
                  <a:srgbClr val="002060"/>
                </a:solidFill>
              </a:rPr>
              <a:t> </a:t>
            </a:r>
            <a:r>
              <a:rPr lang="en-US" sz="4800" b="1" dirty="0" err="1">
                <a:solidFill>
                  <a:srgbClr val="002060"/>
                </a:solidFill>
              </a:rPr>
              <a:t>mến</a:t>
            </a:r>
            <a:r>
              <a:rPr lang="en-US" sz="4800" b="1" dirty="0">
                <a:solidFill>
                  <a:srgbClr val="002060"/>
                </a:solidFill>
              </a:rPr>
              <a:t> </a:t>
            </a:r>
            <a:r>
              <a:rPr lang="en-US" sz="4800" b="1" dirty="0" err="1">
                <a:solidFill>
                  <a:srgbClr val="002060"/>
                </a:solidFill>
              </a:rPr>
              <a:t>chan</a:t>
            </a:r>
            <a:r>
              <a:rPr lang="en-US" sz="4800" b="1" dirty="0">
                <a:solidFill>
                  <a:srgbClr val="002060"/>
                </a:solidFill>
              </a:rPr>
              <a:t> </a:t>
            </a:r>
            <a:r>
              <a:rPr lang="en-US" sz="4800" b="1" dirty="0" err="1">
                <a:solidFill>
                  <a:srgbClr val="002060"/>
                </a:solidFill>
              </a:rPr>
              <a:t>hòa</a:t>
            </a:r>
            <a:r>
              <a:rPr lang="en-US" sz="4800" b="1" dirty="0">
                <a:solidFill>
                  <a:srgbClr val="002060"/>
                </a:solidFill>
              </a:rPr>
              <a:t> </a:t>
            </a:r>
            <a:r>
              <a:rPr lang="en-US" sz="4800" b="1" dirty="0" err="1">
                <a:solidFill>
                  <a:srgbClr val="002060"/>
                </a:solidFill>
              </a:rPr>
              <a:t>ngày</a:t>
            </a:r>
            <a:r>
              <a:rPr lang="en-US" sz="4800" b="1" dirty="0">
                <a:solidFill>
                  <a:srgbClr val="002060"/>
                </a:solidFill>
              </a:rPr>
              <a:t> </a:t>
            </a:r>
            <a:r>
              <a:rPr lang="en-US" sz="4800" b="1" dirty="0" err="1">
                <a:solidFill>
                  <a:srgbClr val="002060"/>
                </a:solidFill>
              </a:rPr>
              <a:t>đầu</a:t>
            </a:r>
            <a:r>
              <a:rPr lang="en-US" sz="4800" b="1" dirty="0">
                <a:solidFill>
                  <a:srgbClr val="002060"/>
                </a:solidFill>
              </a:rPr>
              <a:t> </a:t>
            </a:r>
            <a:r>
              <a:rPr lang="en-US" sz="4800" b="1" dirty="0" err="1">
                <a:solidFill>
                  <a:srgbClr val="002060"/>
                </a:solidFill>
              </a:rPr>
              <a:t>xuân</a:t>
            </a:r>
            <a:r>
              <a:rPr lang="vi-VN" sz="4800" b="1" dirty="0">
                <a:solidFill>
                  <a:srgbClr val="002060"/>
                </a:solidFill>
              </a:rPr>
              <a:t>. Nụ tầm xuân xin dâng lên cha, nụ tầm xuân xin </a:t>
            </a:r>
            <a:r>
              <a:rPr lang="en-US" sz="4800" b="1" dirty="0" err="1">
                <a:solidFill>
                  <a:srgbClr val="002060"/>
                </a:solidFill>
              </a:rPr>
              <a:t>kính</a:t>
            </a:r>
            <a:r>
              <a:rPr lang="en-US" sz="4800" b="1" dirty="0">
                <a:solidFill>
                  <a:srgbClr val="002060"/>
                </a:solidFill>
              </a:rPr>
              <a:t> </a:t>
            </a:r>
            <a:r>
              <a:rPr lang="vi-VN" sz="4800" b="1" dirty="0">
                <a:solidFill>
                  <a:srgbClr val="002060"/>
                </a:solidFill>
              </a:rPr>
              <a:t>dâng mẹ bao mến thương trong ngày xuân.</a:t>
            </a:r>
            <a:endParaRPr lang="vi-VN" sz="4800" b="1" dirty="0">
              <a:solidFill>
                <a:srgbClr val="002060"/>
              </a:solidFill>
              <a:effectLst/>
              <a:latin typeface="Times New Roman" pitchFamily="18" charset="0"/>
              <a:cs typeface="Times New Roman" pitchFamily="18" charset="0"/>
            </a:endParaRPr>
          </a:p>
        </p:txBody>
      </p:sp>
    </p:spTree>
    <p:extLst>
      <p:ext uri="{BB962C8B-B14F-4D97-AF65-F5344CB8AC3E}">
        <p14:creationId xmlns:p14="http://schemas.microsoft.com/office/powerpoint/2010/main" val="385621222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6000" b="1" u="sng" dirty="0">
                <a:solidFill>
                  <a:srgbClr val="C00000"/>
                </a:solidFill>
                <a:latin typeface="UTM American Sans" pitchFamily="18" charset="0"/>
                <a:cs typeface="Times New Roman" pitchFamily="18" charset="0"/>
              </a:rPr>
              <a:t>T</a:t>
            </a:r>
            <a:r>
              <a:rPr lang="en-US" sz="6000" b="1" u="sng" dirty="0">
                <a:solidFill>
                  <a:srgbClr val="C00000"/>
                </a:solidFill>
                <a:effectLst/>
                <a:latin typeface="UTM American Sans" pitchFamily="18" charset="0"/>
                <a:cs typeface="Times New Roman" pitchFamily="18" charset="0"/>
              </a:rPr>
              <a:t>k1:</a:t>
            </a:r>
            <a:r>
              <a:rPr lang="en-US" sz="6000" b="1" dirty="0">
                <a:solidFill>
                  <a:srgbClr val="002060"/>
                </a:solidFill>
                <a:effectLst/>
                <a:latin typeface="UTM American Sans" pitchFamily="18" charset="0"/>
                <a:cs typeface="Times New Roman" pitchFamily="18" charset="0"/>
              </a:rPr>
              <a:t> </a:t>
            </a:r>
            <a:r>
              <a:rPr lang="vi-VN" sz="6000" b="1" dirty="0">
                <a:solidFill>
                  <a:srgbClr val="002060"/>
                </a:solidFill>
              </a:rPr>
              <a:t>Niềm vui này nhờ ơn Chúa đã ban cho mẹ cha luôn mến thương hiền hòa. Thì nay tạ ơn Ngài con </a:t>
            </a:r>
            <a:r>
              <a:rPr lang="en-US" sz="6000" b="1" dirty="0" err="1">
                <a:solidFill>
                  <a:srgbClr val="002060"/>
                </a:solidFill>
              </a:rPr>
              <a:t>xin</a:t>
            </a:r>
            <a:r>
              <a:rPr lang="vi-VN" sz="6000" b="1" dirty="0">
                <a:solidFill>
                  <a:srgbClr val="002060"/>
                </a:solidFill>
              </a:rPr>
              <a:t> tạ ơn Ngài.</a:t>
            </a:r>
            <a:endParaRPr lang="vi-VN" sz="6000" b="1" dirty="0">
              <a:solidFill>
                <a:srgbClr val="002060"/>
              </a:solidFill>
              <a:effectLst/>
              <a:cs typeface="Times New Roman" panose="02020603050405020304" pitchFamily="18" charset="0"/>
            </a:endParaRPr>
          </a:p>
        </p:txBody>
      </p:sp>
    </p:spTree>
    <p:extLst>
      <p:ext uri="{BB962C8B-B14F-4D97-AF65-F5344CB8AC3E}">
        <p14:creationId xmlns:p14="http://schemas.microsoft.com/office/powerpoint/2010/main" val="312842444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5400" b="1" u="sng" dirty="0" err="1">
                <a:solidFill>
                  <a:srgbClr val="C00000"/>
                </a:solidFill>
                <a:effectLst/>
                <a:latin typeface="UTM American Sans" pitchFamily="18" charset="0"/>
                <a:cs typeface="Times New Roman" pitchFamily="18" charset="0"/>
              </a:rPr>
              <a:t>Đk</a:t>
            </a:r>
            <a:r>
              <a:rPr lang="en-US" sz="5400" b="1" u="sng" dirty="0">
                <a:solidFill>
                  <a:srgbClr val="C00000"/>
                </a:solidFill>
                <a:effectLst/>
                <a:latin typeface="UTM American Sans" pitchFamily="18" charset="0"/>
                <a:cs typeface="Times New Roman" pitchFamily="18" charset="0"/>
              </a:rPr>
              <a:t>:</a:t>
            </a:r>
            <a:r>
              <a:rPr lang="en-US" sz="5400" b="1" dirty="0">
                <a:solidFill>
                  <a:srgbClr val="002060"/>
                </a:solidFill>
                <a:effectLst/>
                <a:latin typeface="UTM American Sans" pitchFamily="18" charset="0"/>
                <a:cs typeface="Times New Roman" pitchFamily="18" charset="0"/>
              </a:rPr>
              <a:t> </a:t>
            </a:r>
            <a:r>
              <a:rPr lang="vi-VN" sz="4800" b="1" dirty="0">
                <a:solidFill>
                  <a:srgbClr val="002060"/>
                </a:solidFill>
              </a:rPr>
              <a:t>Nụ tầm xuâ</a:t>
            </a:r>
            <a:r>
              <a:rPr lang="en-US" sz="4800" b="1" dirty="0">
                <a:solidFill>
                  <a:srgbClr val="002060"/>
                </a:solidFill>
              </a:rPr>
              <a:t>n,</a:t>
            </a:r>
            <a:r>
              <a:rPr lang="vi-VN" sz="4800" b="1" dirty="0">
                <a:solidFill>
                  <a:srgbClr val="002060"/>
                </a:solidFill>
              </a:rPr>
              <a:t> con hái </a:t>
            </a:r>
            <a:r>
              <a:rPr lang="en-US" sz="4800" b="1" dirty="0" err="1">
                <a:solidFill>
                  <a:srgbClr val="002060"/>
                </a:solidFill>
              </a:rPr>
              <a:t>lên</a:t>
            </a:r>
            <a:r>
              <a:rPr lang="en-US" sz="4800" b="1" dirty="0">
                <a:solidFill>
                  <a:srgbClr val="002060"/>
                </a:solidFill>
              </a:rPr>
              <a:t> </a:t>
            </a:r>
            <a:r>
              <a:rPr lang="vi-VN" sz="4800" b="1" dirty="0">
                <a:solidFill>
                  <a:srgbClr val="002060"/>
                </a:solidFill>
              </a:rPr>
              <a:t>dâng</a:t>
            </a:r>
            <a:r>
              <a:rPr lang="en-US" sz="4800" b="1" dirty="0">
                <a:solidFill>
                  <a:srgbClr val="002060"/>
                </a:solidFill>
              </a:rPr>
              <a:t> </a:t>
            </a:r>
            <a:r>
              <a:rPr lang="en-US" sz="4800" b="1" dirty="0" err="1">
                <a:solidFill>
                  <a:srgbClr val="002060"/>
                </a:solidFill>
              </a:rPr>
              <a:t>tình</a:t>
            </a:r>
            <a:r>
              <a:rPr lang="en-US" sz="4800" b="1" dirty="0">
                <a:solidFill>
                  <a:srgbClr val="002060"/>
                </a:solidFill>
              </a:rPr>
              <a:t> </a:t>
            </a:r>
            <a:r>
              <a:rPr lang="en-US" sz="4800" b="1" dirty="0" err="1">
                <a:solidFill>
                  <a:srgbClr val="002060"/>
                </a:solidFill>
              </a:rPr>
              <a:t>mến</a:t>
            </a:r>
            <a:r>
              <a:rPr lang="en-US" sz="4800" b="1" dirty="0">
                <a:solidFill>
                  <a:srgbClr val="002060"/>
                </a:solidFill>
              </a:rPr>
              <a:t> </a:t>
            </a:r>
            <a:r>
              <a:rPr lang="en-US" sz="4800" b="1" dirty="0" err="1">
                <a:solidFill>
                  <a:srgbClr val="002060"/>
                </a:solidFill>
              </a:rPr>
              <a:t>chan</a:t>
            </a:r>
            <a:r>
              <a:rPr lang="en-US" sz="4800" b="1" dirty="0">
                <a:solidFill>
                  <a:srgbClr val="002060"/>
                </a:solidFill>
              </a:rPr>
              <a:t> </a:t>
            </a:r>
            <a:r>
              <a:rPr lang="en-US" sz="4800" b="1" dirty="0" err="1">
                <a:solidFill>
                  <a:srgbClr val="002060"/>
                </a:solidFill>
              </a:rPr>
              <a:t>hòa</a:t>
            </a:r>
            <a:r>
              <a:rPr lang="en-US" sz="4800" b="1" dirty="0">
                <a:solidFill>
                  <a:srgbClr val="002060"/>
                </a:solidFill>
              </a:rPr>
              <a:t> </a:t>
            </a:r>
            <a:r>
              <a:rPr lang="en-US" sz="4800" b="1" dirty="0" err="1">
                <a:solidFill>
                  <a:srgbClr val="002060"/>
                </a:solidFill>
              </a:rPr>
              <a:t>ngày</a:t>
            </a:r>
            <a:r>
              <a:rPr lang="en-US" sz="4800" b="1" dirty="0">
                <a:solidFill>
                  <a:srgbClr val="002060"/>
                </a:solidFill>
              </a:rPr>
              <a:t> </a:t>
            </a:r>
            <a:r>
              <a:rPr lang="en-US" sz="4800" b="1" dirty="0" err="1">
                <a:solidFill>
                  <a:srgbClr val="002060"/>
                </a:solidFill>
              </a:rPr>
              <a:t>đầu</a:t>
            </a:r>
            <a:r>
              <a:rPr lang="en-US" sz="4800" b="1" dirty="0">
                <a:solidFill>
                  <a:srgbClr val="002060"/>
                </a:solidFill>
              </a:rPr>
              <a:t> </a:t>
            </a:r>
            <a:r>
              <a:rPr lang="en-US" sz="4800" b="1" dirty="0" err="1">
                <a:solidFill>
                  <a:srgbClr val="002060"/>
                </a:solidFill>
              </a:rPr>
              <a:t>xuân</a:t>
            </a:r>
            <a:r>
              <a:rPr lang="vi-VN" sz="4800" b="1" dirty="0">
                <a:solidFill>
                  <a:srgbClr val="002060"/>
                </a:solidFill>
              </a:rPr>
              <a:t>. Nụ tầm xuân xin dâng lên cha, nụ tầm xuân xin </a:t>
            </a:r>
            <a:r>
              <a:rPr lang="en-US" sz="4800" b="1" dirty="0" err="1">
                <a:solidFill>
                  <a:srgbClr val="002060"/>
                </a:solidFill>
              </a:rPr>
              <a:t>kính</a:t>
            </a:r>
            <a:r>
              <a:rPr lang="en-US" sz="4800" b="1" dirty="0">
                <a:solidFill>
                  <a:srgbClr val="002060"/>
                </a:solidFill>
              </a:rPr>
              <a:t> </a:t>
            </a:r>
            <a:r>
              <a:rPr lang="vi-VN" sz="4800" b="1" dirty="0">
                <a:solidFill>
                  <a:srgbClr val="002060"/>
                </a:solidFill>
              </a:rPr>
              <a:t>dâng mẹ bao mến thương trong ngày xuân.</a:t>
            </a:r>
            <a:endParaRPr lang="vi-VN" sz="4800" b="1" dirty="0">
              <a:solidFill>
                <a:srgbClr val="002060"/>
              </a:solidFill>
              <a:effectLst/>
              <a:latin typeface="Times New Roman" pitchFamily="18" charset="0"/>
              <a:cs typeface="Times New Roman" pitchFamily="18" charset="0"/>
            </a:endParaRPr>
          </a:p>
        </p:txBody>
      </p:sp>
    </p:spTree>
    <p:extLst>
      <p:ext uri="{BB962C8B-B14F-4D97-AF65-F5344CB8AC3E}">
        <p14:creationId xmlns:p14="http://schemas.microsoft.com/office/powerpoint/2010/main" val="108505356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5400" b="1" u="sng" dirty="0">
                <a:solidFill>
                  <a:srgbClr val="C00000"/>
                </a:solidFill>
                <a:latin typeface="UTM American Sans" pitchFamily="18" charset="0"/>
                <a:cs typeface="Times New Roman" pitchFamily="18" charset="0"/>
              </a:rPr>
              <a:t>Tk2</a:t>
            </a:r>
            <a:r>
              <a:rPr lang="en-US" sz="5400" b="1" u="sng" dirty="0">
                <a:solidFill>
                  <a:srgbClr val="C00000"/>
                </a:solidFill>
                <a:effectLst/>
                <a:latin typeface="UTM American Sans" pitchFamily="18" charset="0"/>
                <a:cs typeface="Times New Roman" pitchFamily="18" charset="0"/>
              </a:rPr>
              <a:t>:</a:t>
            </a:r>
            <a:r>
              <a:rPr lang="en-US" sz="5400" b="1" dirty="0">
                <a:solidFill>
                  <a:srgbClr val="002060"/>
                </a:solidFill>
                <a:effectLst/>
                <a:latin typeface="UTM American Sans" pitchFamily="18" charset="0"/>
                <a:cs typeface="Times New Roman" pitchFamily="18" charset="0"/>
              </a:rPr>
              <a:t> </a:t>
            </a:r>
            <a:r>
              <a:rPr lang="vi-VN" sz="6000" b="1" dirty="0">
                <a:solidFill>
                  <a:srgbClr val="002060"/>
                </a:solidFill>
              </a:rPr>
              <a:t>Niềm vui này nhờ ơn Chúa đỡ nâng ông bà con luôn sắt son đến cùng, thì nay tạ ơn Ngài con </a:t>
            </a:r>
            <a:r>
              <a:rPr lang="en-US" sz="6000" b="1" dirty="0" err="1">
                <a:solidFill>
                  <a:srgbClr val="002060"/>
                </a:solidFill>
              </a:rPr>
              <a:t>xin</a:t>
            </a:r>
            <a:r>
              <a:rPr lang="vi-VN" sz="6000" b="1" dirty="0">
                <a:solidFill>
                  <a:srgbClr val="002060"/>
                </a:solidFill>
              </a:rPr>
              <a:t> tạ ơn Ngài.</a:t>
            </a:r>
            <a:endParaRPr lang="vi-VN" sz="5400" b="1" dirty="0">
              <a:solidFill>
                <a:srgbClr val="002060"/>
              </a:solidFill>
              <a:effectLst/>
              <a:cs typeface="Times New Roman" panose="02020603050405020304" pitchFamily="18" charset="0"/>
            </a:endParaRPr>
          </a:p>
        </p:txBody>
      </p:sp>
    </p:spTree>
    <p:extLst>
      <p:ext uri="{BB962C8B-B14F-4D97-AF65-F5344CB8AC3E}">
        <p14:creationId xmlns:p14="http://schemas.microsoft.com/office/powerpoint/2010/main" val="224494061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5400" b="1" u="sng" dirty="0" err="1">
                <a:solidFill>
                  <a:srgbClr val="C00000"/>
                </a:solidFill>
                <a:effectLst/>
                <a:latin typeface="UTM American Sans" pitchFamily="18" charset="0"/>
                <a:cs typeface="Times New Roman" pitchFamily="18" charset="0"/>
              </a:rPr>
              <a:t>Đk</a:t>
            </a:r>
            <a:r>
              <a:rPr lang="en-US" sz="5400" b="1" u="sng" dirty="0">
                <a:solidFill>
                  <a:srgbClr val="C00000"/>
                </a:solidFill>
                <a:effectLst/>
                <a:latin typeface="UTM American Sans" pitchFamily="18" charset="0"/>
                <a:cs typeface="Times New Roman" pitchFamily="18" charset="0"/>
              </a:rPr>
              <a:t>:</a:t>
            </a:r>
            <a:r>
              <a:rPr lang="en-US" sz="5400" b="1" dirty="0">
                <a:solidFill>
                  <a:srgbClr val="002060"/>
                </a:solidFill>
                <a:effectLst/>
                <a:latin typeface="UTM American Sans" pitchFamily="18" charset="0"/>
                <a:cs typeface="Times New Roman" pitchFamily="18" charset="0"/>
              </a:rPr>
              <a:t> </a:t>
            </a:r>
            <a:r>
              <a:rPr lang="vi-VN" sz="4800" b="1" dirty="0">
                <a:solidFill>
                  <a:srgbClr val="002060"/>
                </a:solidFill>
              </a:rPr>
              <a:t>Nụ tầm xuâ</a:t>
            </a:r>
            <a:r>
              <a:rPr lang="en-US" sz="4800" b="1" dirty="0">
                <a:solidFill>
                  <a:srgbClr val="002060"/>
                </a:solidFill>
              </a:rPr>
              <a:t>n,</a:t>
            </a:r>
            <a:r>
              <a:rPr lang="vi-VN" sz="4800" b="1" dirty="0">
                <a:solidFill>
                  <a:srgbClr val="002060"/>
                </a:solidFill>
              </a:rPr>
              <a:t> con hái </a:t>
            </a:r>
            <a:r>
              <a:rPr lang="en-US" sz="4800" b="1" dirty="0" err="1">
                <a:solidFill>
                  <a:srgbClr val="002060"/>
                </a:solidFill>
              </a:rPr>
              <a:t>lên</a:t>
            </a:r>
            <a:r>
              <a:rPr lang="en-US" sz="4800" b="1" dirty="0">
                <a:solidFill>
                  <a:srgbClr val="002060"/>
                </a:solidFill>
              </a:rPr>
              <a:t> </a:t>
            </a:r>
            <a:r>
              <a:rPr lang="vi-VN" sz="4800" b="1" dirty="0">
                <a:solidFill>
                  <a:srgbClr val="002060"/>
                </a:solidFill>
              </a:rPr>
              <a:t>dâng</a:t>
            </a:r>
            <a:r>
              <a:rPr lang="en-US" sz="4800" b="1" dirty="0">
                <a:solidFill>
                  <a:srgbClr val="002060"/>
                </a:solidFill>
              </a:rPr>
              <a:t> </a:t>
            </a:r>
            <a:r>
              <a:rPr lang="en-US" sz="4800" b="1" dirty="0" err="1">
                <a:solidFill>
                  <a:srgbClr val="002060"/>
                </a:solidFill>
              </a:rPr>
              <a:t>tình</a:t>
            </a:r>
            <a:r>
              <a:rPr lang="en-US" sz="4800" b="1" dirty="0">
                <a:solidFill>
                  <a:srgbClr val="002060"/>
                </a:solidFill>
              </a:rPr>
              <a:t> </a:t>
            </a:r>
            <a:r>
              <a:rPr lang="en-US" sz="4800" b="1" dirty="0" err="1">
                <a:solidFill>
                  <a:srgbClr val="002060"/>
                </a:solidFill>
              </a:rPr>
              <a:t>mến</a:t>
            </a:r>
            <a:r>
              <a:rPr lang="en-US" sz="4800" b="1" dirty="0">
                <a:solidFill>
                  <a:srgbClr val="002060"/>
                </a:solidFill>
              </a:rPr>
              <a:t> </a:t>
            </a:r>
            <a:r>
              <a:rPr lang="en-US" sz="4800" b="1" dirty="0" err="1">
                <a:solidFill>
                  <a:srgbClr val="002060"/>
                </a:solidFill>
              </a:rPr>
              <a:t>chan</a:t>
            </a:r>
            <a:r>
              <a:rPr lang="en-US" sz="4800" b="1" dirty="0">
                <a:solidFill>
                  <a:srgbClr val="002060"/>
                </a:solidFill>
              </a:rPr>
              <a:t> </a:t>
            </a:r>
            <a:r>
              <a:rPr lang="en-US" sz="4800" b="1" dirty="0" err="1">
                <a:solidFill>
                  <a:srgbClr val="002060"/>
                </a:solidFill>
              </a:rPr>
              <a:t>hòa</a:t>
            </a:r>
            <a:r>
              <a:rPr lang="en-US" sz="4800" b="1" dirty="0">
                <a:solidFill>
                  <a:srgbClr val="002060"/>
                </a:solidFill>
              </a:rPr>
              <a:t> </a:t>
            </a:r>
            <a:r>
              <a:rPr lang="en-US" sz="4800" b="1" dirty="0" err="1">
                <a:solidFill>
                  <a:srgbClr val="002060"/>
                </a:solidFill>
              </a:rPr>
              <a:t>ngày</a:t>
            </a:r>
            <a:r>
              <a:rPr lang="en-US" sz="4800" b="1" dirty="0">
                <a:solidFill>
                  <a:srgbClr val="002060"/>
                </a:solidFill>
              </a:rPr>
              <a:t> </a:t>
            </a:r>
            <a:r>
              <a:rPr lang="en-US" sz="4800" b="1" dirty="0" err="1">
                <a:solidFill>
                  <a:srgbClr val="002060"/>
                </a:solidFill>
              </a:rPr>
              <a:t>đầu</a:t>
            </a:r>
            <a:r>
              <a:rPr lang="en-US" sz="4800" b="1" dirty="0">
                <a:solidFill>
                  <a:srgbClr val="002060"/>
                </a:solidFill>
              </a:rPr>
              <a:t> </a:t>
            </a:r>
            <a:r>
              <a:rPr lang="en-US" sz="4800" b="1" dirty="0" err="1">
                <a:solidFill>
                  <a:srgbClr val="002060"/>
                </a:solidFill>
              </a:rPr>
              <a:t>xuân</a:t>
            </a:r>
            <a:r>
              <a:rPr lang="vi-VN" sz="4800" b="1" dirty="0">
                <a:solidFill>
                  <a:srgbClr val="002060"/>
                </a:solidFill>
              </a:rPr>
              <a:t>. Nụ tầm xuân xin dâng lên cha, nụ tầm xuân xin </a:t>
            </a:r>
            <a:r>
              <a:rPr lang="en-US" sz="4800" b="1" dirty="0" err="1">
                <a:solidFill>
                  <a:srgbClr val="002060"/>
                </a:solidFill>
              </a:rPr>
              <a:t>kính</a:t>
            </a:r>
            <a:r>
              <a:rPr lang="en-US" sz="4800" b="1" dirty="0">
                <a:solidFill>
                  <a:srgbClr val="002060"/>
                </a:solidFill>
              </a:rPr>
              <a:t> </a:t>
            </a:r>
            <a:r>
              <a:rPr lang="vi-VN" sz="4800" b="1" dirty="0">
                <a:solidFill>
                  <a:srgbClr val="002060"/>
                </a:solidFill>
              </a:rPr>
              <a:t>dâng mẹ bao mến thương trong ngày xuân.</a:t>
            </a:r>
            <a:endParaRPr lang="vi-VN" sz="4800" b="1" dirty="0">
              <a:solidFill>
                <a:srgbClr val="002060"/>
              </a:solidFill>
              <a:effectLst/>
              <a:latin typeface="Times New Roman" pitchFamily="18" charset="0"/>
              <a:cs typeface="Times New Roman" pitchFamily="18" charset="0"/>
            </a:endParaRPr>
          </a:p>
        </p:txBody>
      </p:sp>
    </p:spTree>
    <p:extLst>
      <p:ext uri="{BB962C8B-B14F-4D97-AF65-F5344CB8AC3E}">
        <p14:creationId xmlns:p14="http://schemas.microsoft.com/office/powerpoint/2010/main" val="426933301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1" u="sng" dirty="0">
                <a:solidFill>
                  <a:srgbClr val="C00000"/>
                </a:solidFill>
                <a:effectLst/>
                <a:latin typeface="UTM American Sans" pitchFamily="18" charset="0"/>
                <a:cs typeface="Times New Roman" pitchFamily="18" charset="0"/>
              </a:rPr>
              <a:t>Alleluia-alleluia:</a:t>
            </a:r>
            <a:r>
              <a:rPr lang="en-US" sz="5400" b="1" dirty="0">
                <a:solidFill>
                  <a:srgbClr val="003399"/>
                </a:solidFill>
                <a:effectLst/>
                <a:latin typeface="UTM American Sans" pitchFamily="18" charset="0"/>
                <a:cs typeface="Times New Roman" pitchFamily="18" charset="0"/>
              </a:rPr>
              <a:t> </a:t>
            </a:r>
            <a:r>
              <a:rPr lang="en-US" sz="5400" b="1" dirty="0" err="1">
                <a:solidFill>
                  <a:srgbClr val="002060"/>
                </a:solidFill>
                <a:latin typeface="UTM American Sans" pitchFamily="18" charset="0"/>
                <a:cs typeface="Times New Roman" pitchFamily="18" charset="0"/>
              </a:rPr>
              <a:t>Ước</a:t>
            </a:r>
            <a:r>
              <a:rPr lang="en-US" sz="5400" b="1" dirty="0">
                <a:solidFill>
                  <a:srgbClr val="002060"/>
                </a:solidFill>
                <a:latin typeface="UTM American Sans" pitchFamily="18" charset="0"/>
                <a:cs typeface="Times New Roman" pitchFamily="18" charset="0"/>
              </a:rPr>
              <a:t> chi </a:t>
            </a:r>
            <a:r>
              <a:rPr lang="en-US" sz="5400" b="1" dirty="0" err="1">
                <a:solidFill>
                  <a:srgbClr val="002060"/>
                </a:solidFill>
                <a:latin typeface="UTM American Sans" pitchFamily="18" charset="0"/>
                <a:cs typeface="Times New Roman" pitchFamily="18" charset="0"/>
              </a:rPr>
              <a:t>bình</a:t>
            </a:r>
            <a:r>
              <a:rPr lang="en-US" sz="5400" b="1" dirty="0">
                <a:solidFill>
                  <a:srgbClr val="002060"/>
                </a:solidFill>
                <a:latin typeface="UTM American Sans" pitchFamily="18" charset="0"/>
                <a:cs typeface="Times New Roman" pitchFamily="18" charset="0"/>
              </a:rPr>
              <a:t> an </a:t>
            </a:r>
            <a:r>
              <a:rPr lang="en-US" sz="5400" b="1" dirty="0" err="1">
                <a:solidFill>
                  <a:srgbClr val="002060"/>
                </a:solidFill>
                <a:latin typeface="UTM American Sans" pitchFamily="18" charset="0"/>
                <a:cs typeface="Times New Roman" pitchFamily="18" charset="0"/>
              </a:rPr>
              <a:t>của</a:t>
            </a:r>
            <a:r>
              <a:rPr lang="en-US" sz="5400" b="1" dirty="0">
                <a:solidFill>
                  <a:srgbClr val="002060"/>
                </a:solidFill>
                <a:latin typeface="UTM American Sans" pitchFamily="18" charset="0"/>
                <a:cs typeface="Times New Roman" pitchFamily="18" charset="0"/>
              </a:rPr>
              <a:t> </a:t>
            </a:r>
            <a:r>
              <a:rPr lang="en-US" sz="5400" b="1" dirty="0" err="1">
                <a:solidFill>
                  <a:srgbClr val="002060"/>
                </a:solidFill>
                <a:latin typeface="UTM American Sans" pitchFamily="18" charset="0"/>
                <a:cs typeface="Times New Roman" pitchFamily="18" charset="0"/>
              </a:rPr>
              <a:t>Đức</a:t>
            </a:r>
            <a:r>
              <a:rPr lang="en-US" sz="5400" b="1" dirty="0">
                <a:solidFill>
                  <a:srgbClr val="002060"/>
                </a:solidFill>
                <a:latin typeface="UTM American Sans" pitchFamily="18" charset="0"/>
                <a:cs typeface="Times New Roman" pitchFamily="18" charset="0"/>
              </a:rPr>
              <a:t> Ki-</a:t>
            </a:r>
            <a:r>
              <a:rPr lang="en-US" sz="5400" b="1" dirty="0" err="1">
                <a:solidFill>
                  <a:srgbClr val="002060"/>
                </a:solidFill>
                <a:latin typeface="UTM American Sans" pitchFamily="18" charset="0"/>
                <a:cs typeface="Times New Roman" pitchFamily="18" charset="0"/>
              </a:rPr>
              <a:t>tô</a:t>
            </a:r>
            <a:r>
              <a:rPr lang="en-US" sz="5400" b="1" dirty="0">
                <a:solidFill>
                  <a:srgbClr val="002060"/>
                </a:solidFill>
                <a:latin typeface="UTM American Sans" pitchFamily="18" charset="0"/>
                <a:cs typeface="Times New Roman" pitchFamily="18" charset="0"/>
              </a:rPr>
              <a:t> </a:t>
            </a:r>
            <a:r>
              <a:rPr lang="en-US" sz="5400" b="1" dirty="0" err="1">
                <a:solidFill>
                  <a:srgbClr val="002060"/>
                </a:solidFill>
                <a:latin typeface="UTM American Sans" pitchFamily="18" charset="0"/>
                <a:cs typeface="Times New Roman" pitchFamily="18" charset="0"/>
              </a:rPr>
              <a:t>ngự</a:t>
            </a:r>
            <a:r>
              <a:rPr lang="en-US" sz="5400" b="1" dirty="0">
                <a:solidFill>
                  <a:srgbClr val="002060"/>
                </a:solidFill>
                <a:latin typeface="UTM American Sans" pitchFamily="18" charset="0"/>
                <a:cs typeface="Times New Roman" pitchFamily="18" charset="0"/>
              </a:rPr>
              <a:t> </a:t>
            </a:r>
            <a:r>
              <a:rPr lang="en-US" sz="5400" b="1" dirty="0" err="1">
                <a:solidFill>
                  <a:srgbClr val="002060"/>
                </a:solidFill>
                <a:latin typeface="UTM American Sans" pitchFamily="18" charset="0"/>
                <a:cs typeface="Times New Roman" pitchFamily="18" charset="0"/>
              </a:rPr>
              <a:t>trong</a:t>
            </a:r>
            <a:r>
              <a:rPr lang="en-US" sz="5400" b="1" dirty="0">
                <a:solidFill>
                  <a:srgbClr val="002060"/>
                </a:solidFill>
                <a:latin typeface="UTM American Sans" pitchFamily="18" charset="0"/>
                <a:cs typeface="Times New Roman" pitchFamily="18" charset="0"/>
              </a:rPr>
              <a:t> long </a:t>
            </a:r>
            <a:r>
              <a:rPr lang="en-US" sz="5400" b="1" dirty="0" err="1">
                <a:solidFill>
                  <a:srgbClr val="002060"/>
                </a:solidFill>
                <a:latin typeface="UTM American Sans" pitchFamily="18" charset="0"/>
                <a:cs typeface="Times New Roman" pitchFamily="18" charset="0"/>
              </a:rPr>
              <a:t>anh</a:t>
            </a:r>
            <a:r>
              <a:rPr lang="en-US" sz="5400" b="1" dirty="0">
                <a:solidFill>
                  <a:srgbClr val="002060"/>
                </a:solidFill>
                <a:latin typeface="UTM American Sans" pitchFamily="18" charset="0"/>
                <a:cs typeface="Times New Roman" pitchFamily="18" charset="0"/>
              </a:rPr>
              <a:t> </a:t>
            </a:r>
            <a:r>
              <a:rPr lang="en-US" sz="5400" b="1" dirty="0" err="1">
                <a:solidFill>
                  <a:srgbClr val="002060"/>
                </a:solidFill>
                <a:latin typeface="UTM American Sans" pitchFamily="18" charset="0"/>
                <a:cs typeface="Times New Roman" pitchFamily="18" charset="0"/>
              </a:rPr>
              <a:t>em</a:t>
            </a:r>
            <a:r>
              <a:rPr lang="en-US" sz="5400" b="1" dirty="0">
                <a:solidFill>
                  <a:srgbClr val="002060"/>
                </a:solidFill>
                <a:latin typeface="UTM American Sans" pitchFamily="18" charset="0"/>
                <a:cs typeface="Times New Roman" pitchFamily="18" charset="0"/>
              </a:rPr>
              <a:t>. </a:t>
            </a:r>
            <a:r>
              <a:rPr lang="en-US" sz="5400" b="1" dirty="0" err="1">
                <a:solidFill>
                  <a:srgbClr val="002060"/>
                </a:solidFill>
                <a:latin typeface="UTM American Sans" pitchFamily="18" charset="0"/>
                <a:cs typeface="Times New Roman" pitchFamily="18" charset="0"/>
              </a:rPr>
              <a:t>Nguyện</a:t>
            </a:r>
            <a:r>
              <a:rPr lang="en-US" sz="5400" b="1" dirty="0">
                <a:solidFill>
                  <a:srgbClr val="002060"/>
                </a:solidFill>
                <a:latin typeface="UTM American Sans" pitchFamily="18" charset="0"/>
                <a:cs typeface="Times New Roman" pitchFamily="18" charset="0"/>
              </a:rPr>
              <a:t> </a:t>
            </a:r>
            <a:r>
              <a:rPr lang="en-US" sz="5400" b="1" dirty="0" err="1">
                <a:solidFill>
                  <a:srgbClr val="002060"/>
                </a:solidFill>
                <a:latin typeface="UTM American Sans" pitchFamily="18" charset="0"/>
                <a:cs typeface="Times New Roman" pitchFamily="18" charset="0"/>
              </a:rPr>
              <a:t>cho</a:t>
            </a:r>
            <a:r>
              <a:rPr lang="en-US" sz="5400" b="1" dirty="0">
                <a:solidFill>
                  <a:srgbClr val="002060"/>
                </a:solidFill>
                <a:latin typeface="UTM American Sans" pitchFamily="18" charset="0"/>
                <a:cs typeface="Times New Roman" pitchFamily="18" charset="0"/>
              </a:rPr>
              <a:t> </a:t>
            </a:r>
            <a:r>
              <a:rPr lang="en-US" sz="5400" b="1" dirty="0" err="1">
                <a:solidFill>
                  <a:srgbClr val="002060"/>
                </a:solidFill>
                <a:latin typeface="UTM American Sans" pitchFamily="18" charset="0"/>
                <a:cs typeface="Times New Roman" pitchFamily="18" charset="0"/>
              </a:rPr>
              <a:t>lời</a:t>
            </a:r>
            <a:r>
              <a:rPr lang="en-US" sz="5400" b="1" dirty="0">
                <a:solidFill>
                  <a:srgbClr val="002060"/>
                </a:solidFill>
                <a:latin typeface="UTM American Sans" pitchFamily="18" charset="0"/>
                <a:cs typeface="Times New Roman" pitchFamily="18" charset="0"/>
              </a:rPr>
              <a:t> </a:t>
            </a:r>
            <a:r>
              <a:rPr lang="en-US" sz="5400" b="1" dirty="0" err="1">
                <a:solidFill>
                  <a:srgbClr val="002060"/>
                </a:solidFill>
                <a:latin typeface="UTM American Sans" pitchFamily="18" charset="0"/>
                <a:cs typeface="Times New Roman" pitchFamily="18" charset="0"/>
              </a:rPr>
              <a:t>Đức</a:t>
            </a:r>
            <a:r>
              <a:rPr lang="en-US" sz="5400" b="1" dirty="0">
                <a:solidFill>
                  <a:srgbClr val="002060"/>
                </a:solidFill>
                <a:latin typeface="UTM American Sans" pitchFamily="18" charset="0"/>
                <a:cs typeface="Times New Roman" pitchFamily="18" charset="0"/>
              </a:rPr>
              <a:t> Ki-</a:t>
            </a:r>
            <a:r>
              <a:rPr lang="en-US" sz="5400" b="1" dirty="0" err="1">
                <a:solidFill>
                  <a:srgbClr val="002060"/>
                </a:solidFill>
                <a:latin typeface="UTM American Sans" pitchFamily="18" charset="0"/>
                <a:cs typeface="Times New Roman" pitchFamily="18" charset="0"/>
              </a:rPr>
              <a:t>tô</a:t>
            </a:r>
            <a:r>
              <a:rPr lang="en-US" sz="5400" b="1" dirty="0">
                <a:solidFill>
                  <a:srgbClr val="002060"/>
                </a:solidFill>
                <a:latin typeface="UTM American Sans" pitchFamily="18" charset="0"/>
                <a:cs typeface="Times New Roman" pitchFamily="18" charset="0"/>
              </a:rPr>
              <a:t> </a:t>
            </a:r>
            <a:r>
              <a:rPr lang="en-US" sz="5400" b="1" dirty="0" err="1">
                <a:solidFill>
                  <a:srgbClr val="002060"/>
                </a:solidFill>
                <a:latin typeface="UTM American Sans" pitchFamily="18" charset="0"/>
                <a:cs typeface="Times New Roman" pitchFamily="18" charset="0"/>
              </a:rPr>
              <a:t>ngự</a:t>
            </a:r>
            <a:r>
              <a:rPr lang="en-US" sz="5400" b="1" dirty="0">
                <a:solidFill>
                  <a:srgbClr val="002060"/>
                </a:solidFill>
                <a:latin typeface="UTM American Sans" pitchFamily="18" charset="0"/>
                <a:cs typeface="Times New Roman" pitchFamily="18" charset="0"/>
              </a:rPr>
              <a:t> </a:t>
            </a:r>
            <a:r>
              <a:rPr lang="en-US" sz="5400" b="1" dirty="0" err="1">
                <a:solidFill>
                  <a:srgbClr val="002060"/>
                </a:solidFill>
                <a:latin typeface="UTM American Sans" pitchFamily="18" charset="0"/>
                <a:cs typeface="Times New Roman" pitchFamily="18" charset="0"/>
              </a:rPr>
              <a:t>trong</a:t>
            </a:r>
            <a:r>
              <a:rPr lang="en-US" sz="5400" b="1" dirty="0">
                <a:solidFill>
                  <a:srgbClr val="002060"/>
                </a:solidFill>
                <a:latin typeface="UTM American Sans" pitchFamily="18" charset="0"/>
                <a:cs typeface="Times New Roman" pitchFamily="18" charset="0"/>
              </a:rPr>
              <a:t> long </a:t>
            </a:r>
            <a:r>
              <a:rPr lang="en-US" sz="5400" b="1" dirty="0" err="1">
                <a:solidFill>
                  <a:srgbClr val="002060"/>
                </a:solidFill>
                <a:latin typeface="UTM American Sans" pitchFamily="18" charset="0"/>
                <a:cs typeface="Times New Roman" pitchFamily="18" charset="0"/>
              </a:rPr>
              <a:t>anh</a:t>
            </a:r>
            <a:r>
              <a:rPr lang="en-US" sz="5400" b="1" dirty="0">
                <a:solidFill>
                  <a:srgbClr val="002060"/>
                </a:solidFill>
                <a:latin typeface="UTM American Sans" pitchFamily="18" charset="0"/>
                <a:cs typeface="Times New Roman" pitchFamily="18" charset="0"/>
              </a:rPr>
              <a:t> </a:t>
            </a:r>
            <a:r>
              <a:rPr lang="en-US" sz="5400" b="1" dirty="0" err="1">
                <a:solidFill>
                  <a:srgbClr val="002060"/>
                </a:solidFill>
                <a:latin typeface="UTM American Sans" pitchFamily="18" charset="0"/>
                <a:cs typeface="Times New Roman" pitchFamily="18" charset="0"/>
              </a:rPr>
              <a:t>em</a:t>
            </a:r>
            <a:r>
              <a:rPr lang="en-US" sz="5400" b="1" dirty="0">
                <a:solidFill>
                  <a:srgbClr val="002060"/>
                </a:solidFill>
                <a:latin typeface="UTM American Sans" pitchFamily="18" charset="0"/>
                <a:cs typeface="Times New Roman" pitchFamily="18" charset="0"/>
              </a:rPr>
              <a:t> </a:t>
            </a:r>
            <a:r>
              <a:rPr lang="en-US" sz="5400" b="1" dirty="0" err="1">
                <a:solidFill>
                  <a:srgbClr val="002060"/>
                </a:solidFill>
                <a:latin typeface="UTM American Sans" pitchFamily="18" charset="0"/>
                <a:cs typeface="Times New Roman" pitchFamily="18" charset="0"/>
              </a:rPr>
              <a:t>thật</a:t>
            </a:r>
            <a:r>
              <a:rPr lang="en-US" sz="5400" b="1" dirty="0">
                <a:solidFill>
                  <a:srgbClr val="002060"/>
                </a:solidFill>
                <a:latin typeface="UTM American Sans" pitchFamily="18" charset="0"/>
                <a:cs typeface="Times New Roman" pitchFamily="18" charset="0"/>
              </a:rPr>
              <a:t> </a:t>
            </a:r>
            <a:r>
              <a:rPr lang="en-US" sz="5400" b="1" dirty="0" err="1">
                <a:solidFill>
                  <a:srgbClr val="002060"/>
                </a:solidFill>
                <a:latin typeface="UTM American Sans" pitchFamily="18" charset="0"/>
                <a:cs typeface="Times New Roman" pitchFamily="18" charset="0"/>
              </a:rPr>
              <a:t>phong</a:t>
            </a:r>
            <a:r>
              <a:rPr lang="en-US" sz="5400" b="1" dirty="0">
                <a:solidFill>
                  <a:srgbClr val="002060"/>
                </a:solidFill>
                <a:latin typeface="UTM American Sans" pitchFamily="18" charset="0"/>
                <a:cs typeface="Times New Roman" pitchFamily="18" charset="0"/>
              </a:rPr>
              <a:t> </a:t>
            </a:r>
            <a:r>
              <a:rPr lang="en-US" sz="5400" b="1" dirty="0" err="1">
                <a:solidFill>
                  <a:srgbClr val="002060"/>
                </a:solidFill>
                <a:latin typeface="UTM American Sans" pitchFamily="18" charset="0"/>
                <a:cs typeface="Times New Roman" pitchFamily="18" charset="0"/>
              </a:rPr>
              <a:t>phú</a:t>
            </a:r>
            <a:r>
              <a:rPr lang="en-US" sz="5400" b="1" dirty="0">
                <a:solidFill>
                  <a:srgbClr val="002060"/>
                </a:solidFill>
                <a:latin typeface="UTM American Sans" pitchFamily="18" charset="0"/>
                <a:cs typeface="Times New Roman" pitchFamily="18" charset="0"/>
              </a:rPr>
              <a:t> </a:t>
            </a:r>
            <a:r>
              <a:rPr lang="en-US" sz="5400" b="1" dirty="0" err="1">
                <a:solidFill>
                  <a:srgbClr val="002060"/>
                </a:solidFill>
                <a:latin typeface="UTM American Sans" pitchFamily="18" charset="0"/>
                <a:cs typeface="Times New Roman" pitchFamily="18" charset="0"/>
              </a:rPr>
              <a:t>dồi</a:t>
            </a:r>
            <a:r>
              <a:rPr lang="en-US" sz="5400" b="1" dirty="0">
                <a:solidFill>
                  <a:srgbClr val="002060"/>
                </a:solidFill>
                <a:latin typeface="UTM American Sans" pitchFamily="18" charset="0"/>
                <a:cs typeface="Times New Roman" pitchFamily="18" charset="0"/>
              </a:rPr>
              <a:t> </a:t>
            </a:r>
            <a:r>
              <a:rPr lang="en-US" sz="5400" b="1" dirty="0" err="1">
                <a:solidFill>
                  <a:srgbClr val="002060"/>
                </a:solidFill>
                <a:latin typeface="UTM American Sans" pitchFamily="18" charset="0"/>
                <a:cs typeface="Times New Roman" pitchFamily="18" charset="0"/>
              </a:rPr>
              <a:t>dào</a:t>
            </a:r>
            <a:r>
              <a:rPr lang="vi-VN" sz="5400" b="1" dirty="0">
                <a:solidFill>
                  <a:srgbClr val="002060"/>
                </a:solidFill>
                <a:effectLst/>
              </a:rPr>
              <a:t>.</a:t>
            </a:r>
            <a:r>
              <a:rPr lang="en-US" sz="5400" b="1" dirty="0">
                <a:solidFill>
                  <a:srgbClr val="002060"/>
                </a:solidFill>
                <a:effectLst/>
                <a:latin typeface="UTM American Sans" pitchFamily="18" charset="0"/>
              </a:rPr>
              <a:t> </a:t>
            </a:r>
            <a:r>
              <a:rPr lang="en-US" sz="5400" b="1" u="sng" dirty="0">
                <a:solidFill>
                  <a:srgbClr val="C00000"/>
                </a:solidFill>
                <a:effectLst/>
                <a:latin typeface="UTM American Sans" pitchFamily="18" charset="0"/>
                <a:cs typeface="Times New Roman" pitchFamily="18" charset="0"/>
              </a:rPr>
              <a:t>Alleluia…</a:t>
            </a:r>
          </a:p>
        </p:txBody>
      </p:sp>
    </p:spTree>
    <p:extLst>
      <p:ext uri="{BB962C8B-B14F-4D97-AF65-F5344CB8AC3E}">
        <p14:creationId xmlns:p14="http://schemas.microsoft.com/office/powerpoint/2010/main" val="171788392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4800" b="1" u="sng" dirty="0">
                <a:solidFill>
                  <a:srgbClr val="C00000"/>
                </a:solidFill>
                <a:effectLst/>
                <a:latin typeface="UTM American Sans" pitchFamily="18" charset="0"/>
                <a:cs typeface="Times New Roman" pitchFamily="18" charset="0"/>
              </a:rPr>
              <a:t>Tk3:</a:t>
            </a:r>
            <a:r>
              <a:rPr lang="en-US" sz="4800" b="1" dirty="0">
                <a:solidFill>
                  <a:srgbClr val="002060"/>
                </a:solidFill>
                <a:effectLst/>
                <a:latin typeface="UTM American Sans" pitchFamily="18" charset="0"/>
                <a:cs typeface="Times New Roman" pitchFamily="18" charset="0"/>
              </a:rPr>
              <a:t> </a:t>
            </a:r>
            <a:r>
              <a:rPr lang="vi-VN" sz="6000" b="1" dirty="0">
                <a:solidFill>
                  <a:srgbClr val="002060"/>
                </a:solidFill>
              </a:rPr>
              <a:t>Niềm vui này nhờ ơn Chúa dẫn đưa anh chị </a:t>
            </a:r>
            <a:r>
              <a:rPr lang="en-US" sz="6000" b="1" dirty="0" err="1">
                <a:solidFill>
                  <a:srgbClr val="002060"/>
                </a:solidFill>
              </a:rPr>
              <a:t>em</a:t>
            </a:r>
            <a:r>
              <a:rPr lang="vi-VN" sz="6000" b="1" dirty="0">
                <a:solidFill>
                  <a:srgbClr val="002060"/>
                </a:solidFill>
              </a:rPr>
              <a:t> luôn mến cha mến mẹ. Thì nay tạ ơn Ngài con </a:t>
            </a:r>
            <a:r>
              <a:rPr lang="en-US" sz="6000" b="1" dirty="0" err="1">
                <a:solidFill>
                  <a:srgbClr val="002060"/>
                </a:solidFill>
              </a:rPr>
              <a:t>xin</a:t>
            </a:r>
            <a:r>
              <a:rPr lang="vi-VN" sz="6000" b="1" dirty="0">
                <a:solidFill>
                  <a:srgbClr val="002060"/>
                </a:solidFill>
              </a:rPr>
              <a:t> tạ ơn Ngài.</a:t>
            </a:r>
            <a:endParaRPr lang="vi-VN" sz="4800" b="1" dirty="0">
              <a:solidFill>
                <a:srgbClr val="002060"/>
              </a:solidFill>
              <a:effectLst/>
              <a:latin typeface="Times New Roman" pitchFamily="18" charset="0"/>
              <a:cs typeface="Times New Roman" pitchFamily="18" charset="0"/>
            </a:endParaRPr>
          </a:p>
        </p:txBody>
      </p:sp>
    </p:spTree>
    <p:extLst>
      <p:ext uri="{BB962C8B-B14F-4D97-AF65-F5344CB8AC3E}">
        <p14:creationId xmlns:p14="http://schemas.microsoft.com/office/powerpoint/2010/main" val="248583055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5400" b="1" u="sng" dirty="0" err="1">
                <a:solidFill>
                  <a:srgbClr val="C00000"/>
                </a:solidFill>
                <a:effectLst/>
                <a:latin typeface="UTM American Sans" pitchFamily="18" charset="0"/>
                <a:cs typeface="Times New Roman" pitchFamily="18" charset="0"/>
              </a:rPr>
              <a:t>Đk</a:t>
            </a:r>
            <a:r>
              <a:rPr lang="en-US" sz="5400" b="1" u="sng" dirty="0">
                <a:solidFill>
                  <a:srgbClr val="C00000"/>
                </a:solidFill>
                <a:effectLst/>
                <a:latin typeface="UTM American Sans" pitchFamily="18" charset="0"/>
                <a:cs typeface="Times New Roman" pitchFamily="18" charset="0"/>
              </a:rPr>
              <a:t>:</a:t>
            </a:r>
            <a:r>
              <a:rPr lang="en-US" sz="5400" b="1" dirty="0">
                <a:solidFill>
                  <a:srgbClr val="002060"/>
                </a:solidFill>
                <a:effectLst/>
                <a:latin typeface="UTM American Sans" pitchFamily="18" charset="0"/>
                <a:cs typeface="Times New Roman" pitchFamily="18" charset="0"/>
              </a:rPr>
              <a:t> </a:t>
            </a:r>
            <a:r>
              <a:rPr lang="vi-VN" sz="4800" b="1" dirty="0">
                <a:solidFill>
                  <a:srgbClr val="002060"/>
                </a:solidFill>
              </a:rPr>
              <a:t>Nụ tầm xuâ</a:t>
            </a:r>
            <a:r>
              <a:rPr lang="en-US" sz="4800" b="1" dirty="0">
                <a:solidFill>
                  <a:srgbClr val="002060"/>
                </a:solidFill>
              </a:rPr>
              <a:t>n,</a:t>
            </a:r>
            <a:r>
              <a:rPr lang="vi-VN" sz="4800" b="1" dirty="0">
                <a:solidFill>
                  <a:srgbClr val="002060"/>
                </a:solidFill>
              </a:rPr>
              <a:t> con hái </a:t>
            </a:r>
            <a:r>
              <a:rPr lang="en-US" sz="4800" b="1" dirty="0" err="1">
                <a:solidFill>
                  <a:srgbClr val="002060"/>
                </a:solidFill>
              </a:rPr>
              <a:t>lên</a:t>
            </a:r>
            <a:r>
              <a:rPr lang="en-US" sz="4800" b="1" dirty="0">
                <a:solidFill>
                  <a:srgbClr val="002060"/>
                </a:solidFill>
              </a:rPr>
              <a:t> </a:t>
            </a:r>
            <a:r>
              <a:rPr lang="vi-VN" sz="4800" b="1" dirty="0">
                <a:solidFill>
                  <a:srgbClr val="002060"/>
                </a:solidFill>
              </a:rPr>
              <a:t>dâng</a:t>
            </a:r>
            <a:r>
              <a:rPr lang="en-US" sz="4800" b="1" dirty="0">
                <a:solidFill>
                  <a:srgbClr val="002060"/>
                </a:solidFill>
              </a:rPr>
              <a:t> </a:t>
            </a:r>
            <a:r>
              <a:rPr lang="en-US" sz="4800" b="1" dirty="0" err="1">
                <a:solidFill>
                  <a:srgbClr val="002060"/>
                </a:solidFill>
              </a:rPr>
              <a:t>tình</a:t>
            </a:r>
            <a:r>
              <a:rPr lang="en-US" sz="4800" b="1" dirty="0">
                <a:solidFill>
                  <a:srgbClr val="002060"/>
                </a:solidFill>
              </a:rPr>
              <a:t> </a:t>
            </a:r>
            <a:r>
              <a:rPr lang="en-US" sz="4800" b="1" dirty="0" err="1">
                <a:solidFill>
                  <a:srgbClr val="002060"/>
                </a:solidFill>
              </a:rPr>
              <a:t>mến</a:t>
            </a:r>
            <a:r>
              <a:rPr lang="en-US" sz="4800" b="1" dirty="0">
                <a:solidFill>
                  <a:srgbClr val="002060"/>
                </a:solidFill>
              </a:rPr>
              <a:t> </a:t>
            </a:r>
            <a:r>
              <a:rPr lang="en-US" sz="4800" b="1" dirty="0" err="1">
                <a:solidFill>
                  <a:srgbClr val="002060"/>
                </a:solidFill>
              </a:rPr>
              <a:t>chan</a:t>
            </a:r>
            <a:r>
              <a:rPr lang="en-US" sz="4800" b="1" dirty="0">
                <a:solidFill>
                  <a:srgbClr val="002060"/>
                </a:solidFill>
              </a:rPr>
              <a:t> </a:t>
            </a:r>
            <a:r>
              <a:rPr lang="en-US" sz="4800" b="1" dirty="0" err="1">
                <a:solidFill>
                  <a:srgbClr val="002060"/>
                </a:solidFill>
              </a:rPr>
              <a:t>hòa</a:t>
            </a:r>
            <a:r>
              <a:rPr lang="en-US" sz="4800" b="1" dirty="0">
                <a:solidFill>
                  <a:srgbClr val="002060"/>
                </a:solidFill>
              </a:rPr>
              <a:t> </a:t>
            </a:r>
            <a:r>
              <a:rPr lang="en-US" sz="4800" b="1" dirty="0" err="1">
                <a:solidFill>
                  <a:srgbClr val="002060"/>
                </a:solidFill>
              </a:rPr>
              <a:t>ngày</a:t>
            </a:r>
            <a:r>
              <a:rPr lang="en-US" sz="4800" b="1" dirty="0">
                <a:solidFill>
                  <a:srgbClr val="002060"/>
                </a:solidFill>
              </a:rPr>
              <a:t> </a:t>
            </a:r>
            <a:r>
              <a:rPr lang="en-US" sz="4800" b="1" dirty="0" err="1">
                <a:solidFill>
                  <a:srgbClr val="002060"/>
                </a:solidFill>
              </a:rPr>
              <a:t>đầu</a:t>
            </a:r>
            <a:r>
              <a:rPr lang="en-US" sz="4800" b="1" dirty="0">
                <a:solidFill>
                  <a:srgbClr val="002060"/>
                </a:solidFill>
              </a:rPr>
              <a:t> </a:t>
            </a:r>
            <a:r>
              <a:rPr lang="en-US" sz="4800" b="1" dirty="0" err="1">
                <a:solidFill>
                  <a:srgbClr val="002060"/>
                </a:solidFill>
              </a:rPr>
              <a:t>xuân</a:t>
            </a:r>
            <a:r>
              <a:rPr lang="vi-VN" sz="4800" b="1" dirty="0">
                <a:solidFill>
                  <a:srgbClr val="002060"/>
                </a:solidFill>
              </a:rPr>
              <a:t>. Nụ tầm xuân xin dâng lên cha, nụ tầm xuân xin </a:t>
            </a:r>
            <a:r>
              <a:rPr lang="en-US" sz="4800" b="1" dirty="0" err="1">
                <a:solidFill>
                  <a:srgbClr val="002060"/>
                </a:solidFill>
              </a:rPr>
              <a:t>kính</a:t>
            </a:r>
            <a:r>
              <a:rPr lang="en-US" sz="4800" b="1" dirty="0">
                <a:solidFill>
                  <a:srgbClr val="002060"/>
                </a:solidFill>
              </a:rPr>
              <a:t> </a:t>
            </a:r>
            <a:r>
              <a:rPr lang="vi-VN" sz="4800" b="1" dirty="0">
                <a:solidFill>
                  <a:srgbClr val="002060"/>
                </a:solidFill>
              </a:rPr>
              <a:t>dâng mẹ bao mến thương trong ngày xuân.</a:t>
            </a:r>
            <a:endParaRPr lang="vi-VN" sz="4800" b="1" dirty="0">
              <a:solidFill>
                <a:srgbClr val="002060"/>
              </a:solidFill>
              <a:effectLst/>
              <a:latin typeface="Times New Roman" pitchFamily="18" charset="0"/>
              <a:cs typeface="Times New Roman" pitchFamily="18" charset="0"/>
            </a:endParaRPr>
          </a:p>
        </p:txBody>
      </p:sp>
    </p:spTree>
    <p:extLst>
      <p:ext uri="{BB962C8B-B14F-4D97-AF65-F5344CB8AC3E}">
        <p14:creationId xmlns:p14="http://schemas.microsoft.com/office/powerpoint/2010/main" val="391285812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6000" b="1" u="sng" dirty="0">
                <a:solidFill>
                  <a:srgbClr val="C00000"/>
                </a:solidFill>
                <a:latin typeface="UTM American Sans" pitchFamily="18" charset="0"/>
                <a:cs typeface="Times New Roman" pitchFamily="18" charset="0"/>
              </a:rPr>
              <a:t>T</a:t>
            </a:r>
            <a:r>
              <a:rPr lang="en-US" sz="6000" b="1" u="sng" dirty="0">
                <a:solidFill>
                  <a:srgbClr val="C00000"/>
                </a:solidFill>
                <a:effectLst/>
                <a:latin typeface="UTM American Sans" pitchFamily="18" charset="0"/>
                <a:cs typeface="Times New Roman" pitchFamily="18" charset="0"/>
              </a:rPr>
              <a:t>k4:</a:t>
            </a:r>
            <a:r>
              <a:rPr lang="en-US" sz="6000" b="1" dirty="0">
                <a:solidFill>
                  <a:srgbClr val="002060"/>
                </a:solidFill>
                <a:effectLst/>
                <a:latin typeface="UTM American Sans" pitchFamily="18" charset="0"/>
                <a:cs typeface="Times New Roman" pitchFamily="18" charset="0"/>
              </a:rPr>
              <a:t> </a:t>
            </a:r>
            <a:r>
              <a:rPr lang="vi-VN" sz="6000" b="1" dirty="0">
                <a:solidFill>
                  <a:srgbClr val="002060"/>
                </a:solidFill>
              </a:rPr>
              <a:t>Niềm vui này nhờ ơn Chúa sáng soi cho đàn con dẫu khó khăn coi thường. Thì nay tạ ơn Ngài con </a:t>
            </a:r>
            <a:r>
              <a:rPr lang="en-US" sz="6000" b="1" dirty="0" err="1">
                <a:solidFill>
                  <a:srgbClr val="002060"/>
                </a:solidFill>
              </a:rPr>
              <a:t>xin</a:t>
            </a:r>
            <a:r>
              <a:rPr lang="vi-VN" sz="6000" b="1" dirty="0">
                <a:solidFill>
                  <a:srgbClr val="002060"/>
                </a:solidFill>
              </a:rPr>
              <a:t> tạ ơn Ngài.</a:t>
            </a:r>
            <a:endParaRPr lang="vi-VN" sz="6000" b="1" dirty="0">
              <a:solidFill>
                <a:srgbClr val="002060"/>
              </a:solidFill>
              <a:effectLst/>
              <a:cs typeface="Times New Roman" panose="02020603050405020304" pitchFamily="18" charset="0"/>
            </a:endParaRPr>
          </a:p>
        </p:txBody>
      </p:sp>
    </p:spTree>
    <p:extLst>
      <p:ext uri="{BB962C8B-B14F-4D97-AF65-F5344CB8AC3E}">
        <p14:creationId xmlns:p14="http://schemas.microsoft.com/office/powerpoint/2010/main" val="172631098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5400" b="1" u="sng" dirty="0" err="1">
                <a:solidFill>
                  <a:srgbClr val="C00000"/>
                </a:solidFill>
                <a:effectLst/>
                <a:latin typeface="UTM American Sans" pitchFamily="18" charset="0"/>
                <a:cs typeface="Times New Roman" pitchFamily="18" charset="0"/>
              </a:rPr>
              <a:t>Đk</a:t>
            </a:r>
            <a:r>
              <a:rPr lang="en-US" sz="5400" b="1" u="sng" dirty="0">
                <a:solidFill>
                  <a:srgbClr val="C00000"/>
                </a:solidFill>
                <a:effectLst/>
                <a:latin typeface="UTM American Sans" pitchFamily="18" charset="0"/>
                <a:cs typeface="Times New Roman" pitchFamily="18" charset="0"/>
              </a:rPr>
              <a:t>:</a:t>
            </a:r>
            <a:r>
              <a:rPr lang="en-US" sz="5400" b="1" dirty="0">
                <a:solidFill>
                  <a:srgbClr val="002060"/>
                </a:solidFill>
                <a:effectLst/>
                <a:latin typeface="UTM American Sans" pitchFamily="18" charset="0"/>
                <a:cs typeface="Times New Roman" pitchFamily="18" charset="0"/>
              </a:rPr>
              <a:t> </a:t>
            </a:r>
            <a:r>
              <a:rPr lang="vi-VN" sz="4800" b="1" dirty="0">
                <a:solidFill>
                  <a:srgbClr val="002060"/>
                </a:solidFill>
              </a:rPr>
              <a:t>Nụ tầm xuâ</a:t>
            </a:r>
            <a:r>
              <a:rPr lang="en-US" sz="4800" b="1" dirty="0">
                <a:solidFill>
                  <a:srgbClr val="002060"/>
                </a:solidFill>
              </a:rPr>
              <a:t>n,</a:t>
            </a:r>
            <a:r>
              <a:rPr lang="vi-VN" sz="4800" b="1" dirty="0">
                <a:solidFill>
                  <a:srgbClr val="002060"/>
                </a:solidFill>
              </a:rPr>
              <a:t> con hái </a:t>
            </a:r>
            <a:r>
              <a:rPr lang="en-US" sz="4800" b="1" dirty="0" err="1">
                <a:solidFill>
                  <a:srgbClr val="002060"/>
                </a:solidFill>
              </a:rPr>
              <a:t>lên</a:t>
            </a:r>
            <a:r>
              <a:rPr lang="en-US" sz="4800" b="1" dirty="0">
                <a:solidFill>
                  <a:srgbClr val="002060"/>
                </a:solidFill>
              </a:rPr>
              <a:t> </a:t>
            </a:r>
            <a:r>
              <a:rPr lang="vi-VN" sz="4800" b="1" dirty="0">
                <a:solidFill>
                  <a:srgbClr val="002060"/>
                </a:solidFill>
              </a:rPr>
              <a:t>dâng</a:t>
            </a:r>
            <a:r>
              <a:rPr lang="en-US" sz="4800" b="1" dirty="0">
                <a:solidFill>
                  <a:srgbClr val="002060"/>
                </a:solidFill>
              </a:rPr>
              <a:t> </a:t>
            </a:r>
            <a:r>
              <a:rPr lang="en-US" sz="4800" b="1" dirty="0" err="1">
                <a:solidFill>
                  <a:srgbClr val="002060"/>
                </a:solidFill>
              </a:rPr>
              <a:t>tình</a:t>
            </a:r>
            <a:r>
              <a:rPr lang="en-US" sz="4800" b="1" dirty="0">
                <a:solidFill>
                  <a:srgbClr val="002060"/>
                </a:solidFill>
              </a:rPr>
              <a:t> </a:t>
            </a:r>
            <a:r>
              <a:rPr lang="en-US" sz="4800" b="1" dirty="0" err="1">
                <a:solidFill>
                  <a:srgbClr val="002060"/>
                </a:solidFill>
              </a:rPr>
              <a:t>mến</a:t>
            </a:r>
            <a:r>
              <a:rPr lang="en-US" sz="4800" b="1" dirty="0">
                <a:solidFill>
                  <a:srgbClr val="002060"/>
                </a:solidFill>
              </a:rPr>
              <a:t> </a:t>
            </a:r>
            <a:r>
              <a:rPr lang="en-US" sz="4800" b="1" dirty="0" err="1">
                <a:solidFill>
                  <a:srgbClr val="002060"/>
                </a:solidFill>
              </a:rPr>
              <a:t>chan</a:t>
            </a:r>
            <a:r>
              <a:rPr lang="en-US" sz="4800" b="1" dirty="0">
                <a:solidFill>
                  <a:srgbClr val="002060"/>
                </a:solidFill>
              </a:rPr>
              <a:t> </a:t>
            </a:r>
            <a:r>
              <a:rPr lang="en-US" sz="4800" b="1" dirty="0" err="1">
                <a:solidFill>
                  <a:srgbClr val="002060"/>
                </a:solidFill>
              </a:rPr>
              <a:t>hòa</a:t>
            </a:r>
            <a:r>
              <a:rPr lang="en-US" sz="4800" b="1" dirty="0">
                <a:solidFill>
                  <a:srgbClr val="002060"/>
                </a:solidFill>
              </a:rPr>
              <a:t> </a:t>
            </a:r>
            <a:r>
              <a:rPr lang="en-US" sz="4800" b="1" dirty="0" err="1">
                <a:solidFill>
                  <a:srgbClr val="002060"/>
                </a:solidFill>
              </a:rPr>
              <a:t>ngày</a:t>
            </a:r>
            <a:r>
              <a:rPr lang="en-US" sz="4800" b="1" dirty="0">
                <a:solidFill>
                  <a:srgbClr val="002060"/>
                </a:solidFill>
              </a:rPr>
              <a:t> </a:t>
            </a:r>
            <a:r>
              <a:rPr lang="en-US" sz="4800" b="1" dirty="0" err="1">
                <a:solidFill>
                  <a:srgbClr val="002060"/>
                </a:solidFill>
              </a:rPr>
              <a:t>đầu</a:t>
            </a:r>
            <a:r>
              <a:rPr lang="en-US" sz="4800" b="1" dirty="0">
                <a:solidFill>
                  <a:srgbClr val="002060"/>
                </a:solidFill>
              </a:rPr>
              <a:t> </a:t>
            </a:r>
            <a:r>
              <a:rPr lang="en-US" sz="4800" b="1" dirty="0" err="1">
                <a:solidFill>
                  <a:srgbClr val="002060"/>
                </a:solidFill>
              </a:rPr>
              <a:t>xuân</a:t>
            </a:r>
            <a:r>
              <a:rPr lang="vi-VN" sz="4800" b="1" dirty="0">
                <a:solidFill>
                  <a:srgbClr val="002060"/>
                </a:solidFill>
              </a:rPr>
              <a:t>. Nụ tầm xuân xin dâng lên cha, nụ tầm xuân xin </a:t>
            </a:r>
            <a:r>
              <a:rPr lang="en-US" sz="4800" b="1" dirty="0" err="1">
                <a:solidFill>
                  <a:srgbClr val="002060"/>
                </a:solidFill>
              </a:rPr>
              <a:t>kính</a:t>
            </a:r>
            <a:r>
              <a:rPr lang="en-US" sz="4800" b="1" dirty="0">
                <a:solidFill>
                  <a:srgbClr val="002060"/>
                </a:solidFill>
              </a:rPr>
              <a:t> </a:t>
            </a:r>
            <a:r>
              <a:rPr lang="vi-VN" sz="4800" b="1" dirty="0">
                <a:solidFill>
                  <a:srgbClr val="002060"/>
                </a:solidFill>
              </a:rPr>
              <a:t>dâng mẹ bao mến thương trong ngày xuân.</a:t>
            </a:r>
            <a:endParaRPr lang="vi-VN" sz="4800" b="1" dirty="0">
              <a:solidFill>
                <a:srgbClr val="002060"/>
              </a:solidFill>
              <a:effectLst/>
              <a:latin typeface="Times New Roman" pitchFamily="18" charset="0"/>
              <a:cs typeface="Times New Roman" pitchFamily="18" charset="0"/>
            </a:endParaRPr>
          </a:p>
        </p:txBody>
      </p:sp>
    </p:spTree>
    <p:extLst>
      <p:ext uri="{BB962C8B-B14F-4D97-AF65-F5344CB8AC3E}">
        <p14:creationId xmlns:p14="http://schemas.microsoft.com/office/powerpoint/2010/main" val="200763983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80274707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b="1">
              <a:solidFill>
                <a:srgbClr val="990000"/>
              </a:solidFill>
              <a:effectLst/>
              <a:latin typeface="UTM American Sans" pitchFamily="18" charset="0"/>
              <a:cs typeface="Times New Roman" pitchFamily="18"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12148004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438400" y="1047750"/>
            <a:ext cx="6096000" cy="2952750"/>
          </a:xfrm>
        </p:spPr>
        <p:txBody>
          <a:bodyPr>
            <a:noAutofit/>
          </a:bodyPr>
          <a:lstStyle/>
          <a:p>
            <a:r>
              <a:rPr lang="en-US" sz="4000" b="1" dirty="0">
                <a:solidFill>
                  <a:srgbClr val="FF0000"/>
                </a:solidFill>
                <a:effectLst/>
                <a:cs typeface="Times New Roman" pitchFamily="18" charset="0"/>
              </a:rPr>
              <a:t>Ca </a:t>
            </a:r>
            <a:r>
              <a:rPr lang="en-US" sz="4000" b="1" dirty="0" err="1">
                <a:solidFill>
                  <a:srgbClr val="FF0000"/>
                </a:solidFill>
                <a:effectLst/>
                <a:cs typeface="Times New Roman" pitchFamily="18" charset="0"/>
              </a:rPr>
              <a:t>Kết</a:t>
            </a:r>
            <a:r>
              <a:rPr lang="en-US" sz="4000" b="1" dirty="0">
                <a:solidFill>
                  <a:srgbClr val="FF0000"/>
                </a:solidFill>
                <a:effectLst/>
                <a:cs typeface="Times New Roman" pitchFamily="18" charset="0"/>
              </a:rPr>
              <a:t> </a:t>
            </a:r>
            <a:r>
              <a:rPr lang="en-US" sz="4000" b="1" dirty="0" err="1">
                <a:solidFill>
                  <a:srgbClr val="FF0000"/>
                </a:solidFill>
                <a:effectLst/>
                <a:cs typeface="Times New Roman" pitchFamily="18" charset="0"/>
              </a:rPr>
              <a:t>Lễ</a:t>
            </a:r>
            <a:r>
              <a:rPr lang="en-US" sz="4000" b="1" dirty="0">
                <a:solidFill>
                  <a:srgbClr val="FF0000"/>
                </a:solidFill>
                <a:effectLst/>
                <a:cs typeface="Times New Roman" pitchFamily="18" charset="0"/>
              </a:rPr>
              <a:t/>
            </a:r>
            <a:br>
              <a:rPr lang="en-US" sz="4000" b="1" dirty="0">
                <a:solidFill>
                  <a:srgbClr val="FF0000"/>
                </a:solidFill>
                <a:effectLst/>
                <a:cs typeface="Times New Roman" pitchFamily="18" charset="0"/>
              </a:rPr>
            </a:br>
            <a:r>
              <a:rPr lang="en-US" sz="4000" b="1" dirty="0" err="1">
                <a:solidFill>
                  <a:srgbClr val="FF0000"/>
                </a:solidFill>
                <a:cs typeface="Times New Roman" pitchFamily="18" charset="0"/>
              </a:rPr>
              <a:t>Thắp</a:t>
            </a:r>
            <a:r>
              <a:rPr lang="en-US" sz="4000" b="1" dirty="0">
                <a:solidFill>
                  <a:srgbClr val="FF0000"/>
                </a:solidFill>
                <a:cs typeface="Times New Roman" pitchFamily="18" charset="0"/>
              </a:rPr>
              <a:t> </a:t>
            </a:r>
            <a:r>
              <a:rPr lang="en-US" sz="4000" b="1" dirty="0" err="1">
                <a:solidFill>
                  <a:srgbClr val="FF0000"/>
                </a:solidFill>
                <a:cs typeface="Times New Roman" pitchFamily="18" charset="0"/>
              </a:rPr>
              <a:t>Nén</a:t>
            </a:r>
            <a:r>
              <a:rPr lang="en-US" sz="4000" b="1" dirty="0">
                <a:solidFill>
                  <a:srgbClr val="FF0000"/>
                </a:solidFill>
                <a:cs typeface="Times New Roman" pitchFamily="18" charset="0"/>
              </a:rPr>
              <a:t> H</a:t>
            </a:r>
            <a:r>
              <a:rPr lang="vi-VN" sz="4000" b="1" dirty="0">
                <a:solidFill>
                  <a:srgbClr val="FF0000"/>
                </a:solidFill>
                <a:cs typeface="Times New Roman" pitchFamily="18" charset="0"/>
              </a:rPr>
              <a:t>ư</a:t>
            </a:r>
            <a:r>
              <a:rPr lang="en-US" sz="4000" b="1" dirty="0" err="1">
                <a:solidFill>
                  <a:srgbClr val="FF0000"/>
                </a:solidFill>
                <a:cs typeface="Times New Roman" pitchFamily="18" charset="0"/>
              </a:rPr>
              <a:t>ơng</a:t>
            </a:r>
            <a:r>
              <a:rPr lang="en-US" sz="4000" b="1" dirty="0">
                <a:solidFill>
                  <a:srgbClr val="FF0000"/>
                </a:solidFill>
                <a:cs typeface="Times New Roman" pitchFamily="18" charset="0"/>
              </a:rPr>
              <a:t> </a:t>
            </a:r>
            <a:r>
              <a:rPr lang="en-US" b="1" dirty="0" err="1">
                <a:solidFill>
                  <a:srgbClr val="FF0000"/>
                </a:solidFill>
                <a:effectLst/>
                <a:cs typeface="Times New Roman" pitchFamily="18" charset="0"/>
              </a:rPr>
              <a:t>Xuân</a:t>
            </a:r>
            <a:r>
              <a:rPr lang="en-US" b="1" dirty="0">
                <a:solidFill>
                  <a:srgbClr val="FF0000"/>
                </a:solidFill>
                <a:effectLst/>
                <a:cs typeface="Times New Roman" pitchFamily="18" charset="0"/>
              </a:rPr>
              <a:t/>
            </a:r>
            <a:br>
              <a:rPr lang="en-US" b="1" dirty="0">
                <a:solidFill>
                  <a:srgbClr val="FF0000"/>
                </a:solidFill>
                <a:effectLst/>
                <a:cs typeface="Times New Roman" pitchFamily="18" charset="0"/>
              </a:rPr>
            </a:br>
            <a:r>
              <a:rPr lang="en-US" sz="4000" b="1" i="1" dirty="0" err="1">
                <a:solidFill>
                  <a:srgbClr val="002060"/>
                </a:solidFill>
                <a:effectLst/>
                <a:cs typeface="Times New Roman" pitchFamily="18" charset="0"/>
              </a:rPr>
              <a:t>Lm</a:t>
            </a:r>
            <a:r>
              <a:rPr lang="en-US" sz="4000" b="1" i="1" dirty="0">
                <a:solidFill>
                  <a:srgbClr val="002060"/>
                </a:solidFill>
                <a:effectLst/>
                <a:cs typeface="Times New Roman" pitchFamily="18" charset="0"/>
              </a:rPr>
              <a:t>. </a:t>
            </a:r>
            <a:r>
              <a:rPr lang="en-US" sz="4000" b="1" i="1" dirty="0" err="1">
                <a:solidFill>
                  <a:srgbClr val="002060"/>
                </a:solidFill>
                <a:effectLst/>
                <a:cs typeface="Times New Roman" pitchFamily="18" charset="0"/>
              </a:rPr>
              <a:t>Nguyễn</a:t>
            </a:r>
            <a:r>
              <a:rPr lang="en-US" sz="4000" b="1" i="1" dirty="0">
                <a:solidFill>
                  <a:srgbClr val="002060"/>
                </a:solidFill>
                <a:effectLst/>
                <a:cs typeface="Times New Roman" pitchFamily="18" charset="0"/>
              </a:rPr>
              <a:t> </a:t>
            </a:r>
            <a:r>
              <a:rPr lang="en-US" sz="4000" b="1" i="1" dirty="0" err="1">
                <a:solidFill>
                  <a:srgbClr val="002060"/>
                </a:solidFill>
                <a:effectLst/>
                <a:cs typeface="Times New Roman" pitchFamily="18" charset="0"/>
              </a:rPr>
              <a:t>Duy</a:t>
            </a:r>
            <a:endParaRPr lang="vi-VN" sz="4000" b="1" i="1" dirty="0">
              <a:solidFill>
                <a:srgbClr val="002060"/>
              </a:solidFill>
              <a:effectLst/>
              <a:cs typeface="Times New Roman" pitchFamily="18" charset="0"/>
            </a:endParaRPr>
          </a:p>
        </p:txBody>
      </p:sp>
    </p:spTree>
    <p:extLst>
      <p:ext uri="{BB962C8B-B14F-4D97-AF65-F5344CB8AC3E}">
        <p14:creationId xmlns:p14="http://schemas.microsoft.com/office/powerpoint/2010/main" val="232415495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6600" b="1" u="sng" dirty="0" err="1">
                <a:solidFill>
                  <a:srgbClr val="C00000"/>
                </a:solidFill>
                <a:effectLst/>
                <a:latin typeface="UTM American Sans" pitchFamily="18" charset="0"/>
                <a:cs typeface="Times New Roman" panose="02020603050405020304" pitchFamily="18" charset="0"/>
              </a:rPr>
              <a:t>Đk</a:t>
            </a:r>
            <a:r>
              <a:rPr lang="vi-VN" sz="6600" b="1" u="sng" dirty="0">
                <a:solidFill>
                  <a:srgbClr val="C00000"/>
                </a:solidFill>
                <a:effectLst/>
                <a:latin typeface="Times New Roman" panose="02020603050405020304" pitchFamily="18" charset="0"/>
                <a:cs typeface="Times New Roman" panose="02020603050405020304" pitchFamily="18" charset="0"/>
              </a:rPr>
              <a:t>:</a:t>
            </a:r>
            <a:r>
              <a:rPr lang="vi-VN" sz="6600" dirty="0">
                <a:solidFill>
                  <a:srgbClr val="002060"/>
                </a:solidFill>
                <a:effectLst/>
                <a:latin typeface="Times New Roman" panose="02020603050405020304" pitchFamily="18" charset="0"/>
                <a:cs typeface="Times New Roman" panose="02020603050405020304" pitchFamily="18" charset="0"/>
              </a:rPr>
              <a:t> </a:t>
            </a:r>
            <a:r>
              <a:rPr lang="vi-VN" sz="5400" dirty="0">
                <a:solidFill>
                  <a:srgbClr val="002060"/>
                </a:solidFill>
                <a:effectLst/>
              </a:rPr>
              <a:t> </a:t>
            </a:r>
            <a:r>
              <a:rPr lang="vi-VN" sz="5400" b="1" dirty="0">
                <a:solidFill>
                  <a:srgbClr val="002060"/>
                </a:solidFill>
              </a:rPr>
              <a:t>Ngày xuân ánh sáng lan khắp trời. Ngày xuân chim tung cánh ngàn nơi. Làn gió cuốn hương gieo cõi đời trong khúc nhạc tiếng cười, đón chào mùa xuân mới. </a:t>
            </a:r>
            <a:endParaRPr lang="vi-VN" sz="6600" b="1" dirty="0">
              <a:solidFill>
                <a:srgbClr val="002060"/>
              </a:solidFill>
              <a:effectLst/>
              <a:latin typeface="Times New Roman" pitchFamily="18" charset="0"/>
              <a:cs typeface="Times New Roman" pitchFamily="18" charset="0"/>
            </a:endParaRPr>
          </a:p>
        </p:txBody>
      </p:sp>
    </p:spTree>
    <p:extLst>
      <p:ext uri="{BB962C8B-B14F-4D97-AF65-F5344CB8AC3E}">
        <p14:creationId xmlns:p14="http://schemas.microsoft.com/office/powerpoint/2010/main" val="193632600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6600" b="1" u="sng" dirty="0">
                <a:solidFill>
                  <a:srgbClr val="C00000"/>
                </a:solidFill>
                <a:effectLst/>
                <a:latin typeface="UTM American Sans" pitchFamily="18" charset="0"/>
                <a:cs typeface="Times New Roman" panose="02020603050405020304" pitchFamily="18" charset="0"/>
              </a:rPr>
              <a:t>***</a:t>
            </a:r>
            <a:r>
              <a:rPr lang="vi-VN" sz="6600" b="1" u="sng" dirty="0">
                <a:solidFill>
                  <a:srgbClr val="C00000"/>
                </a:solidFill>
                <a:effectLst/>
                <a:latin typeface="Times New Roman" panose="02020603050405020304" pitchFamily="18" charset="0"/>
                <a:cs typeface="Times New Roman" panose="02020603050405020304" pitchFamily="18" charset="0"/>
              </a:rPr>
              <a:t>:</a:t>
            </a:r>
            <a:r>
              <a:rPr lang="vi-VN" sz="6600" dirty="0">
                <a:solidFill>
                  <a:srgbClr val="002060"/>
                </a:solidFill>
                <a:effectLst/>
                <a:latin typeface="Times New Roman" panose="02020603050405020304" pitchFamily="18" charset="0"/>
                <a:cs typeface="Times New Roman" panose="02020603050405020304" pitchFamily="18" charset="0"/>
              </a:rPr>
              <a:t> </a:t>
            </a:r>
            <a:r>
              <a:rPr lang="vi-VN" sz="5400" dirty="0">
                <a:solidFill>
                  <a:srgbClr val="002060"/>
                </a:solidFill>
                <a:effectLst/>
              </a:rPr>
              <a:t> </a:t>
            </a:r>
            <a:r>
              <a:rPr lang="vi-VN" sz="5400" b="1" dirty="0">
                <a:solidFill>
                  <a:srgbClr val="002060"/>
                </a:solidFill>
              </a:rPr>
              <a:t>Ngày xuân thắp nén hương ngát tình, hồn con dâng lên Chúa niềm tin. Nguyện Chúa xuống muôn ơn phúc lành trên đất Việt thanh bình, cho xuân về thắm xinh</a:t>
            </a:r>
            <a:r>
              <a:rPr lang="en-US" sz="5400" b="1" dirty="0">
                <a:solidFill>
                  <a:srgbClr val="002060"/>
                </a:solidFill>
              </a:rPr>
              <a:t>.</a:t>
            </a:r>
            <a:endParaRPr lang="vi-VN" sz="6600" b="1" dirty="0">
              <a:solidFill>
                <a:srgbClr val="002060"/>
              </a:solidFill>
              <a:effectLst/>
              <a:latin typeface="Times New Roman" pitchFamily="18" charset="0"/>
              <a:cs typeface="Times New Roman" pitchFamily="18" charset="0"/>
            </a:endParaRPr>
          </a:p>
        </p:txBody>
      </p:sp>
    </p:spTree>
    <p:extLst>
      <p:ext uri="{BB962C8B-B14F-4D97-AF65-F5344CB8AC3E}">
        <p14:creationId xmlns:p14="http://schemas.microsoft.com/office/powerpoint/2010/main" val="349809926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6600" b="1" u="sng" dirty="0" err="1">
                <a:solidFill>
                  <a:srgbClr val="C00000"/>
                </a:solidFill>
                <a:effectLst/>
                <a:latin typeface="UTM American Sans" pitchFamily="18" charset="0"/>
                <a:cs typeface="Times New Roman" panose="02020603050405020304" pitchFamily="18" charset="0"/>
              </a:rPr>
              <a:t>Đk</a:t>
            </a:r>
            <a:r>
              <a:rPr lang="vi-VN" sz="6600" b="1" u="sng" dirty="0">
                <a:solidFill>
                  <a:srgbClr val="C00000"/>
                </a:solidFill>
                <a:effectLst/>
                <a:latin typeface="Times New Roman" panose="02020603050405020304" pitchFamily="18" charset="0"/>
                <a:cs typeface="Times New Roman" panose="02020603050405020304" pitchFamily="18" charset="0"/>
              </a:rPr>
              <a:t>:</a:t>
            </a:r>
            <a:r>
              <a:rPr lang="vi-VN" sz="6600" dirty="0">
                <a:solidFill>
                  <a:srgbClr val="002060"/>
                </a:solidFill>
                <a:effectLst/>
                <a:latin typeface="Times New Roman" panose="02020603050405020304" pitchFamily="18" charset="0"/>
                <a:cs typeface="Times New Roman" panose="02020603050405020304" pitchFamily="18" charset="0"/>
              </a:rPr>
              <a:t> </a:t>
            </a:r>
            <a:r>
              <a:rPr lang="vi-VN" sz="5400" dirty="0">
                <a:solidFill>
                  <a:srgbClr val="002060"/>
                </a:solidFill>
                <a:effectLst/>
              </a:rPr>
              <a:t> </a:t>
            </a:r>
            <a:r>
              <a:rPr lang="vi-VN" sz="5400" b="1" dirty="0">
                <a:solidFill>
                  <a:srgbClr val="002060"/>
                </a:solidFill>
              </a:rPr>
              <a:t>Ngày xuân ánh sáng lan khắp trời. Ngày xuân chim tung cánh ngàn nơi. Làn gió cuốn hương gieo cõi đời trong khúc nhạc tiếng cười, đón chào mùa xuân mới. </a:t>
            </a:r>
            <a:endParaRPr lang="vi-VN" sz="6600" b="1" dirty="0">
              <a:solidFill>
                <a:srgbClr val="002060"/>
              </a:solidFill>
              <a:effectLst/>
              <a:latin typeface="Times New Roman" pitchFamily="18" charset="0"/>
              <a:cs typeface="Times New Roman" pitchFamily="18" charset="0"/>
            </a:endParaRPr>
          </a:p>
        </p:txBody>
      </p:sp>
    </p:spTree>
    <p:extLst>
      <p:ext uri="{BB962C8B-B14F-4D97-AF65-F5344CB8AC3E}">
        <p14:creationId xmlns:p14="http://schemas.microsoft.com/office/powerpoint/2010/main" val="202430675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b="1">
              <a:solidFill>
                <a:srgbClr val="990000"/>
              </a:solidFill>
              <a:effectLst/>
              <a:latin typeface="UTM American Sans" pitchFamily="18" charset="0"/>
              <a:cs typeface="Times New Roman" pitchFamily="18"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69912387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6600" b="1" u="sng" dirty="0">
                <a:solidFill>
                  <a:srgbClr val="C00000"/>
                </a:solidFill>
                <a:effectLst/>
                <a:latin typeface="UTM American Sans" pitchFamily="18" charset="0"/>
                <a:cs typeface="Times New Roman" panose="02020603050405020304" pitchFamily="18" charset="0"/>
              </a:rPr>
              <a:t>***</a:t>
            </a:r>
            <a:r>
              <a:rPr lang="vi-VN" sz="6600" b="1" u="sng" dirty="0">
                <a:solidFill>
                  <a:srgbClr val="C00000"/>
                </a:solidFill>
                <a:effectLst/>
                <a:latin typeface="Times New Roman" panose="02020603050405020304" pitchFamily="18" charset="0"/>
                <a:cs typeface="Times New Roman" panose="02020603050405020304" pitchFamily="18" charset="0"/>
              </a:rPr>
              <a:t>:</a:t>
            </a:r>
            <a:r>
              <a:rPr lang="vi-VN" sz="6600" dirty="0">
                <a:solidFill>
                  <a:srgbClr val="002060"/>
                </a:solidFill>
                <a:effectLst/>
                <a:latin typeface="Times New Roman" panose="02020603050405020304" pitchFamily="18" charset="0"/>
                <a:cs typeface="Times New Roman" panose="02020603050405020304" pitchFamily="18" charset="0"/>
              </a:rPr>
              <a:t> </a:t>
            </a:r>
            <a:r>
              <a:rPr lang="vi-VN" sz="5400" dirty="0">
                <a:solidFill>
                  <a:srgbClr val="002060"/>
                </a:solidFill>
                <a:effectLst/>
              </a:rPr>
              <a:t> </a:t>
            </a:r>
            <a:r>
              <a:rPr lang="vi-VN" sz="5400" b="1" dirty="0">
                <a:solidFill>
                  <a:srgbClr val="002060"/>
                </a:solidFill>
              </a:rPr>
              <a:t>Ngày xuân thắp nén hương ngát tình, hồn con dâng lên Chúa niềm tin. Nguyện Chúa xuống muôn ơn phúc lành trên đất Việt thanh bình, cho xuân về thắm xinh</a:t>
            </a:r>
            <a:r>
              <a:rPr lang="en-US" sz="5400" b="1" dirty="0">
                <a:solidFill>
                  <a:srgbClr val="002060"/>
                </a:solidFill>
              </a:rPr>
              <a:t>.</a:t>
            </a:r>
            <a:endParaRPr lang="vi-VN" sz="6600" b="1" dirty="0">
              <a:solidFill>
                <a:srgbClr val="002060"/>
              </a:solidFill>
              <a:effectLst/>
              <a:latin typeface="Times New Roman" pitchFamily="18" charset="0"/>
              <a:cs typeface="Times New Roman" pitchFamily="18" charset="0"/>
            </a:endParaRPr>
          </a:p>
        </p:txBody>
      </p:sp>
    </p:spTree>
    <p:extLst>
      <p:ext uri="{BB962C8B-B14F-4D97-AF65-F5344CB8AC3E}">
        <p14:creationId xmlns:p14="http://schemas.microsoft.com/office/powerpoint/2010/main" val="233032821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5400" b="1" u="sng" dirty="0">
                <a:solidFill>
                  <a:srgbClr val="C00000"/>
                </a:solidFill>
                <a:effectLst/>
                <a:latin typeface="UTM American Sans" pitchFamily="18" charset="0"/>
                <a:cs typeface="Times New Roman" pitchFamily="18" charset="0"/>
              </a:rPr>
              <a:t>Tk1:</a:t>
            </a:r>
            <a:r>
              <a:rPr lang="en-US" sz="5400" b="1" dirty="0">
                <a:solidFill>
                  <a:srgbClr val="002060"/>
                </a:solidFill>
                <a:effectLst/>
                <a:latin typeface="UTM American Sans" pitchFamily="18" charset="0"/>
                <a:cs typeface="Times New Roman" pitchFamily="18" charset="0"/>
              </a:rPr>
              <a:t> </a:t>
            </a:r>
            <a:r>
              <a:rPr lang="vi-VN" sz="5400" b="1" dirty="0">
                <a:solidFill>
                  <a:srgbClr val="002060"/>
                </a:solidFill>
              </a:rPr>
              <a:t>Con khấn nguyện một mùa xuân vinh phúc thắm tươi hồng ân Chúa mọi nơi. Xin Chúa thương ban mùa xuân an vui, khắp nơi rạng Danh Chúa muôn đời</a:t>
            </a:r>
            <a:r>
              <a:rPr lang="en-US" sz="5400" b="1" dirty="0">
                <a:solidFill>
                  <a:srgbClr val="002060"/>
                </a:solidFill>
              </a:rPr>
              <a:t>.</a:t>
            </a:r>
            <a:endParaRPr lang="vi-VN" sz="5400" b="1" dirty="0">
              <a:solidFill>
                <a:srgbClr val="002060"/>
              </a:solidFill>
              <a:effectLst/>
              <a:latin typeface="Times New Roman" pitchFamily="18" charset="0"/>
              <a:cs typeface="Times New Roman" pitchFamily="18" charset="0"/>
            </a:endParaRPr>
          </a:p>
        </p:txBody>
      </p:sp>
    </p:spTree>
    <p:extLst>
      <p:ext uri="{BB962C8B-B14F-4D97-AF65-F5344CB8AC3E}">
        <p14:creationId xmlns:p14="http://schemas.microsoft.com/office/powerpoint/2010/main" val="309694234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b="1">
              <a:solidFill>
                <a:srgbClr val="990000"/>
              </a:solidFill>
              <a:effectLst/>
              <a:latin typeface="UTM American Sans" pitchFamily="18" charset="0"/>
              <a:cs typeface="Times New Roman" pitchFamily="18"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8137774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590800" y="1123950"/>
            <a:ext cx="6477000" cy="2571767"/>
          </a:xfrm>
        </p:spPr>
        <p:txBody>
          <a:bodyPr>
            <a:normAutofit/>
          </a:bodyPr>
          <a:lstStyle/>
          <a:p>
            <a:r>
              <a:rPr lang="en-US" b="1" dirty="0">
                <a:solidFill>
                  <a:srgbClr val="C00000"/>
                </a:solidFill>
                <a:effectLst/>
                <a:latin typeface="UTM American Sans" pitchFamily="18" charset="0"/>
                <a:cs typeface="Times New Roman" pitchFamily="18" charset="0"/>
              </a:rPr>
              <a:t>Ca </a:t>
            </a:r>
            <a:r>
              <a:rPr lang="en-US" b="1" dirty="0" err="1">
                <a:solidFill>
                  <a:srgbClr val="C00000"/>
                </a:solidFill>
                <a:effectLst/>
                <a:latin typeface="UTM American Sans" pitchFamily="18" charset="0"/>
                <a:cs typeface="Times New Roman" pitchFamily="18" charset="0"/>
              </a:rPr>
              <a:t>Nhập</a:t>
            </a:r>
            <a:r>
              <a:rPr lang="en-US" b="1" dirty="0">
                <a:solidFill>
                  <a:srgbClr val="C00000"/>
                </a:solidFill>
                <a:effectLst/>
                <a:latin typeface="UTM American Sans" pitchFamily="18" charset="0"/>
                <a:cs typeface="Times New Roman" pitchFamily="18" charset="0"/>
              </a:rPr>
              <a:t> </a:t>
            </a:r>
            <a:r>
              <a:rPr lang="en-US" b="1" dirty="0" err="1">
                <a:solidFill>
                  <a:srgbClr val="C00000"/>
                </a:solidFill>
                <a:effectLst/>
                <a:latin typeface="UTM American Sans" pitchFamily="18" charset="0"/>
                <a:cs typeface="Times New Roman" pitchFamily="18" charset="0"/>
              </a:rPr>
              <a:t>Lễ</a:t>
            </a:r>
            <a:r>
              <a:rPr lang="en-US" b="1" dirty="0">
                <a:solidFill>
                  <a:srgbClr val="C00000"/>
                </a:solidFill>
                <a:effectLst/>
                <a:latin typeface="UTM American Sans" pitchFamily="18" charset="0"/>
                <a:cs typeface="Times New Roman" pitchFamily="18" charset="0"/>
              </a:rPr>
              <a:t/>
            </a:r>
            <a:br>
              <a:rPr lang="en-US" b="1" dirty="0">
                <a:solidFill>
                  <a:srgbClr val="C00000"/>
                </a:solidFill>
                <a:effectLst/>
                <a:latin typeface="UTM American Sans" pitchFamily="18" charset="0"/>
                <a:cs typeface="Times New Roman" pitchFamily="18" charset="0"/>
              </a:rPr>
            </a:br>
            <a:r>
              <a:rPr lang="en-US" b="1" dirty="0" err="1">
                <a:solidFill>
                  <a:srgbClr val="C00000"/>
                </a:solidFill>
                <a:effectLst/>
                <a:latin typeface="UTM American Sans" pitchFamily="18" charset="0"/>
                <a:cs typeface="Times New Roman" pitchFamily="18" charset="0"/>
              </a:rPr>
              <a:t>Chào</a:t>
            </a:r>
            <a:r>
              <a:rPr lang="en-US" b="1" dirty="0">
                <a:solidFill>
                  <a:srgbClr val="C00000"/>
                </a:solidFill>
                <a:effectLst/>
                <a:latin typeface="UTM American Sans" pitchFamily="18" charset="0"/>
                <a:cs typeface="Times New Roman" pitchFamily="18" charset="0"/>
              </a:rPr>
              <a:t> </a:t>
            </a:r>
            <a:r>
              <a:rPr lang="en-US" b="1" dirty="0" err="1">
                <a:solidFill>
                  <a:srgbClr val="C00000"/>
                </a:solidFill>
                <a:effectLst/>
                <a:latin typeface="UTM American Sans" pitchFamily="18" charset="0"/>
                <a:cs typeface="Times New Roman" pitchFamily="18" charset="0"/>
              </a:rPr>
              <a:t>M</a:t>
            </a:r>
            <a:r>
              <a:rPr lang="en-US" b="1" dirty="0" err="1">
                <a:solidFill>
                  <a:srgbClr val="C00000"/>
                </a:solidFill>
                <a:latin typeface="UTM American Sans" pitchFamily="18" charset="0"/>
                <a:cs typeface="Times New Roman" pitchFamily="18" charset="0"/>
              </a:rPr>
              <a:t>ừng</a:t>
            </a:r>
            <a:r>
              <a:rPr lang="en-US" b="1" dirty="0">
                <a:solidFill>
                  <a:srgbClr val="C00000"/>
                </a:solidFill>
                <a:latin typeface="UTM American Sans" pitchFamily="18" charset="0"/>
                <a:cs typeface="Times New Roman" pitchFamily="18" charset="0"/>
              </a:rPr>
              <a:t> </a:t>
            </a:r>
            <a:r>
              <a:rPr lang="en-US" b="1" dirty="0" err="1">
                <a:solidFill>
                  <a:srgbClr val="C00000"/>
                </a:solidFill>
                <a:effectLst/>
                <a:latin typeface="UTM American Sans" pitchFamily="18" charset="0"/>
                <a:cs typeface="Times New Roman" pitchFamily="18" charset="0"/>
              </a:rPr>
              <a:t>Xuân</a:t>
            </a:r>
            <a:r>
              <a:rPr lang="en-US" b="1" dirty="0">
                <a:solidFill>
                  <a:srgbClr val="C00000"/>
                </a:solidFill>
                <a:latin typeface="UTM American Sans" pitchFamily="18" charset="0"/>
                <a:cs typeface="Times New Roman" pitchFamily="18" charset="0"/>
              </a:rPr>
              <a:t> </a:t>
            </a:r>
            <a:r>
              <a:rPr lang="en-US" b="1" dirty="0" err="1">
                <a:solidFill>
                  <a:srgbClr val="C00000"/>
                </a:solidFill>
                <a:latin typeface="UTM American Sans" pitchFamily="18" charset="0"/>
                <a:cs typeface="Times New Roman" pitchFamily="18" charset="0"/>
              </a:rPr>
              <a:t>Mới</a:t>
            </a:r>
            <a:r>
              <a:rPr lang="en-US" b="1" dirty="0">
                <a:solidFill>
                  <a:srgbClr val="C00000"/>
                </a:solidFill>
                <a:effectLst/>
                <a:latin typeface="UTM American Sans" pitchFamily="18" charset="0"/>
                <a:cs typeface="Times New Roman" pitchFamily="18" charset="0"/>
              </a:rPr>
              <a:t/>
            </a:r>
            <a:br>
              <a:rPr lang="en-US" b="1" dirty="0">
                <a:solidFill>
                  <a:srgbClr val="C00000"/>
                </a:solidFill>
                <a:effectLst/>
                <a:latin typeface="UTM American Sans" pitchFamily="18" charset="0"/>
                <a:cs typeface="Times New Roman" pitchFamily="18" charset="0"/>
              </a:rPr>
            </a:br>
            <a:r>
              <a:rPr lang="en-US" sz="2800" b="1" i="1" dirty="0" err="1">
                <a:solidFill>
                  <a:srgbClr val="002060"/>
                </a:solidFill>
                <a:effectLst/>
                <a:latin typeface="UTM American Sans" pitchFamily="18" charset="0"/>
                <a:cs typeface="Times New Roman" pitchFamily="18" charset="0"/>
              </a:rPr>
              <a:t>Nguyễn</a:t>
            </a:r>
            <a:r>
              <a:rPr lang="en-US" sz="2800" b="1" i="1" dirty="0">
                <a:solidFill>
                  <a:srgbClr val="002060"/>
                </a:solidFill>
                <a:effectLst/>
                <a:latin typeface="UTM American Sans" pitchFamily="18" charset="0"/>
                <a:cs typeface="Times New Roman" pitchFamily="18" charset="0"/>
              </a:rPr>
              <a:t> </a:t>
            </a:r>
            <a:r>
              <a:rPr lang="en-US" sz="2800" b="1" i="1" dirty="0" err="1">
                <a:solidFill>
                  <a:srgbClr val="002060"/>
                </a:solidFill>
                <a:effectLst/>
                <a:latin typeface="UTM American Sans" pitchFamily="18" charset="0"/>
                <a:cs typeface="Times New Roman" pitchFamily="18" charset="0"/>
              </a:rPr>
              <a:t>Thành</a:t>
            </a:r>
            <a:r>
              <a:rPr lang="en-US" sz="2800" b="1" i="1" dirty="0">
                <a:solidFill>
                  <a:srgbClr val="002060"/>
                </a:solidFill>
                <a:effectLst/>
                <a:latin typeface="UTM American Sans" pitchFamily="18" charset="0"/>
                <a:cs typeface="Times New Roman" pitchFamily="18" charset="0"/>
              </a:rPr>
              <a:t> </a:t>
            </a:r>
            <a:r>
              <a:rPr lang="en-US" sz="2800" b="1" i="1" dirty="0" err="1">
                <a:solidFill>
                  <a:srgbClr val="002060"/>
                </a:solidFill>
                <a:effectLst/>
                <a:latin typeface="UTM American Sans" pitchFamily="18" charset="0"/>
                <a:cs typeface="Times New Roman" pitchFamily="18" charset="0"/>
              </a:rPr>
              <a:t>Chiến</a:t>
            </a:r>
            <a:r>
              <a:rPr lang="en-US" sz="2800" b="1" i="1" dirty="0">
                <a:solidFill>
                  <a:srgbClr val="002060"/>
                </a:solidFill>
                <a:effectLst/>
                <a:latin typeface="UTM American Sans" pitchFamily="18" charset="0"/>
                <a:cs typeface="Times New Roman" pitchFamily="18" charset="0"/>
              </a:rPr>
              <a:t> – </a:t>
            </a:r>
            <a:r>
              <a:rPr lang="en-US" sz="2800" b="1" i="1" dirty="0" err="1">
                <a:solidFill>
                  <a:srgbClr val="002060"/>
                </a:solidFill>
                <a:effectLst/>
                <a:latin typeface="UTM American Sans" pitchFamily="18" charset="0"/>
                <a:cs typeface="Times New Roman" pitchFamily="18" charset="0"/>
              </a:rPr>
              <a:t>Đinh</a:t>
            </a:r>
            <a:r>
              <a:rPr lang="en-US" sz="2800" b="1" i="1" dirty="0">
                <a:solidFill>
                  <a:srgbClr val="002060"/>
                </a:solidFill>
                <a:effectLst/>
                <a:latin typeface="UTM American Sans" pitchFamily="18" charset="0"/>
                <a:cs typeface="Times New Roman" pitchFamily="18" charset="0"/>
              </a:rPr>
              <a:t> </a:t>
            </a:r>
            <a:r>
              <a:rPr lang="en-US" sz="2800" b="1" i="1" dirty="0" err="1">
                <a:solidFill>
                  <a:srgbClr val="002060"/>
                </a:solidFill>
                <a:effectLst/>
                <a:latin typeface="UTM American Sans" pitchFamily="18" charset="0"/>
                <a:cs typeface="Times New Roman" pitchFamily="18" charset="0"/>
              </a:rPr>
              <a:t>Công</a:t>
            </a:r>
            <a:r>
              <a:rPr lang="en-US" sz="2800" b="1" i="1" dirty="0">
                <a:solidFill>
                  <a:srgbClr val="002060"/>
                </a:solidFill>
                <a:effectLst/>
                <a:latin typeface="UTM American Sans" pitchFamily="18" charset="0"/>
                <a:cs typeface="Times New Roman" pitchFamily="18" charset="0"/>
              </a:rPr>
              <a:t> </a:t>
            </a:r>
            <a:r>
              <a:rPr lang="en-US" sz="2800" b="1" i="1" dirty="0" err="1">
                <a:solidFill>
                  <a:srgbClr val="002060"/>
                </a:solidFill>
                <a:effectLst/>
                <a:latin typeface="UTM American Sans" pitchFamily="18" charset="0"/>
                <a:cs typeface="Times New Roman" pitchFamily="18" charset="0"/>
              </a:rPr>
              <a:t>Huỳnh</a:t>
            </a:r>
            <a:endParaRPr lang="vi-VN" b="1" i="1" dirty="0">
              <a:solidFill>
                <a:srgbClr val="002060"/>
              </a:solidFill>
              <a:effectLst/>
              <a:latin typeface="Times New Roman" pitchFamily="18" charset="0"/>
              <a:cs typeface="Times New Roman" pitchFamily="18" charset="0"/>
            </a:endParaRPr>
          </a:p>
        </p:txBody>
      </p:sp>
    </p:spTree>
    <p:extLst>
      <p:ext uri="{BB962C8B-B14F-4D97-AF65-F5344CB8AC3E}">
        <p14:creationId xmlns:p14="http://schemas.microsoft.com/office/powerpoint/2010/main" val="141267176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en-US" sz="5000" b="1" u="sng" dirty="0">
                <a:solidFill>
                  <a:srgbClr val="C00000"/>
                </a:solidFill>
                <a:latin typeface="UTM American Sans" pitchFamily="18" charset="0"/>
                <a:cs typeface="Times New Roman" pitchFamily="18" charset="0"/>
              </a:rPr>
              <a:t>T</a:t>
            </a:r>
            <a:r>
              <a:rPr lang="en-US" sz="5000" b="1" u="sng" dirty="0">
                <a:solidFill>
                  <a:srgbClr val="C00000"/>
                </a:solidFill>
                <a:effectLst/>
                <a:latin typeface="UTM American Sans" pitchFamily="18" charset="0"/>
                <a:cs typeface="Times New Roman" pitchFamily="18" charset="0"/>
              </a:rPr>
              <a:t>k1:</a:t>
            </a:r>
            <a:r>
              <a:rPr lang="en-US" sz="5000" b="1" dirty="0">
                <a:solidFill>
                  <a:srgbClr val="002060"/>
                </a:solidFill>
                <a:effectLst/>
                <a:latin typeface="UTM American Sans" pitchFamily="18" charset="0"/>
                <a:cs typeface="Times New Roman" pitchFamily="18" charset="0"/>
              </a:rPr>
              <a:t> </a:t>
            </a:r>
            <a:r>
              <a:rPr lang="en-US" sz="5000" b="1" dirty="0" err="1">
                <a:solidFill>
                  <a:srgbClr val="002060"/>
                </a:solidFill>
                <a:effectLst/>
                <a:cs typeface="Times New Roman" panose="02020603050405020304" pitchFamily="18" charset="0"/>
              </a:rPr>
              <a:t>Chào</a:t>
            </a:r>
            <a:r>
              <a:rPr lang="en-US" sz="5000" b="1" dirty="0">
                <a:solidFill>
                  <a:srgbClr val="002060"/>
                </a:solidFill>
                <a:effectLst/>
                <a:cs typeface="Times New Roman" panose="02020603050405020304" pitchFamily="18" charset="0"/>
              </a:rPr>
              <a:t> </a:t>
            </a:r>
            <a:r>
              <a:rPr lang="en-US" sz="5000" b="1" dirty="0" err="1">
                <a:solidFill>
                  <a:srgbClr val="002060"/>
                </a:solidFill>
                <a:effectLst/>
                <a:cs typeface="Times New Roman" panose="02020603050405020304" pitchFamily="18" charset="0"/>
              </a:rPr>
              <a:t>m</a:t>
            </a:r>
            <a:r>
              <a:rPr lang="en-US" sz="5000" b="1" dirty="0" err="1">
                <a:solidFill>
                  <a:srgbClr val="002060"/>
                </a:solidFill>
                <a:cs typeface="Times New Roman" panose="02020603050405020304" pitchFamily="18" charset="0"/>
              </a:rPr>
              <a:t>ừng</a:t>
            </a:r>
            <a:r>
              <a:rPr lang="en-US" sz="5000" b="1" dirty="0">
                <a:solidFill>
                  <a:srgbClr val="002060"/>
                </a:solidFill>
                <a:cs typeface="Times New Roman" panose="02020603050405020304" pitchFamily="18" charset="0"/>
              </a:rPr>
              <a:t> </a:t>
            </a:r>
            <a:r>
              <a:rPr lang="en-US" sz="5000" b="1" dirty="0" err="1">
                <a:solidFill>
                  <a:srgbClr val="002060"/>
                </a:solidFill>
                <a:cs typeface="Times New Roman" panose="02020603050405020304" pitchFamily="18" charset="0"/>
              </a:rPr>
              <a:t>xuân</a:t>
            </a:r>
            <a:r>
              <a:rPr lang="en-US" sz="5000" b="1" dirty="0">
                <a:solidFill>
                  <a:srgbClr val="002060"/>
                </a:solidFill>
                <a:cs typeface="Times New Roman" panose="02020603050405020304" pitchFamily="18" charset="0"/>
              </a:rPr>
              <a:t> sang </a:t>
            </a:r>
            <a:r>
              <a:rPr lang="en-US" sz="5000" b="1" dirty="0" err="1">
                <a:solidFill>
                  <a:srgbClr val="002060"/>
                </a:solidFill>
                <a:cs typeface="Times New Roman" panose="02020603050405020304" pitchFamily="18" charset="0"/>
              </a:rPr>
              <a:t>hân</a:t>
            </a:r>
            <a:r>
              <a:rPr lang="en-US" sz="5000" b="1" dirty="0">
                <a:solidFill>
                  <a:srgbClr val="002060"/>
                </a:solidFill>
                <a:cs typeface="Times New Roman" panose="02020603050405020304" pitchFamily="18" charset="0"/>
              </a:rPr>
              <a:t> </a:t>
            </a:r>
            <a:r>
              <a:rPr lang="en-US" sz="5000" b="1" dirty="0" err="1">
                <a:solidFill>
                  <a:srgbClr val="002060"/>
                </a:solidFill>
                <a:cs typeface="Times New Roman" panose="02020603050405020304" pitchFamily="18" charset="0"/>
              </a:rPr>
              <a:t>hoan</a:t>
            </a:r>
            <a:r>
              <a:rPr lang="en-US" sz="5000" b="1" dirty="0">
                <a:solidFill>
                  <a:srgbClr val="002060"/>
                </a:solidFill>
                <a:cs typeface="Times New Roman" panose="02020603050405020304" pitchFamily="18" charset="0"/>
              </a:rPr>
              <a:t> </a:t>
            </a:r>
            <a:r>
              <a:rPr lang="en-US" sz="5000" b="1" dirty="0" err="1">
                <a:solidFill>
                  <a:srgbClr val="002060"/>
                </a:solidFill>
                <a:cs typeface="Times New Roman" panose="02020603050405020304" pitchFamily="18" charset="0"/>
              </a:rPr>
              <a:t>pháo</a:t>
            </a:r>
            <a:r>
              <a:rPr lang="en-US" sz="5000" b="1" dirty="0">
                <a:solidFill>
                  <a:srgbClr val="002060"/>
                </a:solidFill>
                <a:cs typeface="Times New Roman" panose="02020603050405020304" pitchFamily="18" charset="0"/>
              </a:rPr>
              <a:t> </a:t>
            </a:r>
            <a:r>
              <a:rPr lang="en-US" sz="5000" b="1" dirty="0" err="1">
                <a:solidFill>
                  <a:srgbClr val="002060"/>
                </a:solidFill>
                <a:cs typeface="Times New Roman" panose="02020603050405020304" pitchFamily="18" charset="0"/>
              </a:rPr>
              <a:t>xuân</a:t>
            </a:r>
            <a:r>
              <a:rPr lang="en-US" sz="5000" b="1" dirty="0">
                <a:solidFill>
                  <a:srgbClr val="002060"/>
                </a:solidFill>
                <a:cs typeface="Times New Roman" panose="02020603050405020304" pitchFamily="18" charset="0"/>
              </a:rPr>
              <a:t> </a:t>
            </a:r>
            <a:r>
              <a:rPr lang="en-US" sz="5000" b="1" dirty="0" err="1">
                <a:solidFill>
                  <a:srgbClr val="002060"/>
                </a:solidFill>
                <a:cs typeface="Times New Roman" panose="02020603050405020304" pitchFamily="18" charset="0"/>
              </a:rPr>
              <a:t>rộn</a:t>
            </a:r>
            <a:r>
              <a:rPr lang="en-US" sz="5000" b="1" dirty="0">
                <a:solidFill>
                  <a:srgbClr val="002060"/>
                </a:solidFill>
                <a:cs typeface="Times New Roman" panose="02020603050405020304" pitchFamily="18" charset="0"/>
              </a:rPr>
              <a:t> </a:t>
            </a:r>
            <a:r>
              <a:rPr lang="en-US" sz="5000" b="1" dirty="0" err="1">
                <a:solidFill>
                  <a:srgbClr val="002060"/>
                </a:solidFill>
                <a:cs typeface="Times New Roman" panose="02020603050405020304" pitchFamily="18" charset="0"/>
              </a:rPr>
              <a:t>ràng</a:t>
            </a:r>
            <a:r>
              <a:rPr lang="en-US" sz="5000" b="1" dirty="0">
                <a:solidFill>
                  <a:srgbClr val="002060"/>
                </a:solidFill>
                <a:cs typeface="Times New Roman" panose="02020603050405020304" pitchFamily="18" charset="0"/>
              </a:rPr>
              <a:t>. </a:t>
            </a:r>
            <a:r>
              <a:rPr lang="en-US" sz="5000" b="1" dirty="0" err="1">
                <a:solidFill>
                  <a:srgbClr val="002060"/>
                </a:solidFill>
                <a:cs typeface="Times New Roman" panose="02020603050405020304" pitchFamily="18" charset="0"/>
              </a:rPr>
              <a:t>Lòng</a:t>
            </a:r>
            <a:r>
              <a:rPr lang="en-US" sz="5000" b="1" dirty="0">
                <a:solidFill>
                  <a:srgbClr val="002060"/>
                </a:solidFill>
                <a:cs typeface="Times New Roman" panose="02020603050405020304" pitchFamily="18" charset="0"/>
              </a:rPr>
              <a:t> ng</a:t>
            </a:r>
            <a:r>
              <a:rPr lang="vi-VN" sz="5000" b="1" dirty="0">
                <a:solidFill>
                  <a:srgbClr val="002060"/>
                </a:solidFill>
                <a:cs typeface="Times New Roman" panose="02020603050405020304" pitchFamily="18" charset="0"/>
              </a:rPr>
              <a:t>ư</a:t>
            </a:r>
            <a:r>
              <a:rPr lang="en-US" sz="5000" b="1" dirty="0" err="1">
                <a:solidFill>
                  <a:srgbClr val="002060"/>
                </a:solidFill>
                <a:cs typeface="Times New Roman" panose="02020603050405020304" pitchFamily="18" charset="0"/>
              </a:rPr>
              <a:t>ời</a:t>
            </a:r>
            <a:r>
              <a:rPr lang="en-US" sz="5000" b="1" dirty="0">
                <a:solidFill>
                  <a:srgbClr val="002060"/>
                </a:solidFill>
                <a:cs typeface="Times New Roman" panose="02020603050405020304" pitchFamily="18" charset="0"/>
              </a:rPr>
              <a:t> </a:t>
            </a:r>
            <a:r>
              <a:rPr lang="en-US" sz="5000" b="1" dirty="0" err="1">
                <a:solidFill>
                  <a:srgbClr val="002060"/>
                </a:solidFill>
                <a:cs typeface="Times New Roman" panose="02020603050405020304" pitchFamily="18" charset="0"/>
              </a:rPr>
              <a:t>nôn</a:t>
            </a:r>
            <a:r>
              <a:rPr lang="en-US" sz="5000" b="1" dirty="0">
                <a:solidFill>
                  <a:srgbClr val="002060"/>
                </a:solidFill>
                <a:cs typeface="Times New Roman" panose="02020603050405020304" pitchFamily="18" charset="0"/>
              </a:rPr>
              <a:t> </a:t>
            </a:r>
            <a:r>
              <a:rPr lang="en-US" sz="5000" b="1" dirty="0" err="1">
                <a:solidFill>
                  <a:srgbClr val="002060"/>
                </a:solidFill>
                <a:cs typeface="Times New Roman" panose="02020603050405020304" pitchFamily="18" charset="0"/>
              </a:rPr>
              <a:t>nao</a:t>
            </a:r>
            <a:r>
              <a:rPr lang="en-US" sz="5000" b="1" dirty="0">
                <a:solidFill>
                  <a:srgbClr val="002060"/>
                </a:solidFill>
                <a:cs typeface="Times New Roman" panose="02020603050405020304" pitchFamily="18" charset="0"/>
              </a:rPr>
              <a:t> </a:t>
            </a:r>
            <a:r>
              <a:rPr lang="en-US" sz="5000" b="1" dirty="0" err="1">
                <a:solidFill>
                  <a:srgbClr val="002060"/>
                </a:solidFill>
                <a:cs typeface="Times New Roman" panose="02020603050405020304" pitchFamily="18" charset="0"/>
              </a:rPr>
              <a:t>bên</a:t>
            </a:r>
            <a:r>
              <a:rPr lang="en-US" sz="5000" b="1" dirty="0">
                <a:solidFill>
                  <a:srgbClr val="002060"/>
                </a:solidFill>
                <a:cs typeface="Times New Roman" panose="02020603050405020304" pitchFamily="18" charset="0"/>
              </a:rPr>
              <a:t> </a:t>
            </a:r>
            <a:r>
              <a:rPr lang="en-US" sz="5000" b="1" dirty="0" err="1">
                <a:solidFill>
                  <a:srgbClr val="002060"/>
                </a:solidFill>
                <a:cs typeface="Times New Roman" panose="02020603050405020304" pitchFamily="18" charset="0"/>
              </a:rPr>
              <a:t>nhau</a:t>
            </a:r>
            <a:r>
              <a:rPr lang="en-US" sz="5000" b="1" dirty="0">
                <a:solidFill>
                  <a:srgbClr val="002060"/>
                </a:solidFill>
                <a:cs typeface="Times New Roman" panose="02020603050405020304" pitchFamily="18" charset="0"/>
              </a:rPr>
              <a:t> </a:t>
            </a:r>
            <a:r>
              <a:rPr lang="en-US" sz="5000" b="1" dirty="0" err="1">
                <a:solidFill>
                  <a:srgbClr val="002060"/>
                </a:solidFill>
                <a:cs typeface="Times New Roman" panose="02020603050405020304" pitchFamily="18" charset="0"/>
              </a:rPr>
              <a:t>sắc</a:t>
            </a:r>
            <a:r>
              <a:rPr lang="en-US" sz="5000" b="1" dirty="0">
                <a:solidFill>
                  <a:srgbClr val="002060"/>
                </a:solidFill>
                <a:cs typeface="Times New Roman" panose="02020603050405020304" pitchFamily="18" charset="0"/>
              </a:rPr>
              <a:t> </a:t>
            </a:r>
            <a:r>
              <a:rPr lang="en-US" sz="5000" b="1" dirty="0" err="1">
                <a:solidFill>
                  <a:srgbClr val="002060"/>
                </a:solidFill>
                <a:cs typeface="Times New Roman" panose="02020603050405020304" pitchFamily="18" charset="0"/>
              </a:rPr>
              <a:t>mai</a:t>
            </a:r>
            <a:r>
              <a:rPr lang="en-US" sz="5000" b="1" dirty="0">
                <a:solidFill>
                  <a:srgbClr val="002060"/>
                </a:solidFill>
                <a:cs typeface="Times New Roman" panose="02020603050405020304" pitchFamily="18" charset="0"/>
              </a:rPr>
              <a:t> t</a:t>
            </a:r>
            <a:r>
              <a:rPr lang="vi-VN" sz="5000" b="1" dirty="0">
                <a:solidFill>
                  <a:srgbClr val="002060"/>
                </a:solidFill>
                <a:cs typeface="Times New Roman" panose="02020603050405020304" pitchFamily="18" charset="0"/>
              </a:rPr>
              <a:t>ư</a:t>
            </a:r>
            <a:r>
              <a:rPr lang="en-US" sz="5000" b="1" dirty="0" err="1">
                <a:solidFill>
                  <a:srgbClr val="002060"/>
                </a:solidFill>
                <a:cs typeface="Times New Roman" panose="02020603050405020304" pitchFamily="18" charset="0"/>
              </a:rPr>
              <a:t>ơi</a:t>
            </a:r>
            <a:r>
              <a:rPr lang="en-US" sz="5000" b="1" dirty="0">
                <a:solidFill>
                  <a:srgbClr val="002060"/>
                </a:solidFill>
                <a:cs typeface="Times New Roman" panose="02020603050405020304" pitchFamily="18" charset="0"/>
              </a:rPr>
              <a:t> </a:t>
            </a:r>
            <a:r>
              <a:rPr lang="en-US" sz="5000" b="1" dirty="0" err="1">
                <a:solidFill>
                  <a:srgbClr val="002060"/>
                </a:solidFill>
                <a:cs typeface="Times New Roman" panose="02020603050405020304" pitchFamily="18" charset="0"/>
              </a:rPr>
              <a:t>vàng</a:t>
            </a:r>
            <a:r>
              <a:rPr lang="en-US" sz="5000" b="1" dirty="0">
                <a:solidFill>
                  <a:srgbClr val="002060"/>
                </a:solidFill>
                <a:cs typeface="Times New Roman" panose="02020603050405020304" pitchFamily="18" charset="0"/>
              </a:rPr>
              <a:t>. </a:t>
            </a:r>
            <a:r>
              <a:rPr lang="en-US" sz="5000" b="1" dirty="0" err="1">
                <a:solidFill>
                  <a:srgbClr val="002060"/>
                </a:solidFill>
                <a:cs typeface="Times New Roman" panose="02020603050405020304" pitchFamily="18" charset="0"/>
              </a:rPr>
              <a:t>Chào</a:t>
            </a:r>
            <a:r>
              <a:rPr lang="en-US" sz="5000" b="1" dirty="0">
                <a:solidFill>
                  <a:srgbClr val="002060"/>
                </a:solidFill>
                <a:cs typeface="Times New Roman" panose="02020603050405020304" pitchFamily="18" charset="0"/>
              </a:rPr>
              <a:t> </a:t>
            </a:r>
            <a:r>
              <a:rPr lang="en-US" sz="5000" b="1" dirty="0" err="1">
                <a:solidFill>
                  <a:srgbClr val="002060"/>
                </a:solidFill>
                <a:cs typeface="Times New Roman" panose="02020603050405020304" pitchFamily="18" charset="0"/>
              </a:rPr>
              <a:t>mùa</a:t>
            </a:r>
            <a:r>
              <a:rPr lang="en-US" sz="5000" b="1" dirty="0">
                <a:solidFill>
                  <a:srgbClr val="002060"/>
                </a:solidFill>
                <a:cs typeface="Times New Roman" panose="02020603050405020304" pitchFamily="18" charset="0"/>
              </a:rPr>
              <a:t> </a:t>
            </a:r>
            <a:r>
              <a:rPr lang="en-US" sz="5000" b="1" dirty="0" err="1">
                <a:solidFill>
                  <a:srgbClr val="002060"/>
                </a:solidFill>
                <a:cs typeface="Times New Roman" panose="02020603050405020304" pitchFamily="18" charset="0"/>
              </a:rPr>
              <a:t>xuân</a:t>
            </a:r>
            <a:r>
              <a:rPr lang="en-US" sz="5000" b="1" dirty="0">
                <a:solidFill>
                  <a:srgbClr val="002060"/>
                </a:solidFill>
                <a:cs typeface="Times New Roman" panose="02020603050405020304" pitchFamily="18" charset="0"/>
              </a:rPr>
              <a:t> </a:t>
            </a:r>
            <a:r>
              <a:rPr lang="en-US" sz="5000" b="1" dirty="0" err="1">
                <a:solidFill>
                  <a:srgbClr val="002060"/>
                </a:solidFill>
                <a:cs typeface="Times New Roman" panose="02020603050405020304" pitchFamily="18" charset="0"/>
              </a:rPr>
              <a:t>mới</a:t>
            </a:r>
            <a:r>
              <a:rPr lang="en-US" sz="5000" b="1" dirty="0">
                <a:solidFill>
                  <a:srgbClr val="002060"/>
                </a:solidFill>
                <a:cs typeface="Times New Roman" panose="02020603050405020304" pitchFamily="18" charset="0"/>
              </a:rPr>
              <a:t> </a:t>
            </a:r>
            <a:r>
              <a:rPr lang="en-US" sz="5000" b="1" dirty="0" err="1">
                <a:solidFill>
                  <a:srgbClr val="002060"/>
                </a:solidFill>
                <a:cs typeface="Times New Roman" panose="02020603050405020304" pitchFamily="18" charset="0"/>
              </a:rPr>
              <a:t>tình</a:t>
            </a:r>
            <a:r>
              <a:rPr lang="en-US" sz="5000" b="1" dirty="0">
                <a:solidFill>
                  <a:srgbClr val="002060"/>
                </a:solidFill>
                <a:cs typeface="Times New Roman" panose="02020603050405020304" pitchFamily="18" charset="0"/>
              </a:rPr>
              <a:t> </a:t>
            </a:r>
            <a:r>
              <a:rPr lang="en-US" sz="5000" b="1" dirty="0" err="1">
                <a:solidFill>
                  <a:srgbClr val="002060"/>
                </a:solidFill>
                <a:cs typeface="Times New Roman" panose="02020603050405020304" pitchFamily="18" charset="0"/>
              </a:rPr>
              <a:t>ngập</a:t>
            </a:r>
            <a:r>
              <a:rPr lang="en-US" sz="5000" b="1" dirty="0">
                <a:solidFill>
                  <a:srgbClr val="002060"/>
                </a:solidFill>
                <a:cs typeface="Times New Roman" panose="02020603050405020304" pitchFamily="18" charset="0"/>
              </a:rPr>
              <a:t> </a:t>
            </a:r>
            <a:r>
              <a:rPr lang="en-US" sz="5000" b="1" dirty="0" err="1">
                <a:solidFill>
                  <a:srgbClr val="002060"/>
                </a:solidFill>
                <a:cs typeface="Times New Roman" panose="02020603050405020304" pitchFamily="18" charset="0"/>
              </a:rPr>
              <a:t>tràn</a:t>
            </a:r>
            <a:r>
              <a:rPr lang="en-US" sz="5000" b="1" dirty="0">
                <a:solidFill>
                  <a:srgbClr val="002060"/>
                </a:solidFill>
                <a:cs typeface="Times New Roman" panose="02020603050405020304" pitchFamily="18" charset="0"/>
              </a:rPr>
              <a:t> </a:t>
            </a:r>
            <a:r>
              <a:rPr lang="en-US" sz="5000" b="1" dirty="0" err="1">
                <a:solidFill>
                  <a:srgbClr val="002060"/>
                </a:solidFill>
                <a:cs typeface="Times New Roman" panose="02020603050405020304" pitchFamily="18" charset="0"/>
              </a:rPr>
              <a:t>bầu</a:t>
            </a:r>
            <a:r>
              <a:rPr lang="en-US" sz="5000" b="1" dirty="0">
                <a:solidFill>
                  <a:srgbClr val="002060"/>
                </a:solidFill>
                <a:cs typeface="Times New Roman" panose="02020603050405020304" pitchFamily="18" charset="0"/>
              </a:rPr>
              <a:t> </a:t>
            </a:r>
            <a:r>
              <a:rPr lang="en-US" sz="5000" b="1" dirty="0" err="1">
                <a:solidFill>
                  <a:srgbClr val="002060"/>
                </a:solidFill>
                <a:cs typeface="Times New Roman" panose="02020603050405020304" pitchFamily="18" charset="0"/>
              </a:rPr>
              <a:t>trời</a:t>
            </a:r>
            <a:r>
              <a:rPr lang="en-US" sz="5000" b="1" dirty="0">
                <a:solidFill>
                  <a:srgbClr val="002060"/>
                </a:solidFill>
                <a:cs typeface="Times New Roman" panose="02020603050405020304" pitchFamily="18" charset="0"/>
              </a:rPr>
              <a:t> </a:t>
            </a:r>
            <a:r>
              <a:rPr lang="en-US" sz="5000" b="1" dirty="0" err="1">
                <a:solidFill>
                  <a:srgbClr val="002060"/>
                </a:solidFill>
                <a:cs typeface="Times New Roman" panose="02020603050405020304" pitchFamily="18" charset="0"/>
              </a:rPr>
              <a:t>ph</a:t>
            </a:r>
            <a:r>
              <a:rPr lang="vi-VN" sz="5000" b="1" dirty="0">
                <a:solidFill>
                  <a:srgbClr val="002060"/>
                </a:solidFill>
                <a:cs typeface="Times New Roman" panose="02020603050405020304" pitchFamily="18" charset="0"/>
              </a:rPr>
              <a:t>ơ</a:t>
            </a:r>
            <a:r>
              <a:rPr lang="en-US" sz="5000" b="1" dirty="0" err="1">
                <a:solidFill>
                  <a:srgbClr val="002060"/>
                </a:solidFill>
                <a:cs typeface="Times New Roman" panose="02020603050405020304" pitchFamily="18" charset="0"/>
              </a:rPr>
              <a:t>i</a:t>
            </a:r>
            <a:r>
              <a:rPr lang="en-US" sz="5000" b="1" dirty="0">
                <a:solidFill>
                  <a:srgbClr val="002060"/>
                </a:solidFill>
                <a:cs typeface="Times New Roman" panose="02020603050405020304" pitchFamily="18" charset="0"/>
              </a:rPr>
              <a:t> </a:t>
            </a:r>
            <a:r>
              <a:rPr lang="en-US" sz="5000" b="1" dirty="0" err="1">
                <a:solidFill>
                  <a:srgbClr val="002060"/>
                </a:solidFill>
                <a:cs typeface="Times New Roman" panose="02020603050405020304" pitchFamily="18" charset="0"/>
              </a:rPr>
              <a:t>phới</a:t>
            </a:r>
            <a:r>
              <a:rPr lang="en-US" sz="5000" b="1" dirty="0">
                <a:solidFill>
                  <a:srgbClr val="002060"/>
                </a:solidFill>
                <a:cs typeface="Times New Roman" panose="02020603050405020304" pitchFamily="18" charset="0"/>
              </a:rPr>
              <a:t> </a:t>
            </a:r>
            <a:r>
              <a:rPr lang="en-US" sz="5000" b="1" dirty="0" err="1">
                <a:solidFill>
                  <a:srgbClr val="002060"/>
                </a:solidFill>
                <a:cs typeface="Times New Roman" panose="02020603050405020304" pitchFamily="18" charset="0"/>
              </a:rPr>
              <a:t>cùng</a:t>
            </a:r>
            <a:r>
              <a:rPr lang="en-US" sz="5000" b="1" dirty="0">
                <a:solidFill>
                  <a:srgbClr val="002060"/>
                </a:solidFill>
                <a:cs typeface="Times New Roman" panose="02020603050405020304" pitchFamily="18" charset="0"/>
              </a:rPr>
              <a:t> </a:t>
            </a:r>
            <a:r>
              <a:rPr lang="en-US" sz="5000" b="1" dirty="0" err="1">
                <a:solidFill>
                  <a:srgbClr val="002060"/>
                </a:solidFill>
                <a:cs typeface="Times New Roman" panose="02020603050405020304" pitchFamily="18" charset="0"/>
              </a:rPr>
              <a:t>điệu</a:t>
            </a:r>
            <a:r>
              <a:rPr lang="en-US" sz="5000" b="1" dirty="0">
                <a:solidFill>
                  <a:srgbClr val="002060"/>
                </a:solidFill>
                <a:cs typeface="Times New Roman" panose="02020603050405020304" pitchFamily="18" charset="0"/>
              </a:rPr>
              <a:t> </a:t>
            </a:r>
            <a:r>
              <a:rPr lang="en-US" sz="5000" b="1" dirty="0" err="1">
                <a:solidFill>
                  <a:srgbClr val="002060"/>
                </a:solidFill>
                <a:cs typeface="Times New Roman" panose="02020603050405020304" pitchFamily="18" charset="0"/>
              </a:rPr>
              <a:t>đàn</a:t>
            </a:r>
            <a:r>
              <a:rPr lang="en-US" sz="5000" b="1" dirty="0">
                <a:solidFill>
                  <a:srgbClr val="002060"/>
                </a:solidFill>
                <a:cs typeface="Times New Roman" panose="02020603050405020304" pitchFamily="18" charset="0"/>
              </a:rPr>
              <a:t> </a:t>
            </a:r>
            <a:r>
              <a:rPr lang="en-US" sz="5000" b="1" dirty="0" err="1">
                <a:solidFill>
                  <a:srgbClr val="002060"/>
                </a:solidFill>
                <a:cs typeface="Times New Roman" panose="02020603050405020304" pitchFamily="18" charset="0"/>
              </a:rPr>
              <a:t>chúc</a:t>
            </a:r>
            <a:r>
              <a:rPr lang="en-US" sz="5000" b="1" dirty="0">
                <a:solidFill>
                  <a:srgbClr val="002060"/>
                </a:solidFill>
                <a:cs typeface="Times New Roman" panose="02020603050405020304" pitchFamily="18" charset="0"/>
              </a:rPr>
              <a:t> </a:t>
            </a:r>
            <a:r>
              <a:rPr lang="en-US" sz="5000" b="1" dirty="0" err="1">
                <a:solidFill>
                  <a:srgbClr val="002060"/>
                </a:solidFill>
                <a:cs typeface="Times New Roman" panose="02020603050405020304" pitchFamily="18" charset="0"/>
              </a:rPr>
              <a:t>nhau</a:t>
            </a:r>
            <a:r>
              <a:rPr lang="en-US" sz="5000" b="1" dirty="0">
                <a:solidFill>
                  <a:srgbClr val="002060"/>
                </a:solidFill>
                <a:cs typeface="Times New Roman" panose="02020603050405020304" pitchFamily="18" charset="0"/>
              </a:rPr>
              <a:t> an </a:t>
            </a:r>
            <a:r>
              <a:rPr lang="en-US" sz="5000" b="1" dirty="0" err="1">
                <a:solidFill>
                  <a:srgbClr val="002060"/>
                </a:solidFill>
                <a:cs typeface="Times New Roman" panose="02020603050405020304" pitchFamily="18" charset="0"/>
              </a:rPr>
              <a:t>lành</a:t>
            </a:r>
            <a:r>
              <a:rPr lang="en-US" sz="5000" b="1" dirty="0">
                <a:solidFill>
                  <a:srgbClr val="002060"/>
                </a:solidFill>
                <a:cs typeface="Times New Roman" panose="02020603050405020304" pitchFamily="18" charset="0"/>
              </a:rPr>
              <a:t> </a:t>
            </a:r>
            <a:r>
              <a:rPr lang="en-US" sz="5000" b="1" dirty="0" err="1">
                <a:solidFill>
                  <a:srgbClr val="002060"/>
                </a:solidFill>
                <a:cs typeface="Times New Roman" panose="02020603050405020304" pitchFamily="18" charset="0"/>
              </a:rPr>
              <a:t>tân</a:t>
            </a:r>
            <a:r>
              <a:rPr lang="en-US" sz="5000" b="1" dirty="0">
                <a:solidFill>
                  <a:srgbClr val="002060"/>
                </a:solidFill>
                <a:cs typeface="Times New Roman" panose="02020603050405020304" pitchFamily="18" charset="0"/>
              </a:rPr>
              <a:t> </a:t>
            </a:r>
            <a:r>
              <a:rPr lang="en-US" sz="5000" b="1" dirty="0" err="1">
                <a:solidFill>
                  <a:srgbClr val="002060"/>
                </a:solidFill>
                <a:cs typeface="Times New Roman" panose="02020603050405020304" pitchFamily="18" charset="0"/>
              </a:rPr>
              <a:t>niên</a:t>
            </a:r>
            <a:r>
              <a:rPr lang="en-US" sz="5000" b="1" dirty="0">
                <a:solidFill>
                  <a:srgbClr val="002060"/>
                </a:solidFill>
                <a:cs typeface="Times New Roman" panose="02020603050405020304" pitchFamily="18" charset="0"/>
              </a:rPr>
              <a:t> </a:t>
            </a:r>
            <a:r>
              <a:rPr lang="en-US" sz="5000" b="1" dirty="0" err="1">
                <a:solidFill>
                  <a:srgbClr val="002060"/>
                </a:solidFill>
                <a:cs typeface="Times New Roman" panose="02020603050405020304" pitchFamily="18" charset="0"/>
              </a:rPr>
              <a:t>thắm</a:t>
            </a:r>
            <a:r>
              <a:rPr lang="en-US" sz="5000" b="1" dirty="0">
                <a:solidFill>
                  <a:srgbClr val="002060"/>
                </a:solidFill>
                <a:cs typeface="Times New Roman" panose="02020603050405020304" pitchFamily="18" charset="0"/>
              </a:rPr>
              <a:t> t</a:t>
            </a:r>
            <a:r>
              <a:rPr lang="vi-VN" sz="5000" b="1" dirty="0">
                <a:solidFill>
                  <a:srgbClr val="002060"/>
                </a:solidFill>
                <a:cs typeface="Times New Roman" panose="02020603050405020304" pitchFamily="18" charset="0"/>
              </a:rPr>
              <a:t>ư</a:t>
            </a:r>
            <a:r>
              <a:rPr lang="en-US" sz="5000" b="1" dirty="0" err="1">
                <a:solidFill>
                  <a:srgbClr val="002060"/>
                </a:solidFill>
                <a:cs typeface="Times New Roman" panose="02020603050405020304" pitchFamily="18" charset="0"/>
              </a:rPr>
              <a:t>ơi</a:t>
            </a:r>
            <a:r>
              <a:rPr lang="en-US" sz="5000" b="1" dirty="0">
                <a:solidFill>
                  <a:srgbClr val="002060"/>
                </a:solidFill>
                <a:cs typeface="Times New Roman" panose="02020603050405020304" pitchFamily="18" charset="0"/>
              </a:rPr>
              <a:t> </a:t>
            </a:r>
            <a:r>
              <a:rPr lang="en-US" sz="5000" b="1" dirty="0" err="1">
                <a:solidFill>
                  <a:srgbClr val="002060"/>
                </a:solidFill>
                <a:cs typeface="Times New Roman" panose="02020603050405020304" pitchFamily="18" charset="0"/>
              </a:rPr>
              <a:t>huy</a:t>
            </a:r>
            <a:r>
              <a:rPr lang="en-US" sz="5000" b="1" dirty="0">
                <a:solidFill>
                  <a:srgbClr val="002060"/>
                </a:solidFill>
                <a:cs typeface="Times New Roman" panose="02020603050405020304" pitchFamily="18" charset="0"/>
              </a:rPr>
              <a:t> </a:t>
            </a:r>
            <a:r>
              <a:rPr lang="en-US" sz="5000" b="1" dirty="0" err="1">
                <a:solidFill>
                  <a:srgbClr val="002060"/>
                </a:solidFill>
                <a:cs typeface="Times New Roman" panose="02020603050405020304" pitchFamily="18" charset="0"/>
              </a:rPr>
              <a:t>hoàng</a:t>
            </a:r>
            <a:r>
              <a:rPr lang="en-US" sz="5000" b="1" dirty="0">
                <a:solidFill>
                  <a:srgbClr val="002060"/>
                </a:solidFill>
                <a:cs typeface="Times New Roman" panose="02020603050405020304" pitchFamily="18" charset="0"/>
              </a:rPr>
              <a:t>. </a:t>
            </a:r>
            <a:endParaRPr lang="vi-VN" sz="5000" b="1" dirty="0">
              <a:solidFill>
                <a:srgbClr val="002060"/>
              </a:solidFill>
              <a:effectLst/>
              <a:cs typeface="Times New Roman" panose="02020603050405020304" pitchFamily="18" charset="0"/>
            </a:endParaRPr>
          </a:p>
        </p:txBody>
      </p:sp>
    </p:spTree>
    <p:extLst>
      <p:ext uri="{BB962C8B-B14F-4D97-AF65-F5344CB8AC3E}">
        <p14:creationId xmlns:p14="http://schemas.microsoft.com/office/powerpoint/2010/main" val="45920895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1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225</TotalTime>
  <Words>1396</Words>
  <Application>Microsoft Office PowerPoint</Application>
  <PresentationFormat>On-screen Show (16:9)</PresentationFormat>
  <Paragraphs>85</Paragraphs>
  <Slides>72</Slides>
  <Notes>9</Notes>
  <HiddenSlides>0</HiddenSlides>
  <MMClips>0</MMClips>
  <ScaleCrop>false</ScaleCrop>
  <HeadingPairs>
    <vt:vector size="4" baseType="variant">
      <vt:variant>
        <vt:lpstr>Theme</vt:lpstr>
      </vt:variant>
      <vt:variant>
        <vt:i4>10</vt:i4>
      </vt:variant>
      <vt:variant>
        <vt:lpstr>Slide Titles</vt:lpstr>
      </vt:variant>
      <vt:variant>
        <vt:i4>72</vt:i4>
      </vt:variant>
    </vt:vector>
  </HeadingPairs>
  <TitlesOfParts>
    <vt:vector size="82" baseType="lpstr">
      <vt:lpstr>Office Theme</vt:lpstr>
      <vt:lpstr>1_Office Theme</vt:lpstr>
      <vt:lpstr>2_Office Theme</vt:lpstr>
      <vt:lpstr>6_Office Theme</vt:lpstr>
      <vt:lpstr>8_Office Theme</vt:lpstr>
      <vt:lpstr>9_Office Theme</vt:lpstr>
      <vt:lpstr>10_Office Theme</vt:lpstr>
      <vt:lpstr>14_Office Theme</vt:lpstr>
      <vt:lpstr>11_Office Theme</vt:lpstr>
      <vt:lpstr>37_Default Design</vt:lpstr>
      <vt:lpstr>PowerPoint Presentation</vt:lpstr>
      <vt:lpstr>Tập Hát  Cộng Đoàn</vt:lpstr>
      <vt:lpstr>Đk: Xin Chúa xuống muôn ơn lộc cho chúng con suốt cả cuộc đời.</vt:lpstr>
      <vt:lpstr>Tk1: Phúc thay bạn nào kính sợ Chúa, bước đi trong đường lối Ngài. Bạn hưởng công nghiệp bạn làm ra, cuộc sống cứ luôn gặp may.</vt:lpstr>
      <vt:lpstr>Đk: Xin Chúa xuống muôn ơn lộc cho chúng con suốt cả cuộc đời.</vt:lpstr>
      <vt:lpstr>Alleluia-alleluia: Ước chi bình an của Đức Ki-tô ngự trong long anh em. Nguyện cho lời Đức Ki-tô ngự trong long anh em thật phong phú dồi dào. Alleluia…</vt:lpstr>
      <vt:lpstr>PowerPoint Presentation</vt:lpstr>
      <vt:lpstr>Ca Nhập Lễ Chào Mừng Xuân Mới Nguyễn Thành Chiến – Đinh Công Huỳnh</vt:lpstr>
      <vt:lpstr>Tk1: Chào mừng xuân sang hân hoan pháo xuân rộn ràng. Lòng người nôn nao bên nhau sắc mai tươi vàng. Chào mùa xuân mới tình ngập tràn bầu trời phơi phới cùng điệu đàn chúc nhau an lành tân niên thắm tươi huy hoàng. </vt:lpstr>
      <vt:lpstr>Tk2: Mừng mùa xuân tươi yên vui khắp nơi rộn ràng. Một mùa hoa xinh vui trong gió xuân dịu dàng. Chào mừng mùa xuân nụ cười hồng hoa tươi khoe sắc cùng điệu nhạc, đón xuân chan hòa bên nhau chúc câu an lành. </vt:lpstr>
      <vt:lpstr>Đk: Xuân xuân tươi bên trúc mai anh đào. Tim reo vui trong gió xuân ngọt ngào. Nguyện cầu cho nhân thế luôn an hòa. Một mùa xuân đang đến trong mọi nhà.  </vt:lpstr>
      <vt:lpstr>PowerPoint Presentation</vt:lpstr>
      <vt:lpstr> </vt:lpstr>
      <vt:lpstr> </vt:lpstr>
      <vt:lpstr> </vt:lpstr>
      <vt:lpstr> </vt:lpstr>
      <vt:lpstr> </vt:lpstr>
      <vt:lpstr> </vt:lpstr>
      <vt:lpstr> </vt:lpstr>
      <vt:lpstr> </vt:lpstr>
      <vt:lpstr>PowerPoint Presentation</vt:lpstr>
      <vt:lpstr>Đáp ca Thánh vịnh 127 Lm. Kim Long (3 Câu)</vt:lpstr>
      <vt:lpstr>Đk: Xin Chúa xuống muôn ơn lộc cho chúng con suốt cả cuộc đời.</vt:lpstr>
      <vt:lpstr>Tk1: Phúc thay bạn nào kính sợ Chúa, bước đi trong đường lối Ngài. Bạn hưởng công nghiệp bạn làm ra, cuộc sống cứ luôn gặp may.</vt:lpstr>
      <vt:lpstr>Đk: Xin Chúa xuống muôn ơn lộc cho chúng con suốt cả cuộc đời.</vt:lpstr>
      <vt:lpstr>Tk2: Cứ trông như hiền thê bạn đó, giống cây nho đầy trái thơm nồng. Tựa gốc ô-liu là bầy con cùng xúm xít quanh bàn ăn.</vt:lpstr>
      <vt:lpstr>Đk: Xin Chúa xuống muôn ơn lộc cho chúng con suốt cả cuộc đời.</vt:lpstr>
      <vt:lpstr>Tk3: Bởi chưng đây là chính lộc phúc Chúa ban cho kẻ kính sợ Ngài. Nguyện Chúa thương bạn từ Si-on, tràn xuống phúc ân triền miên.</vt:lpstr>
      <vt:lpstr>Đk: Xin Chúa xuống muôn ơn lộc cho chúng con suốt cả cuộc đời.</vt:lpstr>
      <vt:lpstr>PowerPoint Presentation</vt:lpstr>
      <vt:lpstr>Alleluia-alleluia: Ước chi bình an của Đức Ki-tô ngự trong lòng anh em. Nguyện cho lời Đức Ki-tô ngự trong lòng anh em thật phong phú dồi dào. Alleluia…</vt:lpstr>
      <vt:lpstr>PowerPoint Presentation</vt:lpstr>
      <vt:lpstr>PowerPoint Presentation</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PowerPoint Presentation</vt:lpstr>
      <vt:lpstr>Ca Dâng Lễ Đầu Xuân Dâng Lễ Giang Ân</vt:lpstr>
      <vt:lpstr>Pk1:  Đong con tim con tim thật đầy, trên đôi tay đôi tay mọn hèn. Ngày xuân hiệp dâng Bánh Rượu lên Chúa, đời con bao mùa mưa nắng. Đông qua thu hạ đến xuân về, bao nhiêu ân huệ Chúa ban. Một mùa xuân, một mùa xuân rộn vang tiếng ca.</vt:lpstr>
      <vt:lpstr>Pk2:  Dâng lên Cha hương hoa đầu mùa, dâng yêu thương bao nhiêu là vừa. Tình Cha rộng ban tháng ngày chan chứa, đời con dâng gì cho xứng. Ơn Cha cao tựa Thái Sơn và bao la hơn cả biển khơi. Lời tạ ơn, lời tạ ơn ngày xuân thiết tha.</vt:lpstr>
      <vt:lpstr>Pk3: Khi xuân sang muôn hoa nở vàng, bao em thơ vui xuân rộn ràng. Đầu xuân nguyện dâng khói trầm nghi ngút, đời con xin làm hy lễ. Bao nhiêu vui buồn đã qua rồi, xuân sang an bình khắp nơi. Ngày đầu xuân, ngày đầu xuân niềm vui chứa chan.</vt:lpstr>
      <vt:lpstr>PowerPoint Presentation</vt:lpstr>
      <vt:lpstr>PowerPoint Presentation</vt:lpstr>
      <vt:lpstr>Ca Nguyện Hiệp Lễ  Nụ Tầm Xuân Lm. Từ Duyên</vt:lpstr>
      <vt:lpstr>Đk: Nụ tầm xuân, con hái lên dâng tình mến chan hòa ngày đầu xuân. Nụ tầm xuân xin dâng lên cha, nụ tầm xuân xin kính dâng mẹ bao mến thương trong ngày xuân.</vt:lpstr>
      <vt:lpstr>Tk1: Niềm vui này nhờ ơn Chúa đã ban cho mẹ cha luôn mến thương hiền hòa. Thì nay tạ ơn Ngài con xin tạ ơn Ngài.</vt:lpstr>
      <vt:lpstr>Đk: Nụ tầm xuân, con hái lên dâng tình mến chan hòa ngày đầu xuân. Nụ tầm xuân xin dâng lên cha, nụ tầm xuân xin kính dâng mẹ bao mến thương trong ngày xuân.</vt:lpstr>
      <vt:lpstr>Tk2: Niềm vui này nhờ ơn Chúa đỡ nâng ông bà con luôn sắt son đến cùng, thì nay tạ ơn Ngài con xin tạ ơn Ngài.</vt:lpstr>
      <vt:lpstr>Đk: Nụ tầm xuân, con hái lên dâng tình mến chan hòa ngày đầu xuân. Nụ tầm xuân xin dâng lên cha, nụ tầm xuân xin kính dâng mẹ bao mến thương trong ngày xuân.</vt:lpstr>
      <vt:lpstr>Tk3: Niềm vui này nhờ ơn Chúa dẫn đưa anh chị em luôn mến cha mến mẹ. Thì nay tạ ơn Ngài con xin tạ ơn Ngài.</vt:lpstr>
      <vt:lpstr>Đk: Nụ tầm xuân, con hái lên dâng tình mến chan hòa ngày đầu xuân. Nụ tầm xuân xin dâng lên cha, nụ tầm xuân xin kính dâng mẹ bao mến thương trong ngày xuân.</vt:lpstr>
      <vt:lpstr>Tk4: Niềm vui này nhờ ơn Chúa sáng soi cho đàn con dẫu khó khăn coi thường. Thì nay tạ ơn Ngài con xin tạ ơn Ngài.</vt:lpstr>
      <vt:lpstr>Đk: Nụ tầm xuân, con hái lên dâng tình mến chan hòa ngày đầu xuân. Nụ tầm xuân xin dâng lên cha, nụ tầm xuân xin kính dâng mẹ bao mến thương trong ngày xuân.</vt:lpstr>
      <vt:lpstr>PowerPoint Presentation</vt:lpstr>
      <vt:lpstr>PowerPoint Presentation</vt:lpstr>
      <vt:lpstr>Ca Kết Lễ Thắp Nén Hương Xuân Lm. Nguyễn Duy</vt:lpstr>
      <vt:lpstr>Đk:  Ngày xuân ánh sáng lan khắp trời. Ngày xuân chim tung cánh ngàn nơi. Làn gió cuốn hương gieo cõi đời trong khúc nhạc tiếng cười, đón chào mùa xuân mới. </vt:lpstr>
      <vt:lpstr>***:  Ngày xuân thắp nén hương ngát tình, hồn con dâng lên Chúa niềm tin. Nguyện Chúa xuống muôn ơn phúc lành trên đất Việt thanh bình, cho xuân về thắm xinh.</vt:lpstr>
      <vt:lpstr>Đk:  Ngày xuân ánh sáng lan khắp trời. Ngày xuân chim tung cánh ngàn nơi. Làn gió cuốn hương gieo cõi đời trong khúc nhạc tiếng cười, đón chào mùa xuân mới. </vt:lpstr>
      <vt:lpstr>***:  Ngày xuân thắp nén hương ngát tình, hồn con dâng lên Chúa niềm tin. Nguyện Chúa xuống muôn ơn phúc lành trên đất Việt thanh bình, cho xuân về thắm xinh.</vt:lpstr>
      <vt:lpstr>Tk1: Con khấn nguyện một mùa xuân vinh phúc thắm tươi hồng ân Chúa mọi nơi. Xin Chúa thương ban mùa xuân an vui, khắp nơi rạng Danh Chúa muôn đời.</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Hung Nam</dc:creator>
  <cp:lastModifiedBy>RePack by Diakov</cp:lastModifiedBy>
  <cp:revision>34</cp:revision>
  <dcterms:created xsi:type="dcterms:W3CDTF">2023-01-03T13:12:18Z</dcterms:created>
  <dcterms:modified xsi:type="dcterms:W3CDTF">2024-02-07T07:33:22Z</dcterms:modified>
</cp:coreProperties>
</file>