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876" r:id="rId3"/>
    <p:sldMasterId id="2147484040" r:id="rId4"/>
  </p:sldMasterIdLst>
  <p:notesMasterIdLst>
    <p:notesMasterId r:id="rId42"/>
  </p:notesMasterIdLst>
  <p:sldIdLst>
    <p:sldId id="289" r:id="rId5"/>
    <p:sldId id="321" r:id="rId6"/>
    <p:sldId id="553" r:id="rId7"/>
    <p:sldId id="585" r:id="rId8"/>
    <p:sldId id="443" r:id="rId9"/>
    <p:sldId id="746" r:id="rId10"/>
    <p:sldId id="322" r:id="rId11"/>
    <p:sldId id="294" r:id="rId12"/>
    <p:sldId id="291" r:id="rId13"/>
    <p:sldId id="377" r:id="rId14"/>
    <p:sldId id="324" r:id="rId15"/>
    <p:sldId id="558" r:id="rId16"/>
    <p:sldId id="559" r:id="rId17"/>
    <p:sldId id="561" r:id="rId18"/>
    <p:sldId id="614" r:id="rId19"/>
    <p:sldId id="748" r:id="rId20"/>
    <p:sldId id="749" r:id="rId21"/>
    <p:sldId id="277" r:id="rId22"/>
    <p:sldId id="870" r:id="rId23"/>
    <p:sldId id="898" r:id="rId24"/>
    <p:sldId id="899" r:id="rId25"/>
    <p:sldId id="900" r:id="rId26"/>
    <p:sldId id="290" r:id="rId27"/>
    <p:sldId id="886" r:id="rId28"/>
    <p:sldId id="901" r:id="rId29"/>
    <p:sldId id="902" r:id="rId30"/>
    <p:sldId id="903" r:id="rId31"/>
    <p:sldId id="887" r:id="rId32"/>
    <p:sldId id="904" r:id="rId33"/>
    <p:sldId id="905" r:id="rId34"/>
    <p:sldId id="908" r:id="rId35"/>
    <p:sldId id="909" r:id="rId36"/>
    <p:sldId id="293" r:id="rId37"/>
    <p:sldId id="906" r:id="rId38"/>
    <p:sldId id="295" r:id="rId39"/>
    <p:sldId id="907" r:id="rId40"/>
    <p:sldId id="910"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37CE7-5F49-4D26-A6EE-1F6CE85FC8FC}"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E38FC-32FC-45FF-B7CC-4105423D6B97}" type="slidenum">
              <a:rPr lang="en-US" smtClean="0"/>
              <a:t>‹#›</a:t>
            </a:fld>
            <a:endParaRPr lang="en-US"/>
          </a:p>
        </p:txBody>
      </p:sp>
    </p:spTree>
    <p:extLst>
      <p:ext uri="{BB962C8B-B14F-4D97-AF65-F5344CB8AC3E}">
        <p14:creationId xmlns:p14="http://schemas.microsoft.com/office/powerpoint/2010/main" val="132348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27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638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263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991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400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001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58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798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738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915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754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8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419463"/>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latin typeface="+mj-lt"/>
              <a:cs typeface="Times New Roman" pitchFamily="18" charset="0"/>
            </a:endParaRPr>
          </a:p>
          <a:p>
            <a:endParaRPr lang="en-US" sz="4400"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TƯ</a:t>
            </a:r>
          </a:p>
          <a:p>
            <a:r>
              <a:rPr lang="vi-VN" sz="4400" b="1">
                <a:solidFill>
                  <a:srgbClr val="FFFF00"/>
                </a:solidFill>
                <a:latin typeface="+mj-lt"/>
                <a:cs typeface="Times New Roman" pitchFamily="18" charset="0"/>
              </a:rPr>
              <a:t>TUẦN VII THƯỜNG NIÊN</a:t>
            </a:r>
          </a:p>
          <a:p>
            <a:r>
              <a:rPr lang="vi-VN" sz="4400" b="1" dirty="0">
                <a:solidFill>
                  <a:srgbClr val="FFFF00"/>
                </a:solidFill>
                <a:latin typeface="+mj-lt"/>
                <a:cs typeface="Times New Roman" pitchFamily="18" charset="0"/>
              </a:rPr>
              <a:t>Sau lễ Chúa Thánh Thần hiện xuống</a:t>
            </a:r>
          </a:p>
        </p:txBody>
      </p:sp>
    </p:spTree>
    <p:extLst>
      <p:ext uri="{BB962C8B-B14F-4D97-AF65-F5344CB8AC3E}">
        <p14:creationId xmlns:p14="http://schemas.microsoft.com/office/powerpoint/2010/main" val="189461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7"/>
            <a:ext cx="9144000" cy="5134246"/>
          </a:xfrm>
          <a:prstGeom prst="rect">
            <a:avLst/>
          </a:prstGeom>
        </p:spPr>
      </p:pic>
    </p:spTree>
    <p:extLst>
      <p:ext uri="{BB962C8B-B14F-4D97-AF65-F5344CB8AC3E}">
        <p14:creationId xmlns:p14="http://schemas.microsoft.com/office/powerpoint/2010/main" val="408356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a:solidFill>
                  <a:srgbClr val="FFFF00"/>
                </a:solidFill>
              </a:rPr>
              <a:t>Của</a:t>
            </a:r>
            <a:r>
              <a:rPr lang="en-US" sz="4000" b="1" dirty="0">
                <a:solidFill>
                  <a:srgbClr val="FFFF00"/>
                </a:solidFill>
              </a:rPr>
              <a:t> </a:t>
            </a:r>
            <a:r>
              <a:rPr lang="en-US" sz="4000" b="1" dirty="0" err="1">
                <a:solidFill>
                  <a:srgbClr val="FFFF00"/>
                </a:solidFill>
              </a:rPr>
              <a:t>Lễ</a:t>
            </a:r>
            <a:r>
              <a:rPr lang="en-US" sz="4000" b="1" dirty="0">
                <a:solidFill>
                  <a:srgbClr val="FFFF00"/>
                </a:solidFill>
              </a:rPr>
              <a:t> Đ</a:t>
            </a:r>
            <a:r>
              <a:rPr lang="vi-VN" sz="4000" b="1" dirty="0">
                <a:solidFill>
                  <a:srgbClr val="FFFF00"/>
                </a:solidFill>
              </a:rPr>
              <a:t>ơ</a:t>
            </a:r>
            <a:r>
              <a:rPr lang="en-US" sz="4000" b="1" dirty="0">
                <a:solidFill>
                  <a:srgbClr val="FFFF00"/>
                </a:solidFill>
              </a:rPr>
              <a:t>n S</a:t>
            </a:r>
            <a:r>
              <a:rPr lang="vi-VN" sz="4000" b="1" dirty="0">
                <a:solidFill>
                  <a:srgbClr val="FFFF00"/>
                </a:solidFill>
              </a:rPr>
              <a:t>ơ</a:t>
            </a:r>
            <a:endParaRPr lang="en-US" sz="4000" b="1" dirty="0">
              <a:solidFill>
                <a:srgbClr val="FFFF00"/>
              </a:solidFill>
            </a:endParaRPr>
          </a:p>
          <a:p>
            <a:pPr algn="ctr"/>
            <a:r>
              <a:rPr lang="en-US" sz="4000" b="1" i="1" dirty="0" err="1">
                <a:solidFill>
                  <a:schemeClr val="bg1"/>
                </a:solidFill>
              </a:rPr>
              <a:t>Đa</a:t>
            </a:r>
            <a:r>
              <a:rPr lang="en-US" sz="4000" b="1" i="1" dirty="0">
                <a:solidFill>
                  <a:schemeClr val="bg1"/>
                </a:solidFill>
              </a:rPr>
              <a:t> Minh</a:t>
            </a:r>
          </a:p>
        </p:txBody>
      </p:sp>
    </p:spTree>
    <p:extLst>
      <p:ext uri="{BB962C8B-B14F-4D97-AF65-F5344CB8AC3E}">
        <p14:creationId xmlns:p14="http://schemas.microsoft.com/office/powerpoint/2010/main" val="123585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k1:</a:t>
            </a:r>
            <a:r>
              <a:rPr lang="en-US" sz="5400" b="0" dirty="0">
                <a:solidFill>
                  <a:schemeClr val="bg1"/>
                </a:solidFill>
                <a:effectLst/>
              </a:rPr>
              <a:t> </a:t>
            </a:r>
            <a:r>
              <a:rPr lang="vi-VN" sz="4800" dirty="0">
                <a:solidFill>
                  <a:schemeClr val="bg1"/>
                </a:solidFill>
              </a:rPr>
              <a:t>Xin kính dâng của lễ bé mọn đơn sơ. Là bao trái tim thơ trẻ í a dại khờ. Như bánh thơm rượu nho pha với giọt nước trong. Nên lễ dâng thành t</a:t>
            </a:r>
            <a:r>
              <a:rPr lang="en-US" sz="4800" dirty="0">
                <a:solidFill>
                  <a:schemeClr val="bg1"/>
                </a:solidFill>
              </a:rPr>
              <a:t>in </a:t>
            </a:r>
            <a:r>
              <a:rPr lang="en-US" sz="4800" dirty="0" err="1">
                <a:solidFill>
                  <a:schemeClr val="bg1"/>
                </a:solidFill>
              </a:rPr>
              <a:t>không</a:t>
            </a:r>
            <a:r>
              <a:rPr lang="en-US" sz="4800" dirty="0">
                <a:solidFill>
                  <a:schemeClr val="bg1"/>
                </a:solidFill>
              </a:rPr>
              <a:t> </a:t>
            </a:r>
            <a:r>
              <a:rPr lang="en-US" sz="4800" dirty="0" err="1">
                <a:solidFill>
                  <a:schemeClr val="bg1"/>
                </a:solidFill>
              </a:rPr>
              <a:t>bến</a:t>
            </a:r>
            <a:r>
              <a:rPr lang="en-US" sz="4800" dirty="0">
                <a:solidFill>
                  <a:schemeClr val="bg1"/>
                </a:solidFill>
              </a:rPr>
              <a:t> </a:t>
            </a:r>
            <a:r>
              <a:rPr lang="en-US" sz="4800" dirty="0" err="1">
                <a:solidFill>
                  <a:schemeClr val="bg1"/>
                </a:solidFill>
              </a:rPr>
              <a:t>không</a:t>
            </a:r>
            <a:r>
              <a:rPr lang="en-US" sz="4800" dirty="0">
                <a:solidFill>
                  <a:schemeClr val="bg1"/>
                </a:solidFill>
              </a:rPr>
              <a:t> </a:t>
            </a:r>
            <a:r>
              <a:rPr lang="en-US" sz="4800" dirty="0" err="1">
                <a:solidFill>
                  <a:schemeClr val="bg1"/>
                </a:solidFill>
              </a:rPr>
              <a:t>bờ</a:t>
            </a:r>
            <a:r>
              <a:rPr lang="vi-VN" sz="48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dirty="0">
                <a:solidFill>
                  <a:schemeClr val="bg1"/>
                </a:solidFill>
              </a:rPr>
              <a:t>Xin dâng lên cõi lòng son. Xin dâng lên tâm tình con. Xin dâng lên cuộc sống vui tươi sạch trong. Xin dâng lên ước mộng xanh, mong nhân gian sống đoàn viên trong yêu thương an bình kết liên muôn lòng.</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rgbClr val="FFFF00"/>
                </a:solidFill>
                <a:effectLst/>
              </a:rPr>
              <a:t> </a:t>
            </a:r>
            <a:r>
              <a:rPr lang="vi-VN" sz="4800" dirty="0">
                <a:solidFill>
                  <a:schemeClr val="bg1"/>
                </a:solidFill>
              </a:rPr>
              <a:t>Xin Chúa thương gìn giữ tâm hồn thơ ngây. Vượt muôn đắng cay yêu đời sống vui hằng ngày. Ngoan ngoãn cùng mẹ cha yêu mến người thiết tha. Nên đóa hoa đẹp tươi tô thắm quê nhà.</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dirty="0">
                <a:solidFill>
                  <a:schemeClr val="bg1"/>
                </a:solidFill>
              </a:rPr>
              <a:t>Xin dâng lên cõi lòng son. Xin dâng lên tâm tình con. Xin dâng lên cuộc sống vui tươi sạch trong. Xin dâng lên ước mộng xanh, mong nhân gian sống đoàn viên trong yêu thương an bình kết liên muôn lòng.</a:t>
            </a:r>
            <a:endParaRPr lang="en-US" sz="6000" b="0" dirty="0">
              <a:solidFill>
                <a:schemeClr val="bg1"/>
              </a:solidFill>
              <a:effectLst/>
            </a:endParaRPr>
          </a:p>
        </p:txBody>
      </p:sp>
    </p:spTree>
    <p:extLst>
      <p:ext uri="{BB962C8B-B14F-4D97-AF65-F5344CB8AC3E}">
        <p14:creationId xmlns:p14="http://schemas.microsoft.com/office/powerpoint/2010/main" val="206946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7"/>
            <a:ext cx="9144000" cy="5134246"/>
          </a:xfrm>
          <a:prstGeom prst="rect">
            <a:avLst/>
          </a:prstGeom>
        </p:spPr>
      </p:pic>
    </p:spTree>
    <p:extLst>
      <p:ext uri="{BB962C8B-B14F-4D97-AF65-F5344CB8AC3E}">
        <p14:creationId xmlns:p14="http://schemas.microsoft.com/office/powerpoint/2010/main" val="60296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err="1">
                <a:solidFill>
                  <a:srgbClr val="FFFF00"/>
                </a:solidFill>
              </a:rPr>
              <a:t>Chúa</a:t>
            </a:r>
            <a:r>
              <a:rPr lang="en-US" sz="7200" dirty="0">
                <a:solidFill>
                  <a:srgbClr val="FFFF00"/>
                </a:solidFill>
              </a:rPr>
              <a:t> </a:t>
            </a:r>
            <a:r>
              <a:rPr lang="en-US" sz="7200" dirty="0" err="1">
                <a:solidFill>
                  <a:srgbClr val="FFFF00"/>
                </a:solidFill>
              </a:rPr>
              <a:t>Biến</a:t>
            </a:r>
            <a:r>
              <a:rPr lang="en-US" sz="7200" dirty="0">
                <a:solidFill>
                  <a:srgbClr val="FFFF00"/>
                </a:solidFill>
              </a:rPr>
              <a:t> </a:t>
            </a:r>
            <a:r>
              <a:rPr lang="en-US" sz="7200" dirty="0" err="1">
                <a:solidFill>
                  <a:srgbClr val="FFFF00"/>
                </a:solidFill>
              </a:rPr>
              <a:t>Đổi</a:t>
            </a:r>
            <a:r>
              <a:rPr lang="en-US" sz="7200" dirty="0">
                <a:solidFill>
                  <a:srgbClr val="FFFF00"/>
                </a:solidFill>
              </a:rPr>
              <a:t> </a:t>
            </a:r>
            <a:r>
              <a:rPr lang="en-US" sz="7200" dirty="0" err="1">
                <a:solidFill>
                  <a:srgbClr val="FFFF00"/>
                </a:solidFill>
              </a:rPr>
              <a:t>Lòng</a:t>
            </a:r>
            <a:r>
              <a:rPr lang="en-US" sz="7200" dirty="0">
                <a:solidFill>
                  <a:srgbClr val="FFFF00"/>
                </a:solidFill>
              </a:rPr>
              <a:t> Con</a:t>
            </a:r>
            <a:br>
              <a:rPr lang="en-US" sz="7200" dirty="0">
                <a:solidFill>
                  <a:srgbClr val="FFFF00"/>
                </a:solidFill>
              </a:rPr>
            </a:br>
            <a:r>
              <a:rPr lang="en-US" sz="6000" i="1" dirty="0" err="1">
                <a:solidFill>
                  <a:schemeClr val="bg1"/>
                </a:solidFill>
              </a:rPr>
              <a:t>Vị</a:t>
            </a:r>
            <a:r>
              <a:rPr lang="en-US" sz="6000" i="1" dirty="0">
                <a:solidFill>
                  <a:schemeClr val="bg1"/>
                </a:solidFill>
              </a:rPr>
              <a:t> </a:t>
            </a:r>
            <a:r>
              <a:rPr lang="en-US" sz="6000" i="1" dirty="0" err="1">
                <a:solidFill>
                  <a:schemeClr val="bg1"/>
                </a:solidFill>
              </a:rPr>
              <a:t>Thiên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muốn</a:t>
            </a:r>
            <a:r>
              <a:rPr lang="en-US" sz="5400" dirty="0">
                <a:solidFill>
                  <a:schemeClr val="bg1"/>
                </a:solidFill>
              </a:rPr>
              <a:t> con </a:t>
            </a:r>
            <a:r>
              <a:rPr lang="en-US" sz="5400" dirty="0" err="1">
                <a:solidFill>
                  <a:schemeClr val="bg1"/>
                </a:solidFill>
              </a:rPr>
              <a:t>nh</a:t>
            </a:r>
            <a:r>
              <a:rPr lang="vi-VN" sz="5400" dirty="0">
                <a:solidFill>
                  <a:schemeClr val="bg1"/>
                </a:solidFill>
              </a:rPr>
              <a:t>ư</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đứa</a:t>
            </a:r>
            <a:r>
              <a:rPr lang="en-US" sz="5400" dirty="0">
                <a:solidFill>
                  <a:schemeClr val="bg1"/>
                </a:solidFill>
              </a:rPr>
              <a:t> </a:t>
            </a:r>
            <a:r>
              <a:rPr lang="en-US" sz="5400" dirty="0" err="1">
                <a:solidFill>
                  <a:schemeClr val="bg1"/>
                </a:solidFill>
              </a:rPr>
              <a:t>trẻ</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 </a:t>
            </a:r>
            <a:r>
              <a:rPr lang="en-US" sz="5400" dirty="0" err="1">
                <a:solidFill>
                  <a:schemeClr val="bg1"/>
                </a:solidFill>
              </a:rPr>
              <a:t>biết</a:t>
            </a:r>
            <a:r>
              <a:rPr lang="en-US" sz="5400" dirty="0">
                <a:solidFill>
                  <a:schemeClr val="bg1"/>
                </a:solidFill>
              </a:rPr>
              <a:t> </a:t>
            </a:r>
            <a:r>
              <a:rPr lang="en-US" sz="5400" dirty="0" err="1">
                <a:solidFill>
                  <a:schemeClr val="bg1"/>
                </a:solidFill>
              </a:rPr>
              <a:t>sống</a:t>
            </a:r>
            <a:r>
              <a:rPr lang="en-US" sz="5400" dirty="0">
                <a:solidFill>
                  <a:schemeClr val="bg1"/>
                </a:solidFill>
              </a:rPr>
              <a:t> đ</a:t>
            </a:r>
            <a:r>
              <a:rPr lang="vi-VN" sz="5400" dirty="0">
                <a:solidFill>
                  <a:schemeClr val="bg1"/>
                </a:solidFill>
              </a:rPr>
              <a:t>ơ</a:t>
            </a:r>
            <a:r>
              <a:rPr lang="en-US" sz="5400" dirty="0">
                <a:solidFill>
                  <a:schemeClr val="bg1"/>
                </a:solidFill>
              </a:rPr>
              <a:t>n s</a:t>
            </a:r>
            <a:r>
              <a:rPr lang="vi-VN" sz="5400" dirty="0">
                <a:solidFill>
                  <a:schemeClr val="bg1"/>
                </a:solidFill>
              </a:rPr>
              <a:t>ơ</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dối</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nhớ</a:t>
            </a:r>
            <a:r>
              <a:rPr lang="en-US" sz="5400" dirty="0">
                <a:solidFill>
                  <a:schemeClr val="bg1"/>
                </a:solidFill>
              </a:rPr>
              <a:t> </a:t>
            </a:r>
            <a:r>
              <a:rPr lang="en-US" sz="5400" dirty="0" err="1">
                <a:solidFill>
                  <a:schemeClr val="bg1"/>
                </a:solidFill>
              </a:rPr>
              <a:t>vâng</a:t>
            </a:r>
            <a:r>
              <a:rPr lang="en-US" sz="5400" dirty="0">
                <a:solidFill>
                  <a:schemeClr val="bg1"/>
                </a:solidFill>
              </a:rPr>
              <a:t> </a:t>
            </a:r>
            <a:r>
              <a:rPr lang="en-US" sz="5400" dirty="0" err="1">
                <a:solidFill>
                  <a:schemeClr val="bg1"/>
                </a:solidFill>
              </a:rPr>
              <a:t>nghe</a:t>
            </a:r>
            <a:r>
              <a:rPr lang="en-US" sz="5400" dirty="0">
                <a:solidFill>
                  <a:schemeClr val="bg1"/>
                </a:solidFill>
              </a:rPr>
              <a:t> </a:t>
            </a:r>
            <a:r>
              <a:rPr lang="en-US" sz="5400" dirty="0" err="1">
                <a:solidFill>
                  <a:schemeClr val="bg1"/>
                </a:solidFill>
              </a:rPr>
              <a:t>Lời</a:t>
            </a:r>
            <a:r>
              <a:rPr lang="en-US" sz="5400" dirty="0">
                <a:solidFill>
                  <a:schemeClr val="bg1"/>
                </a:solidFill>
              </a:rPr>
              <a:t> </a:t>
            </a:r>
            <a:r>
              <a:rPr lang="en-US" sz="5400" dirty="0" err="1">
                <a:solidFill>
                  <a:schemeClr val="bg1"/>
                </a:solidFill>
              </a:rPr>
              <a:t>dạy</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hầu</a:t>
            </a:r>
            <a:r>
              <a:rPr lang="en-US" sz="5400" dirty="0">
                <a:solidFill>
                  <a:schemeClr val="bg1"/>
                </a:solidFill>
              </a:rPr>
              <a:t> </a:t>
            </a:r>
            <a:r>
              <a:rPr lang="en-US" sz="5400" dirty="0" err="1">
                <a:solidFill>
                  <a:schemeClr val="bg1"/>
                </a:solidFill>
              </a:rPr>
              <a:t>cho</a:t>
            </a:r>
            <a:r>
              <a:rPr lang="en-US" sz="5400" dirty="0">
                <a:solidFill>
                  <a:schemeClr val="bg1"/>
                </a:solidFill>
              </a:rPr>
              <a:t> con h</a:t>
            </a:r>
            <a:r>
              <a:rPr lang="vi-VN" sz="5400" dirty="0">
                <a:solidFill>
                  <a:schemeClr val="bg1"/>
                </a:solidFill>
              </a:rPr>
              <a:t>ư</a:t>
            </a:r>
            <a:r>
              <a:rPr lang="en-US" sz="5400" dirty="0" err="1">
                <a:solidFill>
                  <a:schemeClr val="bg1"/>
                </a:solidFill>
              </a:rPr>
              <a:t>ởng</a:t>
            </a:r>
            <a:r>
              <a:rPr lang="en-US" sz="5400" dirty="0">
                <a:solidFill>
                  <a:schemeClr val="bg1"/>
                </a:solidFill>
              </a:rPr>
              <a:t> </a:t>
            </a:r>
            <a:r>
              <a:rPr lang="en-US" sz="5400" dirty="0" err="1">
                <a:solidFill>
                  <a:schemeClr val="bg1"/>
                </a:solidFill>
              </a:rPr>
              <a:t>hạnh</a:t>
            </a:r>
            <a:r>
              <a:rPr lang="en-US" sz="5400" dirty="0">
                <a:solidFill>
                  <a:schemeClr val="bg1"/>
                </a:solidFill>
              </a:rPr>
              <a:t> </a:t>
            </a:r>
            <a:r>
              <a:rPr lang="en-US" sz="5400" dirty="0" err="1">
                <a:solidFill>
                  <a:schemeClr val="bg1"/>
                </a:solidFill>
              </a:rPr>
              <a:t>phúc</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Đàng</a:t>
            </a:r>
            <a:r>
              <a:rPr lang="en-US" sz="5400" dirty="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7"/>
            <a:ext cx="9144000" cy="5134246"/>
          </a:xfrm>
          <a:prstGeom prst="rect">
            <a:avLst/>
          </a:prstGeom>
        </p:spPr>
      </p:pic>
    </p:spTree>
    <p:extLst>
      <p:ext uri="{BB962C8B-B14F-4D97-AF65-F5344CB8AC3E}">
        <p14:creationId xmlns:p14="http://schemas.microsoft.com/office/powerpoint/2010/main" val="429260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a:solidFill>
                  <a:srgbClr val="FFFF00"/>
                </a:solidFill>
              </a:rPr>
              <a:t>**</a:t>
            </a:r>
            <a:r>
              <a:rPr lang="en-US" sz="5400" b="0" u="sng" dirty="0">
                <a:solidFill>
                  <a:srgbClr val="FFFF00"/>
                </a:solidFill>
                <a:effectLst/>
              </a:rPr>
              <a:t>:</a:t>
            </a:r>
            <a:r>
              <a:rPr lang="en-US" sz="5400" b="0" dirty="0">
                <a:solidFill>
                  <a:srgbClr val="FFFF00"/>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một</a:t>
            </a:r>
            <a:r>
              <a:rPr lang="en-US" sz="5400" dirty="0">
                <a:solidFill>
                  <a:schemeClr val="bg1"/>
                </a:solidFill>
              </a:rPr>
              <a:t> </a:t>
            </a:r>
            <a:r>
              <a:rPr lang="en-US" sz="5400" dirty="0" err="1">
                <a:solidFill>
                  <a:schemeClr val="bg1"/>
                </a:solidFill>
              </a:rPr>
              <a:t>tấm</a:t>
            </a:r>
            <a:r>
              <a:rPr lang="en-US" sz="5400" dirty="0">
                <a:solidFill>
                  <a:schemeClr val="bg1"/>
                </a:solidFill>
              </a:rPr>
              <a:t> </a:t>
            </a:r>
            <a:r>
              <a:rPr lang="en-US" sz="5400" dirty="0" err="1">
                <a:solidFill>
                  <a:schemeClr val="bg1"/>
                </a:solidFill>
              </a:rPr>
              <a:t>lòng</a:t>
            </a:r>
            <a:r>
              <a:rPr lang="en-US" sz="5400" dirty="0">
                <a:solidFill>
                  <a:schemeClr val="bg1"/>
                </a:solidFill>
              </a:rPr>
              <a:t> son, </a:t>
            </a:r>
            <a:r>
              <a:rPr lang="en-US" sz="5400" dirty="0" err="1">
                <a:solidFill>
                  <a:schemeClr val="bg1"/>
                </a:solidFill>
              </a:rPr>
              <a:t>để</a:t>
            </a:r>
            <a:r>
              <a:rPr lang="en-US" sz="5400" dirty="0">
                <a:solidFill>
                  <a:schemeClr val="bg1"/>
                </a:solidFill>
              </a:rPr>
              <a:t> </a:t>
            </a:r>
            <a:r>
              <a:rPr lang="en-US" sz="5400" dirty="0" err="1">
                <a:solidFill>
                  <a:schemeClr val="bg1"/>
                </a:solidFill>
              </a:rPr>
              <a:t>biết</a:t>
            </a:r>
            <a:r>
              <a:rPr lang="en-US" sz="5400" dirty="0">
                <a:solidFill>
                  <a:schemeClr val="bg1"/>
                </a:solidFill>
              </a:rPr>
              <a:t> </a:t>
            </a:r>
            <a:r>
              <a:rPr lang="en-US" sz="5400" dirty="0" err="1">
                <a:solidFill>
                  <a:schemeClr val="bg1"/>
                </a:solidFill>
              </a:rPr>
              <a:t>quan</a:t>
            </a:r>
            <a:r>
              <a:rPr lang="en-US" sz="5400" dirty="0">
                <a:solidFill>
                  <a:schemeClr val="bg1"/>
                </a:solidFill>
              </a:rPr>
              <a:t> </a:t>
            </a:r>
            <a:r>
              <a:rPr lang="en-US" sz="5400" dirty="0" err="1">
                <a:solidFill>
                  <a:schemeClr val="bg1"/>
                </a:solidFill>
              </a:rPr>
              <a:t>tâm</a:t>
            </a:r>
            <a:r>
              <a:rPr lang="en-US" sz="5400" dirty="0">
                <a:solidFill>
                  <a:schemeClr val="bg1"/>
                </a:solidFill>
              </a:rPr>
              <a:t> </a:t>
            </a:r>
            <a:r>
              <a:rPr lang="en-US" sz="5400" dirty="0" err="1">
                <a:solidFill>
                  <a:schemeClr val="bg1"/>
                </a:solidFill>
              </a:rPr>
              <a:t>và</a:t>
            </a:r>
            <a:r>
              <a:rPr lang="en-US" sz="5400" dirty="0">
                <a:solidFill>
                  <a:schemeClr val="bg1"/>
                </a:solidFill>
              </a:rPr>
              <a:t> chia </a:t>
            </a:r>
            <a:r>
              <a:rPr lang="en-US" sz="5400" dirty="0" err="1">
                <a:solidFill>
                  <a:schemeClr val="bg1"/>
                </a:solidFill>
              </a:rPr>
              <a:t>sẻ</a:t>
            </a:r>
            <a:r>
              <a:rPr lang="en-US" sz="5400" dirty="0">
                <a:solidFill>
                  <a:schemeClr val="bg1"/>
                </a:solidFill>
              </a:rPr>
              <a:t> </a:t>
            </a:r>
            <a:r>
              <a:rPr lang="en-US" sz="5400" dirty="0" err="1">
                <a:solidFill>
                  <a:schemeClr val="bg1"/>
                </a:solidFill>
              </a:rPr>
              <a:t>nhau</a:t>
            </a:r>
            <a:r>
              <a:rPr lang="en-US" sz="5400" dirty="0">
                <a:solidFill>
                  <a:schemeClr val="bg1"/>
                </a:solidFill>
              </a:rPr>
              <a:t>. </a:t>
            </a:r>
            <a:r>
              <a:rPr lang="en-US" sz="5400" dirty="0" err="1">
                <a:solidFill>
                  <a:schemeClr val="bg1"/>
                </a:solidFill>
              </a:rPr>
              <a:t>Vì</a:t>
            </a:r>
            <a:r>
              <a:rPr lang="en-US" sz="5400" dirty="0">
                <a:solidFill>
                  <a:schemeClr val="bg1"/>
                </a:solidFill>
              </a:rPr>
              <a:t> </a:t>
            </a:r>
            <a:r>
              <a:rPr lang="en-US" sz="5400" dirty="0" err="1">
                <a:solidFill>
                  <a:schemeClr val="bg1"/>
                </a:solidFill>
              </a:rPr>
              <a:t>chính</a:t>
            </a:r>
            <a:r>
              <a:rPr lang="en-US" sz="5400" dirty="0">
                <a:solidFill>
                  <a:schemeClr val="bg1"/>
                </a:solidFill>
              </a:rPr>
              <a:t> </a:t>
            </a:r>
            <a:r>
              <a:rPr lang="en-US" sz="5400" dirty="0" err="1">
                <a:solidFill>
                  <a:schemeClr val="bg1"/>
                </a:solidFill>
              </a:rPr>
              <a:t>anh</a:t>
            </a:r>
            <a:r>
              <a:rPr lang="en-US" sz="5400" dirty="0">
                <a:solidFill>
                  <a:schemeClr val="bg1"/>
                </a:solidFill>
              </a:rPr>
              <a:t> </a:t>
            </a:r>
            <a:r>
              <a:rPr lang="en-US" sz="5400" dirty="0" err="1">
                <a:solidFill>
                  <a:schemeClr val="bg1"/>
                </a:solidFill>
              </a:rPr>
              <a:t>em</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hiện</a:t>
            </a:r>
            <a:r>
              <a:rPr lang="en-US" sz="5400" dirty="0">
                <a:solidFill>
                  <a:schemeClr val="bg1"/>
                </a:solidFill>
              </a:rPr>
              <a:t> </a:t>
            </a:r>
            <a:r>
              <a:rPr lang="en-US" sz="5400" dirty="0" err="1">
                <a:solidFill>
                  <a:schemeClr val="bg1"/>
                </a:solidFill>
              </a:rPr>
              <a:t>thân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hết</a:t>
            </a:r>
            <a:r>
              <a:rPr lang="en-US" sz="5400" dirty="0">
                <a:solidFill>
                  <a:schemeClr val="bg1"/>
                </a:solidFill>
              </a:rPr>
              <a:t> </a:t>
            </a:r>
            <a:r>
              <a:rPr lang="en-US" sz="5400" dirty="0" err="1">
                <a:solidFill>
                  <a:schemeClr val="bg1"/>
                </a:solidFill>
              </a:rPr>
              <a:t>tha</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yêu</a:t>
            </a:r>
            <a:r>
              <a:rPr lang="en-US" sz="5400" dirty="0">
                <a:solidFill>
                  <a:schemeClr val="bg1"/>
                </a:solidFill>
              </a:rPr>
              <a:t> con. </a:t>
            </a:r>
            <a:endParaRPr lang="vi-VN" sz="5400" b="0" dirty="0">
              <a:solidFill>
                <a:schemeClr val="bg1"/>
              </a:solidFill>
              <a:effectLst/>
            </a:endParaRPr>
          </a:p>
        </p:txBody>
      </p:sp>
    </p:spTree>
    <p:extLst>
      <p:ext uri="{BB962C8B-B14F-4D97-AF65-F5344CB8AC3E}">
        <p14:creationId xmlns:p14="http://schemas.microsoft.com/office/powerpoint/2010/main" val="88757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vi-VN" sz="4700" dirty="0">
                <a:solidFill>
                  <a:schemeClr val="bg1"/>
                </a:solidFill>
              </a:rPr>
              <a:t>ơ</a:t>
            </a:r>
            <a:r>
              <a:rPr lang="en-US" sz="4700" dirty="0" err="1">
                <a:solidFill>
                  <a:schemeClr val="bg1"/>
                </a:solidFill>
              </a:rPr>
              <a:t>i</a:t>
            </a:r>
            <a:r>
              <a:rPr lang="en-US" sz="4700" dirty="0">
                <a:solidFill>
                  <a:schemeClr val="bg1"/>
                </a:solidFill>
              </a:rPr>
              <a:t>! Xin </a:t>
            </a:r>
            <a:r>
              <a:rPr lang="en-US" sz="4700" dirty="0" err="1">
                <a:solidFill>
                  <a:schemeClr val="bg1"/>
                </a:solidFill>
              </a:rPr>
              <a:t>Chúa</a:t>
            </a:r>
            <a:r>
              <a:rPr lang="en-US" sz="4700" dirty="0">
                <a:solidFill>
                  <a:schemeClr val="bg1"/>
                </a:solidFill>
              </a:rPr>
              <a:t> </a:t>
            </a:r>
            <a:r>
              <a:rPr lang="en-US" sz="4700" dirty="0" err="1">
                <a:solidFill>
                  <a:schemeClr val="bg1"/>
                </a:solidFill>
              </a:rPr>
              <a:t>biến</a:t>
            </a:r>
            <a:r>
              <a:rPr lang="en-US" sz="4700" dirty="0">
                <a:solidFill>
                  <a:schemeClr val="bg1"/>
                </a:solidFill>
              </a:rPr>
              <a:t> </a:t>
            </a:r>
            <a:r>
              <a:rPr lang="en-US" sz="4700" dirty="0" err="1">
                <a:solidFill>
                  <a:schemeClr val="bg1"/>
                </a:solidFill>
              </a:rPr>
              <a:t>đổi</a:t>
            </a:r>
            <a:r>
              <a:rPr lang="en-US" sz="4700" dirty="0">
                <a:solidFill>
                  <a:schemeClr val="bg1"/>
                </a:solidFill>
              </a:rPr>
              <a:t> </a:t>
            </a:r>
            <a:r>
              <a:rPr lang="en-US" sz="4700" dirty="0" err="1">
                <a:solidFill>
                  <a:schemeClr val="bg1"/>
                </a:solidFill>
              </a:rPr>
              <a:t>lòng</a:t>
            </a:r>
            <a:r>
              <a:rPr lang="en-US" sz="4700" dirty="0">
                <a:solidFill>
                  <a:schemeClr val="bg1"/>
                </a:solidFill>
              </a:rPr>
              <a:t> con, </a:t>
            </a:r>
            <a:r>
              <a:rPr lang="en-US" sz="4700" dirty="0" err="1">
                <a:solidFill>
                  <a:schemeClr val="bg1"/>
                </a:solidFill>
              </a:rPr>
              <a:t>sáng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ánh</a:t>
            </a:r>
            <a:r>
              <a:rPr lang="en-US" sz="4700" dirty="0">
                <a:solidFill>
                  <a:schemeClr val="bg1"/>
                </a:solidFill>
              </a:rPr>
              <a:t> </a:t>
            </a:r>
            <a:r>
              <a:rPr lang="en-US" sz="4700" dirty="0" err="1">
                <a:solidFill>
                  <a:schemeClr val="bg1"/>
                </a:solidFill>
              </a:rPr>
              <a:t>mặt</a:t>
            </a:r>
            <a:r>
              <a:rPr lang="en-US" sz="4700" dirty="0">
                <a:solidFill>
                  <a:schemeClr val="bg1"/>
                </a:solidFill>
              </a:rPr>
              <a:t> </a:t>
            </a:r>
            <a:r>
              <a:rPr lang="en-US" sz="4700" dirty="0" err="1">
                <a:solidFill>
                  <a:schemeClr val="bg1"/>
                </a:solidFill>
              </a:rPr>
              <a:t>trời</a:t>
            </a:r>
            <a:r>
              <a:rPr lang="en-US" sz="4700" dirty="0">
                <a:solidFill>
                  <a:schemeClr val="bg1"/>
                </a:solidFill>
              </a:rPr>
              <a:t> </a:t>
            </a:r>
            <a:r>
              <a:rPr lang="en-US" sz="4700" dirty="0" err="1">
                <a:solidFill>
                  <a:schemeClr val="bg1"/>
                </a:solidFill>
              </a:rPr>
              <a:t>đang</a:t>
            </a:r>
            <a:r>
              <a:rPr lang="en-US" sz="4700" dirty="0">
                <a:solidFill>
                  <a:schemeClr val="bg1"/>
                </a:solidFill>
              </a:rPr>
              <a:t> </a:t>
            </a:r>
            <a:r>
              <a:rPr lang="en-US" sz="4700" dirty="0" err="1">
                <a:solidFill>
                  <a:schemeClr val="bg1"/>
                </a:solidFill>
              </a:rPr>
              <a:t>tỏa</a:t>
            </a:r>
            <a:r>
              <a:rPr lang="en-US" sz="4700" dirty="0">
                <a:solidFill>
                  <a:schemeClr val="bg1"/>
                </a:solidFill>
              </a:rPr>
              <a:t> </a:t>
            </a:r>
            <a:r>
              <a:rPr lang="en-US" sz="4700" dirty="0" err="1">
                <a:solidFill>
                  <a:schemeClr val="bg1"/>
                </a:solidFill>
              </a:rPr>
              <a:t>chiếu</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dám</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dám</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Hiên</a:t>
            </a:r>
            <a:r>
              <a:rPr lang="en-US" sz="4700" dirty="0">
                <a:solidFill>
                  <a:schemeClr val="bg1"/>
                </a:solidFill>
              </a:rPr>
              <a:t> </a:t>
            </a:r>
            <a:r>
              <a:rPr lang="en-US" sz="4700" dirty="0" err="1">
                <a:solidFill>
                  <a:schemeClr val="bg1"/>
                </a:solidFill>
              </a:rPr>
              <a:t>Ngang</a:t>
            </a:r>
            <a:r>
              <a:rPr lang="en-US" sz="4700" dirty="0">
                <a:solidFill>
                  <a:schemeClr val="bg1"/>
                </a:solidFill>
              </a:rPr>
              <a:t>” </a:t>
            </a:r>
            <a:r>
              <a:rPr lang="en-US" sz="4700" dirty="0" err="1">
                <a:solidFill>
                  <a:schemeClr val="bg1"/>
                </a:solidFill>
              </a:rPr>
              <a:t>hầu</a:t>
            </a:r>
            <a:r>
              <a:rPr lang="en-US" sz="4700" dirty="0">
                <a:solidFill>
                  <a:schemeClr val="bg1"/>
                </a:solidFill>
              </a:rPr>
              <a:t> </a:t>
            </a:r>
            <a:r>
              <a:rPr lang="en-US" sz="4700" dirty="0" err="1">
                <a:solidFill>
                  <a:schemeClr val="bg1"/>
                </a:solidFill>
              </a:rPr>
              <a:t>chứng</a:t>
            </a:r>
            <a:r>
              <a:rPr lang="en-US" sz="4700" dirty="0">
                <a:solidFill>
                  <a:schemeClr val="bg1"/>
                </a:solidFill>
              </a:rPr>
              <a:t> </a:t>
            </a:r>
            <a:r>
              <a:rPr lang="en-US" sz="4700" dirty="0" err="1">
                <a:solidFill>
                  <a:schemeClr val="bg1"/>
                </a:solidFill>
              </a:rPr>
              <a:t>minh</a:t>
            </a:r>
            <a:r>
              <a:rPr lang="en-US" sz="4700" dirty="0">
                <a:solidFill>
                  <a:schemeClr val="bg1"/>
                </a:solidFill>
              </a:rPr>
              <a:t> </a:t>
            </a:r>
            <a:r>
              <a:rPr lang="en-US" sz="4700" dirty="0" err="1">
                <a:solidFill>
                  <a:schemeClr val="bg1"/>
                </a:solidFill>
              </a:rPr>
              <a:t>cho</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a:t>
            </a:r>
            <a:r>
              <a:rPr lang="en-US" sz="47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hiện</a:t>
            </a:r>
            <a:r>
              <a:rPr lang="en-US" sz="5400" dirty="0">
                <a:solidFill>
                  <a:schemeClr val="bg1"/>
                </a:solidFill>
              </a:rPr>
              <a:t> </a:t>
            </a:r>
            <a:r>
              <a:rPr lang="en-US" sz="5400" dirty="0" err="1">
                <a:solidFill>
                  <a:schemeClr val="bg1"/>
                </a:solidFill>
              </a:rPr>
              <a:t>diện</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cõi</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tặng</a:t>
            </a:r>
            <a:r>
              <a:rPr lang="en-US" sz="5400" dirty="0">
                <a:solidFill>
                  <a:schemeClr val="bg1"/>
                </a:solidFill>
              </a:rPr>
              <a:t> ban </a:t>
            </a:r>
            <a:r>
              <a:rPr lang="en-US" sz="5400" dirty="0" err="1">
                <a:solidFill>
                  <a:schemeClr val="bg1"/>
                </a:solidFill>
              </a:rPr>
              <a:t>sức</a:t>
            </a:r>
            <a:r>
              <a:rPr lang="en-US" sz="5400" dirty="0">
                <a:solidFill>
                  <a:schemeClr val="bg1"/>
                </a:solidFill>
              </a:rPr>
              <a:t> </a:t>
            </a:r>
            <a:r>
              <a:rPr lang="en-US" sz="5400" dirty="0" err="1">
                <a:solidFill>
                  <a:schemeClr val="bg1"/>
                </a:solidFill>
              </a:rPr>
              <a:t>mạnh</a:t>
            </a:r>
            <a:r>
              <a:rPr lang="en-US" sz="5400" dirty="0">
                <a:solidFill>
                  <a:schemeClr val="bg1"/>
                </a:solidFill>
              </a:rPr>
              <a:t> </a:t>
            </a:r>
            <a:r>
              <a:rPr lang="en-US" sz="5400" dirty="0" err="1">
                <a:solidFill>
                  <a:schemeClr val="bg1"/>
                </a:solidFill>
              </a:rPr>
              <a:t>để</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đi</a:t>
            </a:r>
            <a:r>
              <a:rPr lang="en-US" sz="5400" dirty="0">
                <a:solidFill>
                  <a:schemeClr val="bg1"/>
                </a:solidFill>
              </a:rPr>
              <a:t> </a:t>
            </a:r>
            <a:r>
              <a:rPr lang="en-US" sz="5400" dirty="0" err="1">
                <a:solidFill>
                  <a:schemeClr val="bg1"/>
                </a:solidFill>
              </a:rPr>
              <a:t>trên</a:t>
            </a:r>
            <a:r>
              <a:rPr lang="en-US" sz="5400" dirty="0">
                <a:solidFill>
                  <a:schemeClr val="bg1"/>
                </a:solidFill>
              </a:rPr>
              <a:t> đ</a:t>
            </a:r>
            <a:r>
              <a:rPr lang="vi-VN" sz="5400" dirty="0">
                <a:solidFill>
                  <a:schemeClr val="bg1"/>
                </a:solidFill>
              </a:rPr>
              <a:t>ư</a:t>
            </a:r>
            <a:r>
              <a:rPr lang="en-US" sz="5400" dirty="0" err="1">
                <a:solidFill>
                  <a:schemeClr val="bg1"/>
                </a:solidFill>
              </a:rPr>
              <a:t>ờng</a:t>
            </a:r>
            <a:r>
              <a:rPr lang="en-US" sz="54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175949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a:t>
            </a:r>
            <a:r>
              <a:rPr lang="en-US" sz="5400" dirty="0" err="1">
                <a:solidFill>
                  <a:schemeClr val="bg1"/>
                </a:solidFill>
              </a:rPr>
              <a:t>sai</a:t>
            </a:r>
            <a:r>
              <a:rPr lang="en-US" sz="5400" dirty="0">
                <a:solidFill>
                  <a:schemeClr val="bg1"/>
                </a:solidFill>
              </a:rPr>
              <a:t> con </a:t>
            </a:r>
            <a:r>
              <a:rPr lang="en-US" sz="5400" dirty="0" err="1">
                <a:solidFill>
                  <a:schemeClr val="bg1"/>
                </a:solidFill>
              </a:rPr>
              <a:t>vào</a:t>
            </a:r>
            <a:r>
              <a:rPr lang="en-US" sz="5400" dirty="0">
                <a:solidFill>
                  <a:schemeClr val="bg1"/>
                </a:solidFill>
              </a:rPr>
              <a:t> </a:t>
            </a:r>
            <a:r>
              <a:rPr lang="en-US" sz="5400" dirty="0" err="1">
                <a:solidFill>
                  <a:schemeClr val="bg1"/>
                </a:solidFill>
              </a:rPr>
              <a:t>chốn</a:t>
            </a:r>
            <a:r>
              <a:rPr lang="en-US" sz="5400" dirty="0">
                <a:solidFill>
                  <a:schemeClr val="bg1"/>
                </a:solidFill>
              </a:rPr>
              <a:t> </a:t>
            </a:r>
            <a:r>
              <a:rPr lang="en-US" sz="5400" dirty="0" err="1">
                <a:solidFill>
                  <a:schemeClr val="bg1"/>
                </a:solidFill>
              </a:rPr>
              <a:t>lầm</a:t>
            </a:r>
            <a:r>
              <a:rPr lang="en-US" sz="5400" dirty="0">
                <a:solidFill>
                  <a:schemeClr val="bg1"/>
                </a:solidFill>
              </a:rPr>
              <a:t> than, </a:t>
            </a:r>
            <a:r>
              <a:rPr lang="en-US" sz="5400" dirty="0" err="1">
                <a:solidFill>
                  <a:schemeClr val="bg1"/>
                </a:solidFill>
              </a:rPr>
              <a:t>quyết</a:t>
            </a:r>
            <a:r>
              <a:rPr lang="en-US" sz="5400" dirty="0">
                <a:solidFill>
                  <a:schemeClr val="bg1"/>
                </a:solidFill>
              </a:rPr>
              <a:t> </a:t>
            </a:r>
            <a:r>
              <a:rPr lang="en-US" sz="5400" dirty="0" err="1">
                <a:solidFill>
                  <a:schemeClr val="bg1"/>
                </a:solidFill>
              </a:rPr>
              <a:t>sống</a:t>
            </a:r>
            <a:r>
              <a:rPr lang="en-US" sz="5400" dirty="0">
                <a:solidFill>
                  <a:schemeClr val="bg1"/>
                </a:solidFill>
              </a:rPr>
              <a:t> an </a:t>
            </a:r>
            <a:r>
              <a:rPr lang="en-US" sz="5400" dirty="0" err="1">
                <a:solidFill>
                  <a:schemeClr val="bg1"/>
                </a:solidFill>
              </a:rPr>
              <a:t>nhiên</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chứng</a:t>
            </a:r>
            <a:r>
              <a:rPr lang="en-US" sz="5400" dirty="0">
                <a:solidFill>
                  <a:schemeClr val="bg1"/>
                </a:solidFill>
              </a:rPr>
              <a:t> </a:t>
            </a:r>
            <a:r>
              <a:rPr lang="en-US" sz="5400" dirty="0" err="1">
                <a:solidFill>
                  <a:schemeClr val="bg1"/>
                </a:solidFill>
              </a:rPr>
              <a:t>nhân</a:t>
            </a:r>
            <a:r>
              <a:rPr lang="en-US" sz="5400" dirty="0">
                <a:solidFill>
                  <a:schemeClr val="bg1"/>
                </a:solidFill>
              </a:rPr>
              <a:t>. Ở </a:t>
            </a:r>
            <a:r>
              <a:rPr lang="en-US" sz="5400" dirty="0" err="1">
                <a:solidFill>
                  <a:schemeClr val="bg1"/>
                </a:solidFill>
              </a:rPr>
              <a:t>những</a:t>
            </a:r>
            <a:r>
              <a:rPr lang="en-US" sz="5400" dirty="0">
                <a:solidFill>
                  <a:schemeClr val="bg1"/>
                </a:solidFill>
              </a:rPr>
              <a:t> n</a:t>
            </a:r>
            <a:r>
              <a:rPr lang="vi-VN" sz="5400" dirty="0">
                <a:solidFill>
                  <a:schemeClr val="bg1"/>
                </a:solidFill>
              </a:rPr>
              <a:t>ơ</a:t>
            </a:r>
            <a:r>
              <a:rPr lang="en-US" sz="5400" dirty="0" err="1">
                <a:solidFill>
                  <a:schemeClr val="bg1"/>
                </a:solidFill>
              </a:rPr>
              <a:t>i</a:t>
            </a:r>
            <a:r>
              <a:rPr lang="en-US" sz="5400" dirty="0">
                <a:solidFill>
                  <a:schemeClr val="bg1"/>
                </a:solidFill>
              </a:rPr>
              <a:t> </a:t>
            </a:r>
            <a:r>
              <a:rPr lang="en-US" sz="5400" dirty="0" err="1">
                <a:solidFill>
                  <a:schemeClr val="bg1"/>
                </a:solidFill>
              </a:rPr>
              <a:t>đâu</a:t>
            </a:r>
            <a:r>
              <a:rPr lang="en-US" sz="5400" dirty="0">
                <a:solidFill>
                  <a:schemeClr val="bg1"/>
                </a:solidFill>
              </a:rPr>
              <a:t> </a:t>
            </a:r>
            <a:r>
              <a:rPr lang="en-US" sz="5400" dirty="0" err="1">
                <a:solidFill>
                  <a:schemeClr val="bg1"/>
                </a:solidFill>
              </a:rPr>
              <a:t>còn</a:t>
            </a:r>
            <a:r>
              <a:rPr lang="en-US" sz="5400" dirty="0">
                <a:solidFill>
                  <a:schemeClr val="bg1"/>
                </a:solidFill>
              </a:rPr>
              <a:t> </a:t>
            </a:r>
            <a:r>
              <a:rPr lang="en-US" sz="5400" dirty="0" err="1">
                <a:solidFill>
                  <a:schemeClr val="bg1"/>
                </a:solidFill>
              </a:rPr>
              <a:t>nhiều</a:t>
            </a:r>
            <a:r>
              <a:rPr lang="en-US" sz="5400" dirty="0">
                <a:solidFill>
                  <a:schemeClr val="bg1"/>
                </a:solidFill>
              </a:rPr>
              <a:t> </a:t>
            </a:r>
            <a:r>
              <a:rPr lang="en-US" sz="5400" dirty="0" err="1">
                <a:solidFill>
                  <a:schemeClr val="bg1"/>
                </a:solidFill>
              </a:rPr>
              <a:t>tranh</a:t>
            </a:r>
            <a:r>
              <a:rPr lang="en-US" sz="5400" dirty="0">
                <a:solidFill>
                  <a:schemeClr val="bg1"/>
                </a:solidFill>
              </a:rPr>
              <a:t> </a:t>
            </a:r>
            <a:r>
              <a:rPr lang="en-US" sz="5400" dirty="0" err="1">
                <a:solidFill>
                  <a:schemeClr val="bg1"/>
                </a:solidFill>
              </a:rPr>
              <a:t>chấp</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đem</a:t>
            </a:r>
            <a:r>
              <a:rPr lang="en-US" sz="5400" dirty="0">
                <a:solidFill>
                  <a:schemeClr val="bg1"/>
                </a:solidFill>
              </a:rPr>
              <a:t> </a:t>
            </a:r>
            <a:r>
              <a:rPr lang="en-US" sz="5400" dirty="0" err="1">
                <a:solidFill>
                  <a:schemeClr val="bg1"/>
                </a:solidFill>
              </a:rPr>
              <a:t>th</a:t>
            </a:r>
            <a:r>
              <a:rPr lang="vi-VN" sz="5400" dirty="0">
                <a:solidFill>
                  <a:schemeClr val="bg1"/>
                </a:solidFill>
              </a:rPr>
              <a:t>ư</a:t>
            </a:r>
            <a:r>
              <a:rPr lang="en-US" sz="5400" dirty="0" err="1">
                <a:solidFill>
                  <a:schemeClr val="bg1"/>
                </a:solidFill>
              </a:rPr>
              <a:t>ơng</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xóa</a:t>
            </a:r>
            <a:r>
              <a:rPr lang="en-US" sz="5400" dirty="0">
                <a:solidFill>
                  <a:schemeClr val="bg1"/>
                </a:solidFill>
              </a:rPr>
              <a:t> </a:t>
            </a:r>
            <a:r>
              <a:rPr lang="en-US" sz="5400" dirty="0" err="1">
                <a:solidFill>
                  <a:schemeClr val="bg1"/>
                </a:solidFill>
              </a:rPr>
              <a:t>hết</a:t>
            </a:r>
            <a:r>
              <a:rPr lang="en-US" sz="5400" dirty="0">
                <a:solidFill>
                  <a:schemeClr val="bg1"/>
                </a:solidFill>
              </a:rPr>
              <a:t> </a:t>
            </a:r>
            <a:r>
              <a:rPr lang="en-US" sz="5400" dirty="0" err="1">
                <a:solidFill>
                  <a:schemeClr val="bg1"/>
                </a:solidFill>
              </a:rPr>
              <a:t>căm</a:t>
            </a:r>
            <a:r>
              <a:rPr lang="en-US" sz="5400" dirty="0">
                <a:solidFill>
                  <a:schemeClr val="bg1"/>
                </a:solidFill>
              </a:rPr>
              <a:t> </a:t>
            </a:r>
            <a:r>
              <a:rPr lang="en-US" sz="5400" dirty="0" err="1">
                <a:solidFill>
                  <a:schemeClr val="bg1"/>
                </a:solidFill>
              </a:rPr>
              <a:t>hờn</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muốn</a:t>
            </a:r>
            <a:r>
              <a:rPr lang="en-US" sz="5400" dirty="0">
                <a:solidFill>
                  <a:schemeClr val="bg1"/>
                </a:solidFill>
              </a:rPr>
              <a:t> </a:t>
            </a:r>
            <a:r>
              <a:rPr lang="en-US" sz="5400" dirty="0" err="1">
                <a:solidFill>
                  <a:schemeClr val="bg1"/>
                </a:solidFill>
              </a:rPr>
              <a:t>cho</a:t>
            </a:r>
            <a:r>
              <a:rPr lang="en-US" sz="5400" dirty="0">
                <a:solidFill>
                  <a:schemeClr val="bg1"/>
                </a:solidFill>
              </a:rPr>
              <a:t> con đ</a:t>
            </a:r>
            <a:r>
              <a:rPr lang="vi-VN" sz="5400" dirty="0">
                <a:solidFill>
                  <a:schemeClr val="bg1"/>
                </a:solidFill>
              </a:rPr>
              <a:t>ư</a:t>
            </a:r>
            <a:r>
              <a:rPr lang="en-US" sz="5400" dirty="0" err="1">
                <a:solidFill>
                  <a:schemeClr val="bg1"/>
                </a:solidFill>
              </a:rPr>
              <a:t>ợc</a:t>
            </a:r>
            <a:r>
              <a:rPr lang="en-US" sz="5400" dirty="0">
                <a:solidFill>
                  <a:schemeClr val="bg1"/>
                </a:solidFill>
              </a:rPr>
              <a:t> h</a:t>
            </a:r>
            <a:r>
              <a:rPr lang="vi-VN" sz="5400" dirty="0">
                <a:solidFill>
                  <a:schemeClr val="bg1"/>
                </a:solidFill>
              </a:rPr>
              <a:t>ư</a:t>
            </a:r>
            <a:r>
              <a:rPr lang="en-US" sz="5400" dirty="0" err="1">
                <a:solidFill>
                  <a:schemeClr val="bg1"/>
                </a:solidFill>
              </a:rPr>
              <a:t>ởng</a:t>
            </a:r>
            <a:r>
              <a:rPr lang="en-US" sz="5400" dirty="0">
                <a:solidFill>
                  <a:schemeClr val="bg1"/>
                </a:solidFill>
              </a:rPr>
              <a:t> </a:t>
            </a:r>
            <a:r>
              <a:rPr lang="en-US" sz="5400" dirty="0" err="1">
                <a:solidFill>
                  <a:schemeClr val="bg1"/>
                </a:solidFill>
              </a:rPr>
              <a:t>bình</a:t>
            </a:r>
            <a:r>
              <a:rPr lang="en-US" sz="5400" dirty="0">
                <a:solidFill>
                  <a:schemeClr val="bg1"/>
                </a:solidFill>
              </a:rPr>
              <a:t> an, </a:t>
            </a:r>
            <a:r>
              <a:rPr lang="en-US" sz="5400" dirty="0" err="1">
                <a:solidFill>
                  <a:schemeClr val="bg1"/>
                </a:solidFill>
              </a:rPr>
              <a:t>để</a:t>
            </a:r>
            <a:r>
              <a:rPr lang="en-US" sz="5400" dirty="0">
                <a:solidFill>
                  <a:schemeClr val="bg1"/>
                </a:solidFill>
              </a:rPr>
              <a:t> </a:t>
            </a:r>
            <a:r>
              <a:rPr lang="en-US" sz="5400" dirty="0" err="1">
                <a:solidFill>
                  <a:schemeClr val="bg1"/>
                </a:solidFill>
              </a:rPr>
              <a:t>sẻ</a:t>
            </a:r>
            <a:r>
              <a:rPr lang="en-US" sz="5400" dirty="0">
                <a:solidFill>
                  <a:schemeClr val="bg1"/>
                </a:solidFill>
              </a:rPr>
              <a:t> chia </a:t>
            </a:r>
            <a:r>
              <a:rPr lang="en-US" sz="5400" dirty="0" err="1">
                <a:solidFill>
                  <a:schemeClr val="bg1"/>
                </a:solidFill>
              </a:rPr>
              <a:t>cho</a:t>
            </a:r>
            <a:r>
              <a:rPr lang="en-US" sz="5400" dirty="0">
                <a:solidFill>
                  <a:schemeClr val="bg1"/>
                </a:solidFill>
              </a:rPr>
              <a:t> ng</a:t>
            </a:r>
            <a:r>
              <a:rPr lang="vi-VN" sz="5400" dirty="0">
                <a:solidFill>
                  <a:schemeClr val="bg1"/>
                </a:solidFill>
              </a:rPr>
              <a:t>ư</a:t>
            </a:r>
            <a:r>
              <a:rPr lang="en-US" sz="5400" dirty="0" err="1">
                <a:solidFill>
                  <a:schemeClr val="bg1"/>
                </a:solidFill>
              </a:rPr>
              <a:t>ời</a:t>
            </a:r>
            <a:r>
              <a:rPr lang="en-US" sz="5400" dirty="0">
                <a:solidFill>
                  <a:schemeClr val="bg1"/>
                </a:solidFill>
              </a:rPr>
              <a:t> hay </a:t>
            </a:r>
            <a:r>
              <a:rPr lang="en-US" sz="5400" dirty="0" err="1">
                <a:solidFill>
                  <a:schemeClr val="bg1"/>
                </a:solidFill>
              </a:rPr>
              <a:t>oán</a:t>
            </a:r>
            <a:r>
              <a:rPr lang="en-US" sz="5400" dirty="0">
                <a:solidFill>
                  <a:schemeClr val="bg1"/>
                </a:solidFill>
              </a:rPr>
              <a:t> than. </a:t>
            </a:r>
            <a:r>
              <a:rPr lang="en-US" sz="5400" dirty="0" err="1">
                <a:solidFill>
                  <a:schemeClr val="bg1"/>
                </a:solidFill>
              </a:rPr>
              <a:t>Cuộc</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hôm</a:t>
            </a:r>
            <a:r>
              <a:rPr lang="en-US" sz="5400" dirty="0">
                <a:solidFill>
                  <a:schemeClr val="bg1"/>
                </a:solidFill>
              </a:rPr>
              <a:t> nay </a:t>
            </a:r>
            <a:r>
              <a:rPr lang="en-US" sz="5400" dirty="0" err="1">
                <a:solidFill>
                  <a:schemeClr val="bg1"/>
                </a:solidFill>
              </a:rPr>
              <a:t>ngập</a:t>
            </a:r>
            <a:r>
              <a:rPr lang="en-US" sz="5400" dirty="0">
                <a:solidFill>
                  <a:schemeClr val="bg1"/>
                </a:solidFill>
              </a:rPr>
              <a:t> </a:t>
            </a:r>
            <a:r>
              <a:rPr lang="en-US" sz="5400" dirty="0" err="1">
                <a:solidFill>
                  <a:schemeClr val="bg1"/>
                </a:solidFill>
              </a:rPr>
              <a:t>tràn</a:t>
            </a:r>
            <a:r>
              <a:rPr lang="en-US" sz="5400" dirty="0">
                <a:solidFill>
                  <a:schemeClr val="bg1"/>
                </a:solidFill>
              </a:rPr>
              <a:t> </a:t>
            </a:r>
            <a:r>
              <a:rPr lang="en-US" sz="5400" dirty="0" err="1">
                <a:solidFill>
                  <a:schemeClr val="bg1"/>
                </a:solidFill>
              </a:rPr>
              <a:t>bế</a:t>
            </a:r>
            <a:r>
              <a:rPr lang="en-US" sz="5400" dirty="0">
                <a:solidFill>
                  <a:schemeClr val="bg1"/>
                </a:solidFill>
              </a:rPr>
              <a:t> </a:t>
            </a:r>
            <a:r>
              <a:rPr lang="en-US" sz="5400" dirty="0" err="1">
                <a:solidFill>
                  <a:schemeClr val="bg1"/>
                </a:solidFill>
              </a:rPr>
              <a:t>tắc</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Chúa</a:t>
            </a:r>
            <a:r>
              <a:rPr lang="en-US" sz="5400" dirty="0">
                <a:solidFill>
                  <a:schemeClr val="bg1"/>
                </a:solidFill>
              </a:rPr>
              <a:t> ban </a:t>
            </a:r>
            <a:r>
              <a:rPr lang="en-US" sz="5400" dirty="0" err="1">
                <a:solidFill>
                  <a:schemeClr val="bg1"/>
                </a:solidFill>
              </a:rPr>
              <a:t>cho</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những</a:t>
            </a:r>
            <a:r>
              <a:rPr lang="en-US" sz="5400" dirty="0">
                <a:solidFill>
                  <a:schemeClr val="bg1"/>
                </a:solidFill>
              </a:rPr>
              <a:t> </a:t>
            </a:r>
            <a:r>
              <a:rPr lang="en-US" sz="5400" dirty="0" err="1">
                <a:solidFill>
                  <a:schemeClr val="bg1"/>
                </a:solidFill>
              </a:rPr>
              <a:t>hy</a:t>
            </a:r>
            <a:r>
              <a:rPr lang="en-US" sz="5400" dirty="0">
                <a:solidFill>
                  <a:schemeClr val="bg1"/>
                </a:solidFill>
              </a:rPr>
              <a:t> </a:t>
            </a:r>
            <a:r>
              <a:rPr lang="en-US" sz="5400" dirty="0" err="1">
                <a:solidFill>
                  <a:schemeClr val="bg1"/>
                </a:solidFill>
              </a:rPr>
              <a:t>vọng</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vi-VN" sz="4700" dirty="0">
                <a:solidFill>
                  <a:schemeClr val="bg1"/>
                </a:solidFill>
              </a:rPr>
              <a:t>ơ</a:t>
            </a:r>
            <a:r>
              <a:rPr lang="en-US" sz="4700" dirty="0" err="1">
                <a:solidFill>
                  <a:schemeClr val="bg1"/>
                </a:solidFill>
              </a:rPr>
              <a:t>i</a:t>
            </a:r>
            <a:r>
              <a:rPr lang="en-US" sz="4700" dirty="0">
                <a:solidFill>
                  <a:schemeClr val="bg1"/>
                </a:solidFill>
              </a:rPr>
              <a:t>! Xin </a:t>
            </a:r>
            <a:r>
              <a:rPr lang="en-US" sz="4700" dirty="0" err="1">
                <a:solidFill>
                  <a:schemeClr val="bg1"/>
                </a:solidFill>
              </a:rPr>
              <a:t>Chúa</a:t>
            </a:r>
            <a:r>
              <a:rPr lang="en-US" sz="4700" dirty="0">
                <a:solidFill>
                  <a:schemeClr val="bg1"/>
                </a:solidFill>
              </a:rPr>
              <a:t> </a:t>
            </a:r>
            <a:r>
              <a:rPr lang="en-US" sz="4700" dirty="0" err="1">
                <a:solidFill>
                  <a:schemeClr val="bg1"/>
                </a:solidFill>
              </a:rPr>
              <a:t>biến</a:t>
            </a:r>
            <a:r>
              <a:rPr lang="en-US" sz="4700" dirty="0">
                <a:solidFill>
                  <a:schemeClr val="bg1"/>
                </a:solidFill>
              </a:rPr>
              <a:t> </a:t>
            </a:r>
            <a:r>
              <a:rPr lang="en-US" sz="4700" dirty="0" err="1">
                <a:solidFill>
                  <a:schemeClr val="bg1"/>
                </a:solidFill>
              </a:rPr>
              <a:t>đổi</a:t>
            </a:r>
            <a:r>
              <a:rPr lang="en-US" sz="4700" dirty="0">
                <a:solidFill>
                  <a:schemeClr val="bg1"/>
                </a:solidFill>
              </a:rPr>
              <a:t> </a:t>
            </a:r>
            <a:r>
              <a:rPr lang="en-US" sz="4700" dirty="0" err="1">
                <a:solidFill>
                  <a:schemeClr val="bg1"/>
                </a:solidFill>
              </a:rPr>
              <a:t>lòng</a:t>
            </a:r>
            <a:r>
              <a:rPr lang="en-US" sz="4700" dirty="0">
                <a:solidFill>
                  <a:schemeClr val="bg1"/>
                </a:solidFill>
              </a:rPr>
              <a:t> con, </a:t>
            </a:r>
            <a:r>
              <a:rPr lang="en-US" sz="4700" dirty="0" err="1">
                <a:solidFill>
                  <a:schemeClr val="bg1"/>
                </a:solidFill>
              </a:rPr>
              <a:t>sáng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ánh</a:t>
            </a:r>
            <a:r>
              <a:rPr lang="en-US" sz="4700" dirty="0">
                <a:solidFill>
                  <a:schemeClr val="bg1"/>
                </a:solidFill>
              </a:rPr>
              <a:t> </a:t>
            </a:r>
            <a:r>
              <a:rPr lang="en-US" sz="4700" dirty="0" err="1">
                <a:solidFill>
                  <a:schemeClr val="bg1"/>
                </a:solidFill>
              </a:rPr>
              <a:t>mặt</a:t>
            </a:r>
            <a:r>
              <a:rPr lang="en-US" sz="4700" dirty="0">
                <a:solidFill>
                  <a:schemeClr val="bg1"/>
                </a:solidFill>
              </a:rPr>
              <a:t> </a:t>
            </a:r>
            <a:r>
              <a:rPr lang="en-US" sz="4700" dirty="0" err="1">
                <a:solidFill>
                  <a:schemeClr val="bg1"/>
                </a:solidFill>
              </a:rPr>
              <a:t>trời</a:t>
            </a:r>
            <a:r>
              <a:rPr lang="en-US" sz="4700" dirty="0">
                <a:solidFill>
                  <a:schemeClr val="bg1"/>
                </a:solidFill>
              </a:rPr>
              <a:t> </a:t>
            </a:r>
            <a:r>
              <a:rPr lang="en-US" sz="4700" dirty="0" err="1">
                <a:solidFill>
                  <a:schemeClr val="bg1"/>
                </a:solidFill>
              </a:rPr>
              <a:t>đang</a:t>
            </a:r>
            <a:r>
              <a:rPr lang="en-US" sz="4700" dirty="0">
                <a:solidFill>
                  <a:schemeClr val="bg1"/>
                </a:solidFill>
              </a:rPr>
              <a:t> </a:t>
            </a:r>
            <a:r>
              <a:rPr lang="en-US" sz="4700" dirty="0" err="1">
                <a:solidFill>
                  <a:schemeClr val="bg1"/>
                </a:solidFill>
              </a:rPr>
              <a:t>tỏa</a:t>
            </a:r>
            <a:r>
              <a:rPr lang="en-US" sz="4700" dirty="0">
                <a:solidFill>
                  <a:schemeClr val="bg1"/>
                </a:solidFill>
              </a:rPr>
              <a:t> </a:t>
            </a:r>
            <a:r>
              <a:rPr lang="en-US" sz="4700" dirty="0" err="1">
                <a:solidFill>
                  <a:schemeClr val="bg1"/>
                </a:solidFill>
              </a:rPr>
              <a:t>chiếu</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dám</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dám</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Hiên</a:t>
            </a:r>
            <a:r>
              <a:rPr lang="en-US" sz="4700" dirty="0">
                <a:solidFill>
                  <a:schemeClr val="bg1"/>
                </a:solidFill>
              </a:rPr>
              <a:t> </a:t>
            </a:r>
            <a:r>
              <a:rPr lang="en-US" sz="4700" dirty="0" err="1">
                <a:solidFill>
                  <a:schemeClr val="bg1"/>
                </a:solidFill>
              </a:rPr>
              <a:t>Ngang</a:t>
            </a:r>
            <a:r>
              <a:rPr lang="en-US" sz="4700" dirty="0">
                <a:solidFill>
                  <a:schemeClr val="bg1"/>
                </a:solidFill>
              </a:rPr>
              <a:t>” </a:t>
            </a:r>
            <a:r>
              <a:rPr lang="en-US" sz="4700" dirty="0" err="1">
                <a:solidFill>
                  <a:schemeClr val="bg1"/>
                </a:solidFill>
              </a:rPr>
              <a:t>hầu</a:t>
            </a:r>
            <a:r>
              <a:rPr lang="en-US" sz="4700" dirty="0">
                <a:solidFill>
                  <a:schemeClr val="bg1"/>
                </a:solidFill>
              </a:rPr>
              <a:t> </a:t>
            </a:r>
            <a:r>
              <a:rPr lang="en-US" sz="4700" dirty="0" err="1">
                <a:solidFill>
                  <a:schemeClr val="bg1"/>
                </a:solidFill>
              </a:rPr>
              <a:t>chứng</a:t>
            </a:r>
            <a:r>
              <a:rPr lang="en-US" sz="4700" dirty="0">
                <a:solidFill>
                  <a:schemeClr val="bg1"/>
                </a:solidFill>
              </a:rPr>
              <a:t> </a:t>
            </a:r>
            <a:r>
              <a:rPr lang="en-US" sz="4700" dirty="0" err="1">
                <a:solidFill>
                  <a:schemeClr val="bg1"/>
                </a:solidFill>
              </a:rPr>
              <a:t>minh</a:t>
            </a:r>
            <a:r>
              <a:rPr lang="en-US" sz="4700" dirty="0">
                <a:solidFill>
                  <a:schemeClr val="bg1"/>
                </a:solidFill>
              </a:rPr>
              <a:t> </a:t>
            </a:r>
            <a:r>
              <a:rPr lang="en-US" sz="4700" dirty="0" err="1">
                <a:solidFill>
                  <a:schemeClr val="bg1"/>
                </a:solidFill>
              </a:rPr>
              <a:t>cho</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2901138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a:t>
            </a:r>
            <a:r>
              <a:rPr lang="en-US" sz="47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hiện</a:t>
            </a:r>
            <a:r>
              <a:rPr lang="en-US" sz="5400" dirty="0">
                <a:solidFill>
                  <a:schemeClr val="bg1"/>
                </a:solidFill>
              </a:rPr>
              <a:t> </a:t>
            </a:r>
            <a:r>
              <a:rPr lang="en-US" sz="5400" dirty="0" err="1">
                <a:solidFill>
                  <a:schemeClr val="bg1"/>
                </a:solidFill>
              </a:rPr>
              <a:t>diện</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cõi</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tặng</a:t>
            </a:r>
            <a:r>
              <a:rPr lang="en-US" sz="5400" dirty="0">
                <a:solidFill>
                  <a:schemeClr val="bg1"/>
                </a:solidFill>
              </a:rPr>
              <a:t> ban </a:t>
            </a:r>
            <a:r>
              <a:rPr lang="en-US" sz="5400" dirty="0" err="1">
                <a:solidFill>
                  <a:schemeClr val="bg1"/>
                </a:solidFill>
              </a:rPr>
              <a:t>sức</a:t>
            </a:r>
            <a:r>
              <a:rPr lang="en-US" sz="5400" dirty="0">
                <a:solidFill>
                  <a:schemeClr val="bg1"/>
                </a:solidFill>
              </a:rPr>
              <a:t> </a:t>
            </a:r>
            <a:r>
              <a:rPr lang="en-US" sz="5400" dirty="0" err="1">
                <a:solidFill>
                  <a:schemeClr val="bg1"/>
                </a:solidFill>
              </a:rPr>
              <a:t>mạnh</a:t>
            </a:r>
            <a:r>
              <a:rPr lang="en-US" sz="5400" dirty="0">
                <a:solidFill>
                  <a:schemeClr val="bg1"/>
                </a:solidFill>
              </a:rPr>
              <a:t> </a:t>
            </a:r>
            <a:r>
              <a:rPr lang="en-US" sz="5400" dirty="0" err="1">
                <a:solidFill>
                  <a:schemeClr val="bg1"/>
                </a:solidFill>
              </a:rPr>
              <a:t>để</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đi</a:t>
            </a:r>
            <a:r>
              <a:rPr lang="en-US" sz="5400" dirty="0">
                <a:solidFill>
                  <a:schemeClr val="bg1"/>
                </a:solidFill>
              </a:rPr>
              <a:t> </a:t>
            </a:r>
            <a:r>
              <a:rPr lang="en-US" sz="5400" dirty="0" err="1">
                <a:solidFill>
                  <a:schemeClr val="bg1"/>
                </a:solidFill>
              </a:rPr>
              <a:t>trên</a:t>
            </a:r>
            <a:r>
              <a:rPr lang="en-US" sz="5400" dirty="0">
                <a:solidFill>
                  <a:schemeClr val="bg1"/>
                </a:solidFill>
              </a:rPr>
              <a:t> đ</a:t>
            </a:r>
            <a:r>
              <a:rPr lang="vi-VN" sz="5400" dirty="0">
                <a:solidFill>
                  <a:schemeClr val="bg1"/>
                </a:solidFill>
              </a:rPr>
              <a:t>ư</a:t>
            </a:r>
            <a:r>
              <a:rPr lang="en-US" sz="5400" dirty="0" err="1">
                <a:solidFill>
                  <a:schemeClr val="bg1"/>
                </a:solidFill>
              </a:rPr>
              <a:t>ờng</a:t>
            </a:r>
            <a:r>
              <a:rPr lang="en-US" sz="54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58811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đã</a:t>
            </a:r>
            <a:r>
              <a:rPr lang="en-US" sz="5400" dirty="0">
                <a:solidFill>
                  <a:schemeClr val="bg1"/>
                </a:solidFill>
              </a:rPr>
              <a:t> đ</a:t>
            </a:r>
            <a:r>
              <a:rPr lang="vi-VN" sz="5400" dirty="0">
                <a:solidFill>
                  <a:schemeClr val="bg1"/>
                </a:solidFill>
              </a:rPr>
              <a:t>ư</a:t>
            </a:r>
            <a:r>
              <a:rPr lang="en-US" sz="5400" dirty="0">
                <a:solidFill>
                  <a:schemeClr val="bg1"/>
                </a:solidFill>
              </a:rPr>
              <a:t>a con </a:t>
            </a:r>
            <a:r>
              <a:rPr lang="en-US" sz="5400" dirty="0" err="1">
                <a:solidFill>
                  <a:schemeClr val="bg1"/>
                </a:solidFill>
              </a:rPr>
              <a:t>vào</a:t>
            </a:r>
            <a:r>
              <a:rPr lang="en-US" sz="5400" dirty="0">
                <a:solidFill>
                  <a:schemeClr val="bg1"/>
                </a:solidFill>
              </a:rPr>
              <a:t> </a:t>
            </a:r>
            <a:r>
              <a:rPr lang="en-US" sz="5400" dirty="0" err="1">
                <a:solidFill>
                  <a:schemeClr val="bg1"/>
                </a:solidFill>
              </a:rPr>
              <a:t>chốn</a:t>
            </a:r>
            <a:r>
              <a:rPr lang="en-US" sz="5400" dirty="0">
                <a:solidFill>
                  <a:schemeClr val="bg1"/>
                </a:solidFill>
              </a:rPr>
              <a:t> </a:t>
            </a:r>
            <a:r>
              <a:rPr lang="en-US" sz="5400" dirty="0" err="1">
                <a:solidFill>
                  <a:schemeClr val="bg1"/>
                </a:solidFill>
              </a:rPr>
              <a:t>đẹp</a:t>
            </a:r>
            <a:r>
              <a:rPr lang="en-US" sz="5400" dirty="0">
                <a:solidFill>
                  <a:schemeClr val="bg1"/>
                </a:solidFill>
              </a:rPr>
              <a:t> m</a:t>
            </a:r>
            <a:r>
              <a:rPr lang="vi-VN" sz="5400" dirty="0">
                <a:solidFill>
                  <a:schemeClr val="bg1"/>
                </a:solidFill>
              </a:rPr>
              <a:t>ơ</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mở</a:t>
            </a:r>
            <a:r>
              <a:rPr lang="en-US" sz="5400" dirty="0">
                <a:solidFill>
                  <a:schemeClr val="bg1"/>
                </a:solidFill>
              </a:rPr>
              <a:t> tai con </a:t>
            </a:r>
            <a:r>
              <a:rPr lang="en-US" sz="5400" dirty="0" err="1">
                <a:solidFill>
                  <a:schemeClr val="bg1"/>
                </a:solidFill>
              </a:rPr>
              <a:t>để</a:t>
            </a:r>
            <a:r>
              <a:rPr lang="en-US" sz="5400" dirty="0">
                <a:solidFill>
                  <a:schemeClr val="bg1"/>
                </a:solidFill>
              </a:rPr>
              <a:t> </a:t>
            </a:r>
            <a:r>
              <a:rPr lang="en-US" sz="5400" dirty="0" err="1">
                <a:solidFill>
                  <a:schemeClr val="bg1"/>
                </a:solidFill>
              </a:rPr>
              <a:t>nghe</a:t>
            </a:r>
            <a:r>
              <a:rPr lang="en-US" sz="5400" dirty="0">
                <a:solidFill>
                  <a:schemeClr val="bg1"/>
                </a:solidFill>
              </a:rPr>
              <a:t> </a:t>
            </a:r>
            <a:r>
              <a:rPr lang="en-US" sz="5400" dirty="0" err="1">
                <a:solidFill>
                  <a:schemeClr val="bg1"/>
                </a:solidFill>
              </a:rPr>
              <a:t>tiếng</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 </a:t>
            </a:r>
            <a:r>
              <a:rPr lang="en-US" sz="5400" dirty="0" err="1">
                <a:solidFill>
                  <a:schemeClr val="bg1"/>
                </a:solidFill>
              </a:rPr>
              <a:t>Làn</a:t>
            </a:r>
            <a:r>
              <a:rPr lang="en-US" sz="5400" dirty="0">
                <a:solidFill>
                  <a:schemeClr val="bg1"/>
                </a:solidFill>
              </a:rPr>
              <a:t> </a:t>
            </a:r>
            <a:r>
              <a:rPr lang="en-US" sz="5400" dirty="0" err="1">
                <a:solidFill>
                  <a:schemeClr val="bg1"/>
                </a:solidFill>
              </a:rPr>
              <a:t>gió</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ngàn</a:t>
            </a:r>
            <a:r>
              <a:rPr lang="en-US" sz="5400" dirty="0">
                <a:solidFill>
                  <a:schemeClr val="bg1"/>
                </a:solidFill>
              </a:rPr>
              <a:t> </a:t>
            </a:r>
            <a:r>
              <a:rPr lang="en-US" sz="5400" dirty="0" err="1">
                <a:solidFill>
                  <a:schemeClr val="bg1"/>
                </a:solidFill>
              </a:rPr>
              <a:t>tinh</a:t>
            </a:r>
            <a:r>
              <a:rPr lang="en-US" sz="5400" dirty="0">
                <a:solidFill>
                  <a:schemeClr val="bg1"/>
                </a:solidFill>
              </a:rPr>
              <a:t> </a:t>
            </a:r>
            <a:r>
              <a:rPr lang="en-US" sz="5400" dirty="0" err="1">
                <a:solidFill>
                  <a:schemeClr val="bg1"/>
                </a:solidFill>
              </a:rPr>
              <a:t>tú</a:t>
            </a:r>
            <a:r>
              <a:rPr lang="en-US" sz="5400" dirty="0">
                <a:solidFill>
                  <a:schemeClr val="bg1"/>
                </a:solidFill>
              </a:rPr>
              <a:t>, </a:t>
            </a:r>
            <a:r>
              <a:rPr lang="en-US" sz="5400" dirty="0" err="1">
                <a:solidFill>
                  <a:schemeClr val="bg1"/>
                </a:solidFill>
              </a:rPr>
              <a:t>nhẹ</a:t>
            </a:r>
            <a:r>
              <a:rPr lang="en-US" sz="5400" dirty="0">
                <a:solidFill>
                  <a:schemeClr val="bg1"/>
                </a:solidFill>
              </a:rPr>
              <a:t> </a:t>
            </a:r>
            <a:r>
              <a:rPr lang="en-US" sz="5400" dirty="0" err="1">
                <a:solidFill>
                  <a:schemeClr val="bg1"/>
                </a:solidFill>
              </a:rPr>
              <a:t>nâng</a:t>
            </a:r>
            <a:r>
              <a:rPr lang="en-US" sz="5400" dirty="0">
                <a:solidFill>
                  <a:schemeClr val="bg1"/>
                </a:solidFill>
              </a:rPr>
              <a:t> </a:t>
            </a:r>
            <a:r>
              <a:rPr lang="en-US" sz="5400" dirty="0" err="1">
                <a:solidFill>
                  <a:schemeClr val="bg1"/>
                </a:solidFill>
              </a:rPr>
              <a:t>câu</a:t>
            </a:r>
            <a:r>
              <a:rPr lang="en-US" sz="5400" dirty="0">
                <a:solidFill>
                  <a:schemeClr val="bg1"/>
                </a:solidFill>
              </a:rPr>
              <a:t> </a:t>
            </a:r>
            <a:r>
              <a:rPr lang="en-US" sz="5400" dirty="0" err="1">
                <a:solidFill>
                  <a:schemeClr val="bg1"/>
                </a:solidFill>
              </a:rPr>
              <a:t>hát</a:t>
            </a:r>
            <a:r>
              <a:rPr lang="en-US" sz="5400" dirty="0">
                <a:solidFill>
                  <a:schemeClr val="bg1"/>
                </a:solidFill>
              </a:rPr>
              <a:t> </a:t>
            </a:r>
            <a:r>
              <a:rPr lang="en-US" sz="5400" dirty="0" err="1">
                <a:solidFill>
                  <a:schemeClr val="bg1"/>
                </a:solidFill>
              </a:rPr>
              <a:t>xa</a:t>
            </a:r>
            <a:r>
              <a:rPr lang="en-US" sz="5400" dirty="0">
                <a:solidFill>
                  <a:schemeClr val="bg1"/>
                </a:solidFill>
              </a:rPr>
              <a:t> </a:t>
            </a:r>
            <a:r>
              <a:rPr lang="en-US" sz="5400" dirty="0" err="1">
                <a:solidFill>
                  <a:schemeClr val="bg1"/>
                </a:solidFill>
              </a:rPr>
              <a:t>tới</a:t>
            </a:r>
            <a:r>
              <a:rPr lang="en-US" sz="5400" dirty="0">
                <a:solidFill>
                  <a:schemeClr val="bg1"/>
                </a:solidFill>
              </a:rPr>
              <a:t> </a:t>
            </a:r>
            <a:r>
              <a:rPr lang="en-US" sz="5400" dirty="0" err="1">
                <a:solidFill>
                  <a:schemeClr val="bg1"/>
                </a:solidFill>
              </a:rPr>
              <a:t>chân</a:t>
            </a:r>
            <a:r>
              <a:rPr lang="en-US" sz="5400" dirty="0">
                <a:solidFill>
                  <a:schemeClr val="bg1"/>
                </a:solidFill>
              </a:rPr>
              <a:t> </a:t>
            </a:r>
            <a:r>
              <a:rPr lang="en-US" sz="5400" dirty="0" err="1">
                <a:solidFill>
                  <a:schemeClr val="bg1"/>
                </a:solidFill>
              </a:rPr>
              <a:t>trời</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97026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en-US" sz="4700" dirty="0" err="1">
                <a:solidFill>
                  <a:schemeClr val="bg1"/>
                </a:solidFill>
              </a:rPr>
              <a:t>hãy</a:t>
            </a:r>
            <a:r>
              <a:rPr lang="en-US" sz="4700" dirty="0">
                <a:solidFill>
                  <a:schemeClr val="bg1"/>
                </a:solidFill>
              </a:rPr>
              <a:t> </a:t>
            </a:r>
            <a:r>
              <a:rPr lang="en-US" sz="4700" dirty="0" err="1">
                <a:solidFill>
                  <a:schemeClr val="bg1"/>
                </a:solidFill>
              </a:rPr>
              <a:t>cho</a:t>
            </a:r>
            <a:r>
              <a:rPr lang="en-US" sz="4700" dirty="0">
                <a:solidFill>
                  <a:schemeClr val="bg1"/>
                </a:solidFill>
              </a:rPr>
              <a:t> con đ</a:t>
            </a:r>
            <a:r>
              <a:rPr lang="vi-VN" sz="4700" dirty="0">
                <a:solidFill>
                  <a:schemeClr val="bg1"/>
                </a:solidFill>
              </a:rPr>
              <a:t>ư</a:t>
            </a:r>
            <a:r>
              <a:rPr lang="en-US" sz="4700" dirty="0" err="1">
                <a:solidFill>
                  <a:schemeClr val="bg1"/>
                </a:solidFill>
              </a:rPr>
              <a:t>ợc</a:t>
            </a:r>
            <a:r>
              <a:rPr lang="en-US" sz="4700" dirty="0">
                <a:solidFill>
                  <a:schemeClr val="bg1"/>
                </a:solidFill>
              </a:rPr>
              <a:t> </a:t>
            </a:r>
            <a:r>
              <a:rPr lang="en-US" sz="4700" dirty="0" err="1">
                <a:solidFill>
                  <a:schemeClr val="bg1"/>
                </a:solidFill>
              </a:rPr>
              <a:t>cất</a:t>
            </a:r>
            <a:r>
              <a:rPr lang="en-US" sz="4700" dirty="0">
                <a:solidFill>
                  <a:schemeClr val="bg1"/>
                </a:solidFill>
              </a:rPr>
              <a:t> </a:t>
            </a:r>
            <a:r>
              <a:rPr lang="en-US" sz="4700" dirty="0" err="1">
                <a:solidFill>
                  <a:schemeClr val="bg1"/>
                </a:solidFill>
              </a:rPr>
              <a:t>bài</a:t>
            </a:r>
            <a:r>
              <a:rPr lang="en-US" sz="4700" dirty="0">
                <a:solidFill>
                  <a:schemeClr val="bg1"/>
                </a:solidFill>
              </a:rPr>
              <a:t> ca,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bao la </a:t>
            </a:r>
            <a:r>
              <a:rPr lang="en-US" sz="4700" dirty="0" err="1">
                <a:solidFill>
                  <a:schemeClr val="bg1"/>
                </a:solidFill>
              </a:rPr>
              <a:t>trời</a:t>
            </a:r>
            <a:r>
              <a:rPr lang="en-US" sz="4700" dirty="0">
                <a:solidFill>
                  <a:schemeClr val="bg1"/>
                </a:solidFill>
              </a:rPr>
              <a:t> </a:t>
            </a:r>
            <a:r>
              <a:rPr lang="en-US" sz="4700" dirty="0" err="1">
                <a:solidFill>
                  <a:schemeClr val="bg1"/>
                </a:solidFill>
              </a:rPr>
              <a:t>mây</a:t>
            </a:r>
            <a:r>
              <a:rPr lang="en-US" sz="4700" dirty="0">
                <a:solidFill>
                  <a:schemeClr val="bg1"/>
                </a:solidFill>
              </a:rPr>
              <a:t> </a:t>
            </a:r>
            <a:r>
              <a:rPr lang="en-US" sz="4700" dirty="0" err="1">
                <a:solidFill>
                  <a:schemeClr val="bg1"/>
                </a:solidFill>
              </a:rPr>
              <a:t>thiết</a:t>
            </a:r>
            <a:r>
              <a:rPr lang="en-US" sz="4700" dirty="0">
                <a:solidFill>
                  <a:schemeClr val="bg1"/>
                </a:solidFill>
              </a:rPr>
              <a:t> </a:t>
            </a:r>
            <a:r>
              <a:rPr lang="en-US" sz="4700" dirty="0" err="1">
                <a:solidFill>
                  <a:schemeClr val="bg1"/>
                </a:solidFill>
              </a:rPr>
              <a:t>tha</a:t>
            </a:r>
            <a:r>
              <a:rPr lang="en-US" sz="4700" dirty="0">
                <a:solidFill>
                  <a:schemeClr val="bg1"/>
                </a:solidFill>
              </a:rPr>
              <a:t>. </a:t>
            </a:r>
            <a:r>
              <a:rPr lang="en-US" sz="4700" dirty="0" err="1">
                <a:solidFill>
                  <a:schemeClr val="bg1"/>
                </a:solidFill>
              </a:rPr>
              <a:t>Và</a:t>
            </a:r>
            <a:r>
              <a:rPr lang="en-US" sz="4700" dirty="0">
                <a:solidFill>
                  <a:schemeClr val="bg1"/>
                </a:solidFill>
              </a:rPr>
              <a:t> </a:t>
            </a:r>
            <a:r>
              <a:rPr lang="en-US" sz="4700" dirty="0" err="1">
                <a:solidFill>
                  <a:schemeClr val="bg1"/>
                </a:solidFill>
              </a:rPr>
              <a:t>đến</a:t>
            </a:r>
            <a:r>
              <a:rPr lang="en-US" sz="4700" dirty="0">
                <a:solidFill>
                  <a:schemeClr val="bg1"/>
                </a:solidFill>
              </a:rPr>
              <a:t> </a:t>
            </a:r>
            <a:r>
              <a:rPr lang="en-US" sz="4700" dirty="0" err="1">
                <a:solidFill>
                  <a:schemeClr val="bg1"/>
                </a:solidFill>
              </a:rPr>
              <a:t>mai</a:t>
            </a:r>
            <a:r>
              <a:rPr lang="en-US" sz="4700" dirty="0">
                <a:solidFill>
                  <a:schemeClr val="bg1"/>
                </a:solidFill>
              </a:rPr>
              <a:t> </a:t>
            </a:r>
            <a:r>
              <a:rPr lang="en-US" sz="4700" dirty="0" err="1">
                <a:solidFill>
                  <a:schemeClr val="bg1"/>
                </a:solidFill>
              </a:rPr>
              <a:t>sau</a:t>
            </a:r>
            <a:r>
              <a:rPr lang="en-US" sz="4700" dirty="0">
                <a:solidFill>
                  <a:schemeClr val="bg1"/>
                </a:solidFill>
              </a:rPr>
              <a:t> </a:t>
            </a:r>
            <a:r>
              <a:rPr lang="en-US" sz="4700" dirty="0" err="1">
                <a:solidFill>
                  <a:schemeClr val="bg1"/>
                </a:solidFill>
              </a:rPr>
              <a:t>ngàn</a:t>
            </a:r>
            <a:r>
              <a:rPr lang="en-US" sz="4700" dirty="0">
                <a:solidFill>
                  <a:schemeClr val="bg1"/>
                </a:solidFill>
              </a:rPr>
              <a:t> </a:t>
            </a:r>
            <a:r>
              <a:rPr lang="en-US" sz="4700" dirty="0" err="1">
                <a:solidFill>
                  <a:schemeClr val="bg1"/>
                </a:solidFill>
              </a:rPr>
              <a:t>năm</a:t>
            </a:r>
            <a:r>
              <a:rPr lang="en-US" sz="4700" dirty="0">
                <a:solidFill>
                  <a:schemeClr val="bg1"/>
                </a:solidFill>
              </a:rPr>
              <a:t> </a:t>
            </a:r>
            <a:r>
              <a:rPr lang="en-US" sz="4700" dirty="0" err="1">
                <a:solidFill>
                  <a:schemeClr val="bg1"/>
                </a:solidFill>
              </a:rPr>
              <a:t>sóng</a:t>
            </a:r>
            <a:r>
              <a:rPr lang="en-US" sz="4700" dirty="0">
                <a:solidFill>
                  <a:schemeClr val="bg1"/>
                </a:solidFill>
              </a:rPr>
              <a:t> </a:t>
            </a:r>
            <a:r>
              <a:rPr lang="en-US" sz="4700" dirty="0" err="1">
                <a:solidFill>
                  <a:schemeClr val="bg1"/>
                </a:solidFill>
              </a:rPr>
              <a:t>vỗ</a:t>
            </a:r>
            <a:r>
              <a:rPr lang="en-US" sz="4700" dirty="0">
                <a:solidFill>
                  <a:schemeClr val="bg1"/>
                </a:solidFill>
              </a:rPr>
              <a:t> </a:t>
            </a:r>
            <a:r>
              <a:rPr lang="en-US" sz="4700" dirty="0" err="1">
                <a:solidFill>
                  <a:schemeClr val="bg1"/>
                </a:solidFill>
              </a:rPr>
              <a:t>cảm</a:t>
            </a:r>
            <a:r>
              <a:rPr lang="en-US" sz="4700" dirty="0">
                <a:solidFill>
                  <a:schemeClr val="bg1"/>
                </a:solidFill>
              </a:rPr>
              <a:t> </a:t>
            </a:r>
            <a:r>
              <a:rPr lang="en-US" sz="4700" dirty="0" err="1">
                <a:solidFill>
                  <a:schemeClr val="bg1"/>
                </a:solidFill>
              </a:rPr>
              <a:t>mến</a:t>
            </a:r>
            <a:r>
              <a:rPr lang="en-US" sz="4700" dirty="0">
                <a:solidFill>
                  <a:schemeClr val="bg1"/>
                </a:solidFill>
              </a:rPr>
              <a:t> tri </a:t>
            </a:r>
            <a:r>
              <a:rPr lang="en-US" sz="4700" dirty="0" err="1">
                <a:solidFill>
                  <a:schemeClr val="bg1"/>
                </a:solidFill>
              </a:rPr>
              <a:t>ân</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en-US" sz="4700" dirty="0" err="1">
                <a:solidFill>
                  <a:schemeClr val="bg1"/>
                </a:solidFill>
              </a:rPr>
              <a:t>muôn</a:t>
            </a:r>
            <a:r>
              <a:rPr lang="en-US" sz="4700" dirty="0">
                <a:solidFill>
                  <a:schemeClr val="bg1"/>
                </a:solidFill>
              </a:rPr>
              <a:t> </a:t>
            </a:r>
            <a:r>
              <a:rPr lang="en-US" sz="4700" dirty="0" err="1">
                <a:solidFill>
                  <a:schemeClr val="bg1"/>
                </a:solidFill>
              </a:rPr>
              <a:t>đời</a:t>
            </a:r>
            <a:r>
              <a:rPr lang="en-US"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1106564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vi-VN" sz="4700" dirty="0">
                <a:solidFill>
                  <a:schemeClr val="bg1"/>
                </a:solidFill>
              </a:rPr>
              <a:t>ơ</a:t>
            </a:r>
            <a:r>
              <a:rPr lang="en-US" sz="4700" dirty="0" err="1">
                <a:solidFill>
                  <a:schemeClr val="bg1"/>
                </a:solidFill>
              </a:rPr>
              <a:t>i</a:t>
            </a:r>
            <a:r>
              <a:rPr lang="en-US" sz="4700" dirty="0">
                <a:solidFill>
                  <a:schemeClr val="bg1"/>
                </a:solidFill>
              </a:rPr>
              <a:t>! Xin </a:t>
            </a:r>
            <a:r>
              <a:rPr lang="en-US" sz="4700" dirty="0" err="1">
                <a:solidFill>
                  <a:schemeClr val="bg1"/>
                </a:solidFill>
              </a:rPr>
              <a:t>Chúa</a:t>
            </a:r>
            <a:r>
              <a:rPr lang="en-US" sz="4700" dirty="0">
                <a:solidFill>
                  <a:schemeClr val="bg1"/>
                </a:solidFill>
              </a:rPr>
              <a:t> </a:t>
            </a:r>
            <a:r>
              <a:rPr lang="en-US" sz="4700" dirty="0" err="1">
                <a:solidFill>
                  <a:schemeClr val="bg1"/>
                </a:solidFill>
              </a:rPr>
              <a:t>biến</a:t>
            </a:r>
            <a:r>
              <a:rPr lang="en-US" sz="4700" dirty="0">
                <a:solidFill>
                  <a:schemeClr val="bg1"/>
                </a:solidFill>
              </a:rPr>
              <a:t> </a:t>
            </a:r>
            <a:r>
              <a:rPr lang="en-US" sz="4700" dirty="0" err="1">
                <a:solidFill>
                  <a:schemeClr val="bg1"/>
                </a:solidFill>
              </a:rPr>
              <a:t>đổi</a:t>
            </a:r>
            <a:r>
              <a:rPr lang="en-US" sz="4700" dirty="0">
                <a:solidFill>
                  <a:schemeClr val="bg1"/>
                </a:solidFill>
              </a:rPr>
              <a:t> </a:t>
            </a:r>
            <a:r>
              <a:rPr lang="en-US" sz="4700" dirty="0" err="1">
                <a:solidFill>
                  <a:schemeClr val="bg1"/>
                </a:solidFill>
              </a:rPr>
              <a:t>lòng</a:t>
            </a:r>
            <a:r>
              <a:rPr lang="en-US" sz="4700" dirty="0">
                <a:solidFill>
                  <a:schemeClr val="bg1"/>
                </a:solidFill>
              </a:rPr>
              <a:t> con, </a:t>
            </a:r>
            <a:r>
              <a:rPr lang="en-US" sz="4700" dirty="0" err="1">
                <a:solidFill>
                  <a:schemeClr val="bg1"/>
                </a:solidFill>
              </a:rPr>
              <a:t>sáng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ánh</a:t>
            </a:r>
            <a:r>
              <a:rPr lang="en-US" sz="4700" dirty="0">
                <a:solidFill>
                  <a:schemeClr val="bg1"/>
                </a:solidFill>
              </a:rPr>
              <a:t> </a:t>
            </a:r>
            <a:r>
              <a:rPr lang="en-US" sz="4700" dirty="0" err="1">
                <a:solidFill>
                  <a:schemeClr val="bg1"/>
                </a:solidFill>
              </a:rPr>
              <a:t>mặt</a:t>
            </a:r>
            <a:r>
              <a:rPr lang="en-US" sz="4700" dirty="0">
                <a:solidFill>
                  <a:schemeClr val="bg1"/>
                </a:solidFill>
              </a:rPr>
              <a:t> </a:t>
            </a:r>
            <a:r>
              <a:rPr lang="en-US" sz="4700" dirty="0" err="1">
                <a:solidFill>
                  <a:schemeClr val="bg1"/>
                </a:solidFill>
              </a:rPr>
              <a:t>trời</a:t>
            </a:r>
            <a:r>
              <a:rPr lang="en-US" sz="4700" dirty="0">
                <a:solidFill>
                  <a:schemeClr val="bg1"/>
                </a:solidFill>
              </a:rPr>
              <a:t> </a:t>
            </a:r>
            <a:r>
              <a:rPr lang="en-US" sz="4700" dirty="0" err="1">
                <a:solidFill>
                  <a:schemeClr val="bg1"/>
                </a:solidFill>
              </a:rPr>
              <a:t>đang</a:t>
            </a:r>
            <a:r>
              <a:rPr lang="en-US" sz="4700" dirty="0">
                <a:solidFill>
                  <a:schemeClr val="bg1"/>
                </a:solidFill>
              </a:rPr>
              <a:t> </a:t>
            </a:r>
            <a:r>
              <a:rPr lang="en-US" sz="4700" dirty="0" err="1">
                <a:solidFill>
                  <a:schemeClr val="bg1"/>
                </a:solidFill>
              </a:rPr>
              <a:t>tỏa</a:t>
            </a:r>
            <a:r>
              <a:rPr lang="en-US" sz="4700" dirty="0">
                <a:solidFill>
                  <a:schemeClr val="bg1"/>
                </a:solidFill>
              </a:rPr>
              <a:t> </a:t>
            </a:r>
            <a:r>
              <a:rPr lang="en-US" sz="4700" dirty="0" err="1">
                <a:solidFill>
                  <a:schemeClr val="bg1"/>
                </a:solidFill>
              </a:rPr>
              <a:t>chiếu</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dám</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dám</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Hiên</a:t>
            </a:r>
            <a:r>
              <a:rPr lang="en-US" sz="4700" dirty="0">
                <a:solidFill>
                  <a:schemeClr val="bg1"/>
                </a:solidFill>
              </a:rPr>
              <a:t> </a:t>
            </a:r>
            <a:r>
              <a:rPr lang="en-US" sz="4700" dirty="0" err="1">
                <a:solidFill>
                  <a:schemeClr val="bg1"/>
                </a:solidFill>
              </a:rPr>
              <a:t>Ngang</a:t>
            </a:r>
            <a:r>
              <a:rPr lang="en-US" sz="4700" dirty="0">
                <a:solidFill>
                  <a:schemeClr val="bg1"/>
                </a:solidFill>
              </a:rPr>
              <a:t>” </a:t>
            </a:r>
            <a:r>
              <a:rPr lang="en-US" sz="4700" dirty="0" err="1">
                <a:solidFill>
                  <a:schemeClr val="bg1"/>
                </a:solidFill>
              </a:rPr>
              <a:t>hầu</a:t>
            </a:r>
            <a:r>
              <a:rPr lang="en-US" sz="4700" dirty="0">
                <a:solidFill>
                  <a:schemeClr val="bg1"/>
                </a:solidFill>
              </a:rPr>
              <a:t> </a:t>
            </a:r>
            <a:r>
              <a:rPr lang="en-US" sz="4700" dirty="0" err="1">
                <a:solidFill>
                  <a:schemeClr val="bg1"/>
                </a:solidFill>
              </a:rPr>
              <a:t>chứng</a:t>
            </a:r>
            <a:r>
              <a:rPr lang="en-US" sz="4700" dirty="0">
                <a:solidFill>
                  <a:schemeClr val="bg1"/>
                </a:solidFill>
              </a:rPr>
              <a:t> </a:t>
            </a:r>
            <a:r>
              <a:rPr lang="en-US" sz="4700" dirty="0" err="1">
                <a:solidFill>
                  <a:schemeClr val="bg1"/>
                </a:solidFill>
              </a:rPr>
              <a:t>minh</a:t>
            </a:r>
            <a:r>
              <a:rPr lang="en-US" sz="4700" dirty="0">
                <a:solidFill>
                  <a:schemeClr val="bg1"/>
                </a:solidFill>
              </a:rPr>
              <a:t> </a:t>
            </a:r>
            <a:r>
              <a:rPr lang="en-US" sz="4700" dirty="0" err="1">
                <a:solidFill>
                  <a:schemeClr val="bg1"/>
                </a:solidFill>
              </a:rPr>
              <a:t>cho</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28612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err="1">
                <a:solidFill>
                  <a:srgbClr val="FFFF00"/>
                </a:solidFill>
                <a:effectLst/>
                <a:latin typeface="+mj-lt"/>
              </a:rPr>
              <a:t>Vào</a:t>
            </a:r>
            <a:r>
              <a:rPr lang="en-US" sz="8000" b="0" dirty="0">
                <a:solidFill>
                  <a:srgbClr val="FFFF00"/>
                </a:solidFill>
                <a:effectLst/>
                <a:latin typeface="+mj-lt"/>
              </a:rPr>
              <a:t> </a:t>
            </a:r>
            <a:r>
              <a:rPr lang="en-US" sz="8000" b="0" dirty="0" err="1">
                <a:solidFill>
                  <a:srgbClr val="FFFF00"/>
                </a:solidFill>
                <a:effectLst/>
                <a:latin typeface="+mj-lt"/>
              </a:rPr>
              <a:t>Thánh</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b="0" dirty="0" err="1">
                <a:solidFill>
                  <a:schemeClr val="bg1"/>
                </a:solidFill>
                <a:effectLst/>
                <a:latin typeface="+mj-lt"/>
              </a:rPr>
              <a:t>Lm</a:t>
            </a:r>
            <a:r>
              <a:rPr lang="en-US" sz="6000" b="0" dirty="0">
                <a:solidFill>
                  <a:schemeClr val="bg1"/>
                </a:solidFill>
                <a:effectLst/>
                <a:latin typeface="+mj-lt"/>
              </a:rPr>
              <a:t>. </a:t>
            </a:r>
            <a:r>
              <a:rPr lang="en-US" sz="6000" b="0" dirty="0" err="1">
                <a:solidFill>
                  <a:schemeClr val="bg1"/>
                </a:solidFill>
                <a:effectLst/>
                <a:latin typeface="+mj-lt"/>
              </a:rPr>
              <a:t>Nguyễn</a:t>
            </a:r>
            <a:r>
              <a:rPr lang="en-US" sz="6000" b="0" dirty="0">
                <a:solidFill>
                  <a:schemeClr val="bg1"/>
                </a:solidFill>
                <a:effectLst/>
                <a:latin typeface="+mj-lt"/>
              </a:rPr>
              <a:t> </a:t>
            </a:r>
            <a:r>
              <a:rPr lang="en-US" sz="6000" b="0" i="1" dirty="0" err="1">
                <a:solidFill>
                  <a:schemeClr val="bg1"/>
                </a:solidFill>
                <a:effectLst/>
                <a:latin typeface="+mj-lt"/>
              </a:rPr>
              <a:t>Duy</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a:t>
            </a:r>
            <a:r>
              <a:rPr lang="en-US" sz="47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hiện</a:t>
            </a:r>
            <a:r>
              <a:rPr lang="en-US" sz="5400" dirty="0">
                <a:solidFill>
                  <a:schemeClr val="bg1"/>
                </a:solidFill>
              </a:rPr>
              <a:t> </a:t>
            </a:r>
            <a:r>
              <a:rPr lang="en-US" sz="5400" dirty="0" err="1">
                <a:solidFill>
                  <a:schemeClr val="bg1"/>
                </a:solidFill>
              </a:rPr>
              <a:t>diện</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cõi</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tặng</a:t>
            </a:r>
            <a:r>
              <a:rPr lang="en-US" sz="5400" dirty="0">
                <a:solidFill>
                  <a:schemeClr val="bg1"/>
                </a:solidFill>
              </a:rPr>
              <a:t> ban </a:t>
            </a:r>
            <a:r>
              <a:rPr lang="en-US" sz="5400" dirty="0" err="1">
                <a:solidFill>
                  <a:schemeClr val="bg1"/>
                </a:solidFill>
              </a:rPr>
              <a:t>sức</a:t>
            </a:r>
            <a:r>
              <a:rPr lang="en-US" sz="5400" dirty="0">
                <a:solidFill>
                  <a:schemeClr val="bg1"/>
                </a:solidFill>
              </a:rPr>
              <a:t> </a:t>
            </a:r>
            <a:r>
              <a:rPr lang="en-US" sz="5400" dirty="0" err="1">
                <a:solidFill>
                  <a:schemeClr val="bg1"/>
                </a:solidFill>
              </a:rPr>
              <a:t>mạnh</a:t>
            </a:r>
            <a:r>
              <a:rPr lang="en-US" sz="5400" dirty="0">
                <a:solidFill>
                  <a:schemeClr val="bg1"/>
                </a:solidFill>
              </a:rPr>
              <a:t> </a:t>
            </a:r>
            <a:r>
              <a:rPr lang="en-US" sz="5400" dirty="0" err="1">
                <a:solidFill>
                  <a:schemeClr val="bg1"/>
                </a:solidFill>
              </a:rPr>
              <a:t>để</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đi</a:t>
            </a:r>
            <a:r>
              <a:rPr lang="en-US" sz="5400" dirty="0">
                <a:solidFill>
                  <a:schemeClr val="bg1"/>
                </a:solidFill>
              </a:rPr>
              <a:t> </a:t>
            </a:r>
            <a:r>
              <a:rPr lang="en-US" sz="5400" dirty="0" err="1">
                <a:solidFill>
                  <a:schemeClr val="bg1"/>
                </a:solidFill>
              </a:rPr>
              <a:t>trên</a:t>
            </a:r>
            <a:r>
              <a:rPr lang="en-US" sz="5400" dirty="0">
                <a:solidFill>
                  <a:schemeClr val="bg1"/>
                </a:solidFill>
              </a:rPr>
              <a:t> đ</a:t>
            </a:r>
            <a:r>
              <a:rPr lang="vi-VN" sz="5400" dirty="0">
                <a:solidFill>
                  <a:schemeClr val="bg1"/>
                </a:solidFill>
              </a:rPr>
              <a:t>ư</a:t>
            </a:r>
            <a:r>
              <a:rPr lang="en-US" sz="5400" dirty="0" err="1">
                <a:solidFill>
                  <a:schemeClr val="bg1"/>
                </a:solidFill>
              </a:rPr>
              <a:t>ờng</a:t>
            </a:r>
            <a:r>
              <a:rPr lang="en-US" sz="54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210352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9941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7"/>
            <a:ext cx="9144000" cy="5134246"/>
          </a:xfrm>
          <a:prstGeom prst="rect">
            <a:avLst/>
          </a:prstGeom>
        </p:spPr>
      </p:pic>
    </p:spTree>
    <p:extLst>
      <p:ext uri="{BB962C8B-B14F-4D97-AF65-F5344CB8AC3E}">
        <p14:creationId xmlns:p14="http://schemas.microsoft.com/office/powerpoint/2010/main" val="1745677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8000" b="0" dirty="0" err="1">
                <a:solidFill>
                  <a:srgbClr val="FFFF00"/>
                </a:solidFill>
                <a:effectLst/>
              </a:rPr>
              <a:t>Về</a:t>
            </a:r>
            <a:r>
              <a:rPr lang="en-US" sz="8000" b="0" dirty="0">
                <a:solidFill>
                  <a:srgbClr val="FFFF00"/>
                </a:solidFill>
                <a:effectLst/>
              </a:rPr>
              <a:t> </a:t>
            </a:r>
            <a:r>
              <a:rPr lang="en-US" sz="8000" b="0" dirty="0" err="1">
                <a:solidFill>
                  <a:srgbClr val="FFFF00"/>
                </a:solidFill>
                <a:effectLst/>
              </a:rPr>
              <a:t>Bến</a:t>
            </a:r>
            <a:r>
              <a:rPr lang="en-US" sz="8000" b="0" dirty="0">
                <a:solidFill>
                  <a:srgbClr val="FFFF00"/>
                </a:solidFill>
                <a:effectLst/>
              </a:rPr>
              <a:t> </a:t>
            </a:r>
            <a:r>
              <a:rPr lang="en-US" sz="8000" b="0" dirty="0" err="1">
                <a:solidFill>
                  <a:srgbClr val="FFFF00"/>
                </a:solidFill>
                <a:effectLst/>
              </a:rPr>
              <a:t>Thiên</a:t>
            </a:r>
            <a:r>
              <a:rPr lang="en-US" sz="8000" b="0" dirty="0">
                <a:solidFill>
                  <a:srgbClr val="FFFF00"/>
                </a:solidFill>
                <a:effectLst/>
              </a:rPr>
              <a:t> </a:t>
            </a:r>
            <a:r>
              <a:rPr lang="en-US" sz="8000" b="0" dirty="0" err="1">
                <a:solidFill>
                  <a:srgbClr val="FFFF00"/>
                </a:solidFill>
                <a:effectLst/>
              </a:rPr>
              <a:t>Đàng</a:t>
            </a:r>
            <a:r>
              <a:rPr lang="en-US" sz="5400" b="0" dirty="0">
                <a:solidFill>
                  <a:srgbClr val="FFFF00"/>
                </a:solidFill>
                <a:effectLst/>
              </a:rPr>
              <a:t/>
            </a:r>
            <a:br>
              <a:rPr lang="en-US" sz="5400" b="0" dirty="0">
                <a:solidFill>
                  <a:srgbClr val="FFFF00"/>
                </a:solidFill>
                <a:effectLst/>
              </a:rPr>
            </a:br>
            <a:r>
              <a:rPr lang="en-US" sz="5400" i="1" dirty="0">
                <a:solidFill>
                  <a:schemeClr val="bg1"/>
                </a:solidFill>
              </a:rPr>
              <a:t>Minh </a:t>
            </a:r>
            <a:r>
              <a:rPr lang="en-US" sz="5400" i="1" dirty="0" err="1">
                <a:solidFill>
                  <a:schemeClr val="bg1"/>
                </a:solidFill>
              </a:rPr>
              <a:t>Đệ</a:t>
            </a:r>
            <a:endParaRPr lang="en-US" sz="6000" b="0" i="1" dirty="0">
              <a:solidFill>
                <a:schemeClr val="bg1"/>
              </a:solidFill>
              <a:effectLst/>
            </a:endParaRPr>
          </a:p>
        </p:txBody>
      </p:sp>
    </p:spTree>
    <p:extLst>
      <p:ext uri="{BB962C8B-B14F-4D97-AF65-F5344CB8AC3E}">
        <p14:creationId xmlns:p14="http://schemas.microsoft.com/office/powerpoint/2010/main" val="229994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err="1">
                <a:solidFill>
                  <a:srgbClr val="FFFF00"/>
                </a:solidFill>
              </a:rPr>
              <a:t>Đk</a:t>
            </a:r>
            <a:r>
              <a:rPr lang="en-US" sz="5800" b="0" u="sng" dirty="0">
                <a:solidFill>
                  <a:srgbClr val="FFFF00"/>
                </a:solidFill>
                <a:effectLst/>
              </a:rPr>
              <a:t>:</a:t>
            </a:r>
            <a:r>
              <a:rPr lang="en-US" sz="5800" b="0" dirty="0">
                <a:solidFill>
                  <a:schemeClr val="bg1"/>
                </a:solidFill>
                <a:effectLst/>
              </a:rPr>
              <a:t> </a:t>
            </a:r>
            <a:r>
              <a:rPr lang="vi-VN" sz="5400" dirty="0">
                <a:solidFill>
                  <a:schemeClr val="bg1"/>
                </a:solidFill>
              </a:rPr>
              <a:t>Nguyện xin Thánh cả Giu-se quyền cao sang, rầy đang no đầy ơn phúc trên ngai vàng. Cứu giúp chúng con thế trần lầm than. Ngày đêm mong về quê yên vui phúc nhàn.</a:t>
            </a:r>
            <a:endParaRPr lang="vi-VN" sz="5800" dirty="0">
              <a:solidFill>
                <a:schemeClr val="bg1"/>
              </a:solidFill>
            </a:endParaRPr>
          </a:p>
        </p:txBody>
      </p:sp>
    </p:spTree>
    <p:extLst>
      <p:ext uri="{BB962C8B-B14F-4D97-AF65-F5344CB8AC3E}">
        <p14:creationId xmlns:p14="http://schemas.microsoft.com/office/powerpoint/2010/main" val="832618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b="0" u="sng" dirty="0">
                <a:solidFill>
                  <a:srgbClr val="FFFF00"/>
                </a:solidFill>
                <a:effectLst/>
              </a:rPr>
              <a:t>:</a:t>
            </a:r>
            <a:r>
              <a:rPr lang="en-US" sz="5400" b="0" dirty="0">
                <a:solidFill>
                  <a:schemeClr val="bg1"/>
                </a:solidFill>
                <a:effectLst/>
              </a:rPr>
              <a:t> </a:t>
            </a:r>
            <a:r>
              <a:rPr lang="vi-VN" dirty="0">
                <a:solidFill>
                  <a:schemeClr val="bg1"/>
                </a:solidFill>
              </a:rPr>
              <a:t>Dạt dào trên sóng con luôn vững tâm cậy trông. Đời con đang sống xin cho hồn con trắng trong. Lạy Cha khắp trong trần gian đâu thấy những ngày bình yên. Xin Cha thương dắt con về bến yên vui Thiêng Đàng.</a:t>
            </a:r>
            <a:endParaRPr lang="en-US" sz="5400" b="0" dirty="0">
              <a:solidFill>
                <a:schemeClr val="bg1"/>
              </a:solidFill>
              <a:effectLst/>
            </a:endParaRPr>
          </a:p>
        </p:txBody>
      </p:sp>
    </p:spTree>
    <p:extLst>
      <p:ext uri="{BB962C8B-B14F-4D97-AF65-F5344CB8AC3E}">
        <p14:creationId xmlns:p14="http://schemas.microsoft.com/office/powerpoint/2010/main" val="2555484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err="1">
                <a:solidFill>
                  <a:srgbClr val="FFFF00"/>
                </a:solidFill>
              </a:rPr>
              <a:t>Đk</a:t>
            </a:r>
            <a:r>
              <a:rPr lang="en-US" sz="5800" b="0" u="sng" dirty="0">
                <a:solidFill>
                  <a:srgbClr val="FFFF00"/>
                </a:solidFill>
                <a:effectLst/>
              </a:rPr>
              <a:t>:</a:t>
            </a:r>
            <a:r>
              <a:rPr lang="en-US" sz="5800" b="0" dirty="0">
                <a:solidFill>
                  <a:schemeClr val="bg1"/>
                </a:solidFill>
                <a:effectLst/>
              </a:rPr>
              <a:t> </a:t>
            </a:r>
            <a:r>
              <a:rPr lang="vi-VN" sz="5400" dirty="0">
                <a:solidFill>
                  <a:schemeClr val="bg1"/>
                </a:solidFill>
              </a:rPr>
              <a:t>Nguyện xin Thánh cả Giu-se quyền cao sang, rầy đang no đầy ơn phúc trên ngai vàng. Cứu giúp chúng con thế trần lầm than. Ngày đêm mong về quê yên vui phúc nhàn.</a:t>
            </a:r>
            <a:endParaRPr lang="vi-VN" sz="5800" dirty="0">
              <a:solidFill>
                <a:schemeClr val="bg1"/>
              </a:solidFill>
            </a:endParaRPr>
          </a:p>
        </p:txBody>
      </p:sp>
    </p:spTree>
    <p:extLst>
      <p:ext uri="{BB962C8B-B14F-4D97-AF65-F5344CB8AC3E}">
        <p14:creationId xmlns:p14="http://schemas.microsoft.com/office/powerpoint/2010/main" val="2445799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7"/>
            <a:ext cx="9144000" cy="5134246"/>
          </a:xfrm>
          <a:prstGeom prst="rect">
            <a:avLst/>
          </a:prstGeom>
        </p:spPr>
      </p:pic>
    </p:spTree>
    <p:extLst>
      <p:ext uri="{BB962C8B-B14F-4D97-AF65-F5344CB8AC3E}">
        <p14:creationId xmlns:p14="http://schemas.microsoft.com/office/powerpoint/2010/main" val="174567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a:t>
            </a:r>
            <a:r>
              <a:rPr lang="vi-VN" sz="5400" dirty="0">
                <a:solidFill>
                  <a:schemeClr val="bg1"/>
                </a:solidFill>
              </a:rPr>
              <a:t>Lòng con hân hoan tin tưởng và hy vọng, cùng với anh em chung lời ngợi khen Chúa.</a:t>
            </a:r>
            <a:r>
              <a:rPr lang="en-US" sz="5400" dirty="0">
                <a:solidFill>
                  <a:schemeClr val="bg1"/>
                </a:solidFill>
              </a:rPr>
              <a:t> </a:t>
            </a:r>
            <a:r>
              <a:rPr lang="en-US" sz="5400" dirty="0" err="1">
                <a:solidFill>
                  <a:schemeClr val="bg1"/>
                </a:solidFill>
              </a:rPr>
              <a:t>Hợp</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Giê-su</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thân</a:t>
            </a:r>
            <a:r>
              <a:rPr lang="en-US" sz="5400" dirty="0">
                <a:solidFill>
                  <a:schemeClr val="bg1"/>
                </a:solidFill>
              </a:rPr>
              <a:t> </a:t>
            </a:r>
            <a:r>
              <a:rPr lang="en-US" sz="5400" dirty="0" err="1">
                <a:solidFill>
                  <a:schemeClr val="bg1"/>
                </a:solidFill>
              </a:rPr>
              <a:t>duy</a:t>
            </a:r>
            <a:r>
              <a:rPr lang="en-US" sz="5400" dirty="0">
                <a:solidFill>
                  <a:schemeClr val="bg1"/>
                </a:solidFill>
              </a:rPr>
              <a:t> </a:t>
            </a:r>
            <a:r>
              <a:rPr lang="en-US" sz="5400" dirty="0" err="1">
                <a:solidFill>
                  <a:schemeClr val="bg1"/>
                </a:solidFill>
              </a:rPr>
              <a:t>nhất</a:t>
            </a:r>
            <a:r>
              <a:rPr lang="en-US" sz="5400" dirty="0">
                <a:solidFill>
                  <a:schemeClr val="bg1"/>
                </a:solidFill>
              </a:rPr>
              <a:t>, </a:t>
            </a:r>
            <a:r>
              <a:rPr lang="en-US" sz="5400" dirty="0" err="1">
                <a:solidFill>
                  <a:schemeClr val="bg1"/>
                </a:solidFill>
              </a:rPr>
              <a:t>hiến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cuộc</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làm</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a:t>
            </a:r>
            <a:endParaRPr lang="vi-VN" sz="52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latin typeface="+mj-lt"/>
              </a:rPr>
              <a:t>T</a:t>
            </a:r>
            <a:r>
              <a:rPr lang="en-US" sz="6000" b="0" u="sng" dirty="0">
                <a:solidFill>
                  <a:srgbClr val="FFFF00"/>
                </a:solidFill>
                <a:effectLst/>
                <a:latin typeface="+mj-lt"/>
              </a:rPr>
              <a:t>k1</a:t>
            </a:r>
            <a:r>
              <a:rPr lang="vi-VN" sz="6000" b="0" u="sng" dirty="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Bao đêm ngày lòng con</a:t>
            </a:r>
            <a:r>
              <a:rPr lang="en-US" sz="6000" dirty="0">
                <a:solidFill>
                  <a:schemeClr val="bg1"/>
                </a:solidFill>
                <a:latin typeface="+mj-lt"/>
              </a:rPr>
              <a:t> </a:t>
            </a:r>
            <a:r>
              <a:rPr lang="en-US" sz="6000" dirty="0" err="1">
                <a:solidFill>
                  <a:schemeClr val="bg1"/>
                </a:solidFill>
                <a:latin typeface="+mj-lt"/>
              </a:rPr>
              <a:t>luôn</a:t>
            </a:r>
            <a:r>
              <a:rPr lang="en-US" sz="6000" dirty="0">
                <a:solidFill>
                  <a:schemeClr val="bg1"/>
                </a:solidFill>
                <a:latin typeface="+mj-lt"/>
              </a:rPr>
              <a:t> </a:t>
            </a:r>
            <a:r>
              <a:rPr lang="en-US" sz="6000" dirty="0" err="1">
                <a:solidFill>
                  <a:schemeClr val="bg1"/>
                </a:solidFill>
                <a:latin typeface="+mj-lt"/>
              </a:rPr>
              <a:t>khấn</a:t>
            </a:r>
            <a:r>
              <a:rPr lang="en-US" sz="6000" dirty="0">
                <a:solidFill>
                  <a:schemeClr val="bg1"/>
                </a:solidFill>
                <a:latin typeface="+mj-lt"/>
              </a:rPr>
              <a:t> </a:t>
            </a:r>
            <a:r>
              <a:rPr lang="en-US" sz="6000" dirty="0" err="1">
                <a:solidFill>
                  <a:schemeClr val="bg1"/>
                </a:solidFill>
                <a:latin typeface="+mj-lt"/>
              </a:rPr>
              <a:t>nguyện</a:t>
            </a:r>
            <a:r>
              <a:rPr lang="vi-VN" sz="6000" dirty="0">
                <a:solidFill>
                  <a:schemeClr val="bg1"/>
                </a:solidFill>
                <a:latin typeface="+mj-lt"/>
              </a:rPr>
              <a:t>,</a:t>
            </a:r>
            <a:r>
              <a:rPr lang="en-US" sz="6000" dirty="0">
                <a:solidFill>
                  <a:schemeClr val="bg1"/>
                </a:solidFill>
                <a:latin typeface="+mj-lt"/>
              </a:rPr>
              <a:t> </a:t>
            </a:r>
            <a:r>
              <a:rPr lang="en-US" sz="6000" dirty="0" err="1">
                <a:solidFill>
                  <a:schemeClr val="bg1"/>
                </a:solidFill>
                <a:latin typeface="+mj-lt"/>
              </a:rPr>
              <a:t>đến</a:t>
            </a:r>
            <a:r>
              <a:rPr lang="en-US" sz="6000" dirty="0">
                <a:solidFill>
                  <a:schemeClr val="bg1"/>
                </a:solidFill>
                <a:latin typeface="+mj-lt"/>
              </a:rPr>
              <a:t> </a:t>
            </a:r>
            <a:r>
              <a:rPr lang="en-US" sz="6000" dirty="0" err="1">
                <a:solidFill>
                  <a:schemeClr val="bg1"/>
                </a:solidFill>
                <a:latin typeface="+mj-lt"/>
              </a:rPr>
              <a:t>thánh</a:t>
            </a:r>
            <a:r>
              <a:rPr lang="en-US" sz="6000" dirty="0">
                <a:solidFill>
                  <a:schemeClr val="bg1"/>
                </a:solidFill>
                <a:latin typeface="+mj-lt"/>
              </a:rPr>
              <a:t> </a:t>
            </a:r>
            <a:r>
              <a:rPr lang="vi-VN" sz="6000" dirty="0">
                <a:solidFill>
                  <a:schemeClr val="bg1"/>
                </a:solidFill>
                <a:latin typeface="+mj-lt"/>
              </a:rPr>
              <a:t>điện</a:t>
            </a:r>
            <a:r>
              <a:rPr lang="en-US" sz="6000" dirty="0">
                <a:solidFill>
                  <a:schemeClr val="bg1"/>
                </a:solidFill>
                <a:latin typeface="+mj-lt"/>
              </a:rPr>
              <a:t> </a:t>
            </a:r>
            <a:r>
              <a:rPr lang="en-US" sz="6000" dirty="0" err="1">
                <a:solidFill>
                  <a:schemeClr val="bg1"/>
                </a:solidFill>
                <a:latin typeface="+mj-lt"/>
              </a:rPr>
              <a:t>tìm</a:t>
            </a:r>
            <a:r>
              <a:rPr lang="en-US" sz="6000" dirty="0">
                <a:solidFill>
                  <a:schemeClr val="bg1"/>
                </a:solidFill>
                <a:latin typeface="+mj-lt"/>
              </a:rPr>
              <a:t> </a:t>
            </a:r>
            <a:r>
              <a:rPr lang="en-US" sz="6000" dirty="0" err="1">
                <a:solidFill>
                  <a:schemeClr val="bg1"/>
                </a:solidFill>
                <a:latin typeface="+mj-lt"/>
              </a:rPr>
              <a:t>sức</a:t>
            </a:r>
            <a:r>
              <a:rPr lang="en-US" sz="6000" dirty="0">
                <a:solidFill>
                  <a:schemeClr val="bg1"/>
                </a:solidFill>
                <a:latin typeface="+mj-lt"/>
              </a:rPr>
              <a:t> </a:t>
            </a:r>
            <a:r>
              <a:rPr lang="en-US" sz="6000" dirty="0" err="1">
                <a:solidFill>
                  <a:schemeClr val="bg1"/>
                </a:solidFill>
                <a:latin typeface="+mj-lt"/>
              </a:rPr>
              <a:t>sống</a:t>
            </a:r>
            <a:r>
              <a:rPr lang="en-US" sz="6000" dirty="0">
                <a:solidFill>
                  <a:schemeClr val="bg1"/>
                </a:solidFill>
                <a:latin typeface="+mj-lt"/>
              </a:rPr>
              <a:t> </a:t>
            </a:r>
            <a:r>
              <a:rPr lang="en-US" sz="6000" dirty="0" err="1">
                <a:solidFill>
                  <a:schemeClr val="bg1"/>
                </a:solidFill>
                <a:latin typeface="+mj-lt"/>
              </a:rPr>
              <a:t>vô</a:t>
            </a:r>
            <a:r>
              <a:rPr lang="en-US" sz="6000" dirty="0">
                <a:solidFill>
                  <a:schemeClr val="bg1"/>
                </a:solidFill>
                <a:latin typeface="+mj-lt"/>
              </a:rPr>
              <a:t> </a:t>
            </a:r>
            <a:r>
              <a:rPr lang="en-US" sz="6000" dirty="0" err="1">
                <a:solidFill>
                  <a:schemeClr val="bg1"/>
                </a:solidFill>
                <a:latin typeface="+mj-lt"/>
              </a:rPr>
              <a:t>biên</a:t>
            </a:r>
            <a:r>
              <a:rPr lang="en-US" sz="6000" dirty="0">
                <a:solidFill>
                  <a:schemeClr val="bg1"/>
                </a:solidFill>
                <a:latin typeface="+mj-lt"/>
              </a:rPr>
              <a:t>. Con </a:t>
            </a:r>
            <a:r>
              <a:rPr lang="en-US" sz="6000" dirty="0" err="1">
                <a:solidFill>
                  <a:schemeClr val="bg1"/>
                </a:solidFill>
                <a:latin typeface="+mj-lt"/>
              </a:rPr>
              <a:t>đêm</a:t>
            </a:r>
            <a:r>
              <a:rPr lang="en-US" sz="6000" dirty="0">
                <a:solidFill>
                  <a:schemeClr val="bg1"/>
                </a:solidFill>
                <a:latin typeface="+mj-lt"/>
              </a:rPr>
              <a:t> </a:t>
            </a:r>
            <a:r>
              <a:rPr lang="en-US" sz="6000" dirty="0" err="1">
                <a:solidFill>
                  <a:schemeClr val="bg1"/>
                </a:solidFill>
                <a:latin typeface="+mj-lt"/>
              </a:rPr>
              <a:t>ngày</a:t>
            </a:r>
            <a:r>
              <a:rPr lang="en-US" sz="6000" dirty="0">
                <a:solidFill>
                  <a:schemeClr val="bg1"/>
                </a:solidFill>
                <a:latin typeface="+mj-lt"/>
              </a:rPr>
              <a:t> </a:t>
            </a:r>
            <a:r>
              <a:rPr lang="en-US" sz="6000" dirty="0" err="1">
                <a:solidFill>
                  <a:schemeClr val="bg1"/>
                </a:solidFill>
                <a:latin typeface="+mj-lt"/>
              </a:rPr>
              <a:t>hằng</a:t>
            </a:r>
            <a:r>
              <a:rPr lang="en-US" sz="6000" dirty="0">
                <a:solidFill>
                  <a:schemeClr val="bg1"/>
                </a:solidFill>
                <a:latin typeface="+mj-lt"/>
              </a:rPr>
              <a:t> m</a:t>
            </a:r>
            <a:r>
              <a:rPr lang="vi-VN" sz="6000" dirty="0">
                <a:solidFill>
                  <a:schemeClr val="bg1"/>
                </a:solidFill>
                <a:latin typeface="+mj-lt"/>
              </a:rPr>
              <a:t>ơ</a:t>
            </a:r>
            <a:r>
              <a:rPr lang="en-US" sz="6000" dirty="0">
                <a:solidFill>
                  <a:schemeClr val="bg1"/>
                </a:solidFill>
                <a:latin typeface="+mj-lt"/>
              </a:rPr>
              <a:t> </a:t>
            </a:r>
            <a:r>
              <a:rPr lang="en-US" sz="6000" dirty="0" err="1">
                <a:solidFill>
                  <a:schemeClr val="bg1"/>
                </a:solidFill>
                <a:latin typeface="+mj-lt"/>
              </a:rPr>
              <a:t>về</a:t>
            </a:r>
            <a:r>
              <a:rPr lang="en-US" sz="6000" dirty="0">
                <a:solidFill>
                  <a:schemeClr val="bg1"/>
                </a:solidFill>
                <a:latin typeface="+mj-lt"/>
              </a:rPr>
              <a:t> </a:t>
            </a:r>
            <a:r>
              <a:rPr lang="en-US" sz="6000" dirty="0" err="1">
                <a:solidFill>
                  <a:schemeClr val="bg1"/>
                </a:solidFill>
                <a:latin typeface="+mj-lt"/>
              </a:rPr>
              <a:t>bên</a:t>
            </a:r>
            <a:r>
              <a:rPr lang="en-US" sz="6000" dirty="0">
                <a:solidFill>
                  <a:schemeClr val="bg1"/>
                </a:solidFill>
                <a:latin typeface="+mj-lt"/>
              </a:rPr>
              <a:t> </a:t>
            </a:r>
            <a:r>
              <a:rPr lang="en-US" sz="6000" dirty="0" err="1">
                <a:solidFill>
                  <a:schemeClr val="bg1"/>
                </a:solidFill>
                <a:latin typeface="+mj-lt"/>
              </a:rPr>
              <a:t>Chúa</a:t>
            </a:r>
            <a:r>
              <a:rPr lang="en-US" sz="6000" dirty="0">
                <a:solidFill>
                  <a:schemeClr val="bg1"/>
                </a:solidFill>
                <a:latin typeface="+mj-lt"/>
              </a:rPr>
              <a:t>, </a:t>
            </a:r>
            <a:r>
              <a:rPr lang="en-US" sz="6000" dirty="0" err="1">
                <a:solidFill>
                  <a:schemeClr val="bg1"/>
                </a:solidFill>
                <a:latin typeface="+mj-lt"/>
              </a:rPr>
              <a:t>Chúa</a:t>
            </a:r>
            <a:r>
              <a:rPr lang="en-US" sz="6000" dirty="0">
                <a:solidFill>
                  <a:schemeClr val="bg1"/>
                </a:solidFill>
                <a:latin typeface="+mj-lt"/>
              </a:rPr>
              <a:t> </a:t>
            </a:r>
            <a:r>
              <a:rPr lang="en-US" sz="6000" dirty="0" err="1">
                <a:solidFill>
                  <a:schemeClr val="bg1"/>
                </a:solidFill>
                <a:latin typeface="+mj-lt"/>
              </a:rPr>
              <a:t>chính</a:t>
            </a:r>
            <a:r>
              <a:rPr lang="en-US" sz="6000" dirty="0">
                <a:solidFill>
                  <a:schemeClr val="bg1"/>
                </a:solidFill>
                <a:latin typeface="+mj-lt"/>
              </a:rPr>
              <a:t> </a:t>
            </a:r>
            <a:r>
              <a:rPr lang="en-US" sz="6000" dirty="0" err="1">
                <a:solidFill>
                  <a:schemeClr val="bg1"/>
                </a:solidFill>
                <a:latin typeface="+mj-lt"/>
              </a:rPr>
              <a:t>là</a:t>
            </a:r>
            <a:r>
              <a:rPr lang="en-US" sz="6000" dirty="0">
                <a:solidFill>
                  <a:schemeClr val="bg1"/>
                </a:solidFill>
                <a:latin typeface="+mj-lt"/>
              </a:rPr>
              <a:t> </a:t>
            </a:r>
            <a:r>
              <a:rPr lang="en-US" sz="6000" dirty="0" err="1">
                <a:solidFill>
                  <a:schemeClr val="bg1"/>
                </a:solidFill>
                <a:latin typeface="+mj-lt"/>
              </a:rPr>
              <a:t>nguồn</a:t>
            </a:r>
            <a:r>
              <a:rPr lang="en-US" sz="6000" dirty="0">
                <a:solidFill>
                  <a:schemeClr val="bg1"/>
                </a:solidFill>
                <a:latin typeface="+mj-lt"/>
              </a:rPr>
              <a:t> </a:t>
            </a:r>
            <a:r>
              <a:rPr lang="en-US" sz="6000" dirty="0" err="1">
                <a:solidFill>
                  <a:schemeClr val="bg1"/>
                </a:solidFill>
                <a:latin typeface="+mj-lt"/>
              </a:rPr>
              <a:t>suối</a:t>
            </a:r>
            <a:r>
              <a:rPr lang="en-US" sz="6000" dirty="0">
                <a:solidFill>
                  <a:schemeClr val="bg1"/>
                </a:solidFill>
                <a:latin typeface="+mj-lt"/>
              </a:rPr>
              <a:t> </a:t>
            </a:r>
            <a:r>
              <a:rPr lang="en-US" sz="6000" dirty="0" err="1">
                <a:solidFill>
                  <a:schemeClr val="bg1"/>
                </a:solidFill>
                <a:latin typeface="+mj-lt"/>
              </a:rPr>
              <a:t>bình</a:t>
            </a:r>
            <a:r>
              <a:rPr lang="en-US" sz="6000" dirty="0">
                <a:solidFill>
                  <a:schemeClr val="bg1"/>
                </a:solidFill>
                <a:latin typeface="+mj-lt"/>
              </a:rPr>
              <a:t> </a:t>
            </a:r>
            <a:r>
              <a:rPr lang="en-US" sz="6000" dirty="0" err="1">
                <a:solidFill>
                  <a:schemeClr val="bg1"/>
                </a:solidFill>
                <a:latin typeface="+mj-lt"/>
              </a:rPr>
              <a:t>yên</a:t>
            </a:r>
            <a:r>
              <a:rPr lang="en-US" sz="6000" dirty="0">
                <a:solidFill>
                  <a:schemeClr val="bg1"/>
                </a:solidFill>
                <a:latin typeface="+mj-lt"/>
              </a:rPr>
              <a:t>. </a:t>
            </a:r>
            <a:r>
              <a:rPr lang="vi-VN" sz="6000" dirty="0">
                <a:solidFill>
                  <a:schemeClr val="bg1"/>
                </a:solidFill>
                <a:latin typeface="+mj-lt"/>
              </a:rPr>
              <a:t> </a:t>
            </a:r>
          </a:p>
        </p:txBody>
      </p:sp>
    </p:spTree>
    <p:extLst>
      <p:ext uri="{BB962C8B-B14F-4D97-AF65-F5344CB8AC3E}">
        <p14:creationId xmlns:p14="http://schemas.microsoft.com/office/powerpoint/2010/main" val="23150327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a:t>
            </a:r>
            <a:r>
              <a:rPr lang="vi-VN" sz="5400" dirty="0">
                <a:solidFill>
                  <a:schemeClr val="bg1"/>
                </a:solidFill>
              </a:rPr>
              <a:t>Lòng con hân hoan tin tưởng và hy vọng, cùng với anh em chung lời ngợi khen Chúa.</a:t>
            </a:r>
            <a:r>
              <a:rPr lang="en-US" sz="5400" dirty="0">
                <a:solidFill>
                  <a:schemeClr val="bg1"/>
                </a:solidFill>
              </a:rPr>
              <a:t> </a:t>
            </a:r>
            <a:r>
              <a:rPr lang="en-US" sz="5400" dirty="0" err="1">
                <a:solidFill>
                  <a:schemeClr val="bg1"/>
                </a:solidFill>
              </a:rPr>
              <a:t>Hợp</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Giê-su</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thân</a:t>
            </a:r>
            <a:r>
              <a:rPr lang="en-US" sz="5400" dirty="0">
                <a:solidFill>
                  <a:schemeClr val="bg1"/>
                </a:solidFill>
              </a:rPr>
              <a:t> </a:t>
            </a:r>
            <a:r>
              <a:rPr lang="en-US" sz="5400" dirty="0" err="1">
                <a:solidFill>
                  <a:schemeClr val="bg1"/>
                </a:solidFill>
              </a:rPr>
              <a:t>duy</a:t>
            </a:r>
            <a:r>
              <a:rPr lang="en-US" sz="5400" dirty="0">
                <a:solidFill>
                  <a:schemeClr val="bg1"/>
                </a:solidFill>
              </a:rPr>
              <a:t> </a:t>
            </a:r>
            <a:r>
              <a:rPr lang="en-US" sz="5400" dirty="0" err="1">
                <a:solidFill>
                  <a:schemeClr val="bg1"/>
                </a:solidFill>
              </a:rPr>
              <a:t>nhất</a:t>
            </a:r>
            <a:r>
              <a:rPr lang="en-US" sz="5400" dirty="0">
                <a:solidFill>
                  <a:schemeClr val="bg1"/>
                </a:solidFill>
              </a:rPr>
              <a:t>, </a:t>
            </a:r>
            <a:r>
              <a:rPr lang="en-US" sz="5400" dirty="0" err="1">
                <a:solidFill>
                  <a:schemeClr val="bg1"/>
                </a:solidFill>
              </a:rPr>
              <a:t>hiến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cuộc</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làm</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a:t>
            </a:r>
            <a:endParaRPr lang="vi-VN" sz="5200" dirty="0">
              <a:solidFill>
                <a:schemeClr val="bg1"/>
              </a:solidFill>
              <a:latin typeface="+mj-lt"/>
            </a:endParaRPr>
          </a:p>
        </p:txBody>
      </p:sp>
    </p:spTree>
    <p:extLst>
      <p:ext uri="{BB962C8B-B14F-4D97-AF65-F5344CB8AC3E}">
        <p14:creationId xmlns:p14="http://schemas.microsoft.com/office/powerpoint/2010/main" val="12429878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85750"/>
            <a:ext cx="8458200" cy="1200329"/>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600">
                <a:solidFill>
                  <a:schemeClr val="bg1"/>
                </a:solidFill>
              </a:rPr>
              <a:t>Các người không biết cuộc đời mình ngày mai sẽ ra sao ? Hãy nói : Nếu Chúa muốn.</a:t>
            </a:r>
            <a:endParaRPr lang="vi-VN" sz="3600" i="1">
              <a:solidFill>
                <a:schemeClr val="bg1"/>
              </a:solidFill>
            </a:endParaRPr>
          </a:p>
        </p:txBody>
      </p:sp>
      <p:sp>
        <p:nvSpPr>
          <p:cNvPr id="4" name="TextBox 3"/>
          <p:cNvSpPr txBox="1"/>
          <p:nvPr/>
        </p:nvSpPr>
        <p:spPr>
          <a:xfrm>
            <a:off x="174100" y="4400550"/>
            <a:ext cx="8736220" cy="646331"/>
          </a:xfrm>
          <a:prstGeom prst="rect">
            <a:avLst/>
          </a:prstGeom>
          <a:noFill/>
        </p:spPr>
        <p:txBody>
          <a:bodyPr wrap="square" rtlCol="0">
            <a:spAutoFit/>
          </a:bodyPr>
          <a:lstStyle/>
          <a:p>
            <a:r>
              <a:rPr lang="vi-VN" sz="3600">
                <a:solidFill>
                  <a:schemeClr val="bg1"/>
                </a:solidFill>
              </a:rPr>
              <a:t>Bài trích thư của thánh Gia-cô-bê tông đồ.</a:t>
            </a:r>
            <a:endParaRPr lang="en-US" sz="3600">
              <a:solidFill>
                <a:schemeClr val="bg1"/>
              </a:solidFill>
            </a:endParaRPr>
          </a:p>
        </p:txBody>
      </p:sp>
    </p:spTree>
    <p:extLst>
      <p:ext uri="{BB962C8B-B14F-4D97-AF65-F5344CB8AC3E}">
        <p14:creationId xmlns:p14="http://schemas.microsoft.com/office/powerpoint/2010/main" val="275184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a:solidFill>
                  <a:schemeClr val="bg1"/>
                </a:solidFill>
                <a:latin typeface="+mj-lt"/>
                <a:cs typeface="Times New Roman" pitchFamily="18" charset="0"/>
              </a:rPr>
              <a:t>Phúc thay ai có tâm hồn nghèo khó,</a:t>
            </a:r>
            <a:r>
              <a:rPr lang="en-US" sz="7200" b="1">
                <a:solidFill>
                  <a:schemeClr val="bg1"/>
                </a:solidFill>
                <a:latin typeface="+mj-lt"/>
                <a:cs typeface="Times New Roman" pitchFamily="18" charset="0"/>
              </a:rPr>
              <a:t> </a:t>
            </a:r>
            <a:r>
              <a:rPr lang="vi-VN" sz="7200" b="1">
                <a:solidFill>
                  <a:schemeClr val="bg1"/>
                </a:solidFill>
                <a:latin typeface="+mj-lt"/>
                <a:cs typeface="Times New Roman" pitchFamily="18" charset="0"/>
              </a:rPr>
              <a:t>vì Nước Trời là của họ.</a:t>
            </a:r>
            <a:endParaRPr lang="en-US" sz="72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1950"/>
            <a:ext cx="38290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87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r>
              <a:rPr lang="vi-VN" sz="6000" b="1">
                <a:solidFill>
                  <a:schemeClr val="bg1"/>
                </a:solidFill>
                <a:latin typeface="+mj-lt"/>
                <a:cs typeface="Times New Roman" pitchFamily="18" charset="0"/>
              </a:rPr>
              <a:t>Chúa nói: Chính Thầy là con đường, là sự thật và là sự sống. Không ai có thể đến với Chúa Cha mà không qua Thầy.</a:t>
            </a:r>
            <a:endParaRPr lang="en-US" sz="60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1014</Words>
  <Application>Microsoft Office PowerPoint</Application>
  <PresentationFormat>On-screen Show (16:9)</PresentationFormat>
  <Paragraphs>40</Paragraphs>
  <Slides>37</Slides>
  <Notes>1</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9_Office Theme</vt:lpstr>
      <vt:lpstr>19_Office Theme</vt:lpstr>
      <vt:lpstr>10_Office Theme</vt:lpstr>
      <vt:lpstr>PowerPoint Presentation</vt:lpstr>
      <vt:lpstr>PowerPoint Presentation</vt:lpstr>
      <vt:lpstr> Ca Nhập Lễ Vào Thánh Lễ Lm. Nguyễn Duy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Xin kính dâng của lễ bé mọn đơn sơ. Là bao trái tim thơ trẻ í a dại khờ. Như bánh thơm rượu nho pha với giọt nước trong. Nên lễ dâng thành tin không bến không bờ.</vt:lpstr>
      <vt:lpstr>Đk: Xin dâng lên cõi lòng son. Xin dâng lên tâm tình con. Xin dâng lên cuộc sống vui tươi sạch trong. Xin dâng lên ước mộng xanh, mong nhân gian sống đoàn viên trong yêu thương an bình kết liên muôn lòng.</vt:lpstr>
      <vt:lpstr>Tk2: Xin Chúa thương gìn giữ tâm hồn thơ ngây. Vượt muôn đắng cay yêu đời sống vui hằng ngày. Ngoan ngoãn cùng mẹ cha yêu mến người thiết tha. Nên đóa hoa đẹp tươi tô thắm quê nhà.</vt:lpstr>
      <vt:lpstr>Đk: Xin dâng lên cõi lòng son. Xin dâng lên tâm tình con. Xin dâng lên cuộc sống vui tươi sạch trong. Xin dâng lên ước mộng xanh, mong nhân gian sống đoàn viên trong yêu thương an bình kết liên muôn lòng.</vt:lpstr>
      <vt:lpstr>PowerPoint Presentation</vt:lpstr>
      <vt:lpstr>Ca Nguyện Hiệp Lễ Chúa Biến Đổi Lòng Con Vị Thiên</vt:lpstr>
      <vt:lpstr>Tk1: Chúa muốn con như một đứa trẻ thơ, biết sống đơn sơ và không dối gian. Cùng nhớ vâng nghe Lời dạy của Chúa, hầu cho con hưởng hạnh phúc Thiên Đàng. </vt:lpstr>
      <vt:lpstr>**: Chúa hãy cho con một tấm lòng son, để biết quan tâm và chia sẻ nhau. Vì chính anh em là hiện thân Chúa yêu hết tha nhân như Chúa yêu con. </vt:lpstr>
      <vt:lpstr>Đk: Chúa ơi! Xin Chúa biến đổi lòng con, sáng như ánh mặt trời đang tỏa chiếu. Để con dám sống như Ngài “Trao Ban” dám chết như Ngài “Hiên Ngang” hầu chứng minh cho tình Chúa. </vt:lpstr>
      <vt:lpstr>***: Và Chúa hiện diện trong cõi lòng cùng tặng ban sức mạnh để bước đi trên đường. </vt:lpstr>
      <vt:lpstr>Tk2: Chúa hãy sai con vào chốn lầm than, quyết sống an nhiên để nên chứng nhân. Ở những nơi đâu còn nhiều tranh chấp, cùng đem thương mến xóa hết căm hờn. </vt:lpstr>
      <vt:lpstr>***: Chúa muốn cho con được hưởng bình an, để sẻ chia cho người hay oán than. Cuộc sống hôm nay ngập tràn bế tắc, xin Chúa ban cho đời những hy vọng. </vt:lpstr>
      <vt:lpstr>Đk: Chúa ơi! Xin Chúa biến đổi lòng con, sáng như ánh mặt trời đang tỏa chiếu. Để con dám sống như Ngài “Trao Ban” dám chết như Ngài “Hiên Ngang” hầu chứng minh cho tình Chúa. </vt:lpstr>
      <vt:lpstr>***: Và Chúa hiện diện trong cõi lòng cùng tặng ban sức mạnh để bước đi trên đường. </vt:lpstr>
      <vt:lpstr>Tk3: Chúa đã đưa con vào chốn đẹp mơ, Ngài mở tai con để nghe tiếng thơ. Làn gió lên cao cùng ngàn tinh tú, nhẹ nâng câu hát xa tới chân trời. </vt:lpstr>
      <vt:lpstr>***: Chúa hãy cho con được cất bài ca, tình Chúa bao la trời mây thiết tha. Và đến mai sau ngàn năm sóng vỗ cảm mến tri ân tình Chúa muôn đời.</vt:lpstr>
      <vt:lpstr>Đk: Chúa ơi! Xin Chúa biến đổi lòng con, sáng như ánh mặt trời đang tỏa chiếu. Để con dám sống như Ngài “Trao Ban” dám chết như Ngài “Hiên Ngang” hầu chứng minh cho tình Chúa. </vt:lpstr>
      <vt:lpstr>***: Và Chúa hiện diện trong cõi lòng cùng tặng ban sức mạnh để bước đi trên đường. </vt:lpstr>
      <vt:lpstr>PowerPoint Presentation</vt:lpstr>
      <vt:lpstr>PowerPoint Presentation</vt:lpstr>
      <vt:lpstr>Ca Kết Lễ Về Bến Thiên Đàng Minh Đệ</vt:lpstr>
      <vt:lpstr>Đk: Nguyện xin Thánh cả Giu-se quyền cao sang, rầy đang no đầy ơn phúc trên ngai vàng. Cứu giúp chúng con thế trần lầm than. Ngày đêm mong về quê yên vui phúc nhàn.</vt:lpstr>
      <vt:lpstr>Tk2: Dạt dào trên sóng con luôn vững tâm cậy trông. Đời con đang sống xin cho hồn con trắng trong. Lạy Cha khắp trong trần gian đâu thấy những ngày bình yên. Xin Cha thương dắt con về bến yên vui Thiêng Đàng.</vt:lpstr>
      <vt:lpstr>Đk: Nguyện xin Thánh cả Giu-se quyền cao sang, rầy đang no đầy ơn phúc trên ngai vàng. Cứu giúp chúng con thế trần lầm than. Ngày đêm mong về quê yên vui phúc nhàn.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60</cp:revision>
  <dcterms:created xsi:type="dcterms:W3CDTF">2022-10-30T00:36:35Z</dcterms:created>
  <dcterms:modified xsi:type="dcterms:W3CDTF">2024-05-17T08:29:18Z</dcterms:modified>
</cp:coreProperties>
</file>