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4" r:id="rId3"/>
    <p:sldMasterId id="2147483784" r:id="rId4"/>
    <p:sldMasterId id="2147483856" r:id="rId5"/>
    <p:sldMasterId id="2147483868" r:id="rId6"/>
  </p:sldMasterIdLst>
  <p:sldIdLst>
    <p:sldId id="594" r:id="rId7"/>
    <p:sldId id="367" r:id="rId8"/>
    <p:sldId id="368" r:id="rId9"/>
    <p:sldId id="369" r:id="rId10"/>
    <p:sldId id="370" r:id="rId11"/>
    <p:sldId id="371" r:id="rId12"/>
    <p:sldId id="372" r:id="rId13"/>
    <p:sldId id="373" r:id="rId14"/>
    <p:sldId id="374" r:id="rId15"/>
    <p:sldId id="593" r:id="rId16"/>
    <p:sldId id="256" r:id="rId17"/>
    <p:sldId id="444" r:id="rId18"/>
    <p:sldId id="508" r:id="rId19"/>
    <p:sldId id="582" r:id="rId20"/>
    <p:sldId id="586" r:id="rId21"/>
    <p:sldId id="587" r:id="rId22"/>
    <p:sldId id="588" r:id="rId23"/>
    <p:sldId id="589" r:id="rId24"/>
    <p:sldId id="591" r:id="rId25"/>
    <p:sldId id="592" r:id="rId26"/>
    <p:sldId id="595" r:id="rId27"/>
    <p:sldId id="558" r:id="rId28"/>
    <p:sldId id="559" r:id="rId29"/>
    <p:sldId id="560" r:id="rId30"/>
    <p:sldId id="561" r:id="rId31"/>
    <p:sldId id="583" r:id="rId32"/>
    <p:sldId id="276" r:id="rId33"/>
    <p:sldId id="599" r:id="rId34"/>
    <p:sldId id="596" r:id="rId35"/>
    <p:sldId id="277" r:id="rId36"/>
    <p:sldId id="532" r:id="rId37"/>
    <p:sldId id="533" r:id="rId38"/>
    <p:sldId id="290" r:id="rId39"/>
    <p:sldId id="584" r:id="rId40"/>
    <p:sldId id="597" r:id="rId41"/>
    <p:sldId id="293" r:id="rId42"/>
    <p:sldId id="294" r:id="rId43"/>
    <p:sldId id="522" r:id="rId44"/>
    <p:sldId id="585" r:id="rId45"/>
    <p:sldId id="598"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11/10/2023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11/10/2023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11/10/2023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11/10/2023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11/10/2023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11/10/2023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11/10/2023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11/10/2023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11/10/2023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11/10/2023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11/10/2023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86001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4375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605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571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72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663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656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637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491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971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4508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5941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769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642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06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6813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756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9740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074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7642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7242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09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11/10/2023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97862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27153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86550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865504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8800" b="0" dirty="0" err="1">
                <a:solidFill>
                  <a:srgbClr val="FFFF00"/>
                </a:solidFill>
                <a:effectLst/>
              </a:rPr>
              <a:t>Hãy</a:t>
            </a:r>
            <a:r>
              <a:rPr lang="en-US" sz="8800" b="0" dirty="0">
                <a:solidFill>
                  <a:srgbClr val="FFFF00"/>
                </a:solidFill>
                <a:effectLst/>
              </a:rPr>
              <a:t> </a:t>
            </a:r>
            <a:r>
              <a:rPr lang="en-US" sz="8800" b="0" dirty="0" err="1">
                <a:solidFill>
                  <a:srgbClr val="FFFF00"/>
                </a:solidFill>
                <a:effectLst/>
              </a:rPr>
              <a:t>Đến</a:t>
            </a:r>
            <a:r>
              <a:rPr lang="en-US" sz="8800" b="0" dirty="0">
                <a:solidFill>
                  <a:srgbClr val="FFFF00"/>
                </a:solidFill>
                <a:effectLst/>
              </a:rPr>
              <a:t> Tung </a:t>
            </a:r>
            <a:r>
              <a:rPr lang="en-US" sz="8800" b="0" dirty="0" err="1">
                <a:solidFill>
                  <a:srgbClr val="FFFF00"/>
                </a:solidFill>
                <a:effectLst/>
              </a:rPr>
              <a:t>Hô</a:t>
            </a:r>
            <a:r>
              <a:rPr lang="en-US" sz="8800" b="0" dirty="0">
                <a:solidFill>
                  <a:srgbClr val="FFFF00"/>
                </a:solidFill>
                <a:effectLst/>
              </a:rPr>
              <a:t/>
            </a:r>
            <a:br>
              <a:rPr lang="en-US" sz="8800" b="0" dirty="0">
                <a:solidFill>
                  <a:srgbClr val="FFFF00"/>
                </a:solidFill>
                <a:effectLst/>
              </a:rPr>
            </a:br>
            <a:r>
              <a:rPr lang="en-US" sz="5400" b="0" dirty="0" err="1">
                <a:solidFill>
                  <a:srgbClr val="FFFF00"/>
                </a:solidFill>
                <a:effectLst/>
              </a:rPr>
              <a:t>Trọng</a:t>
            </a:r>
            <a:r>
              <a:rPr lang="en-US" sz="5400" b="0" dirty="0">
                <a:solidFill>
                  <a:srgbClr val="FFFF00"/>
                </a:solidFill>
                <a:effectLst/>
              </a:rPr>
              <a:t> Vinh</a:t>
            </a:r>
            <a:r>
              <a:rPr lang="en-US" sz="6000" b="0" dirty="0">
                <a:solidFill>
                  <a:srgbClr val="FFFF00"/>
                </a:solidFill>
                <a:effectLst/>
              </a:rPr>
              <a:t/>
            </a:r>
            <a:br>
              <a:rPr lang="en-US" sz="6000" b="0" dirty="0">
                <a:solidFill>
                  <a:srgbClr val="FFFF00"/>
                </a:solidFill>
                <a:effectLst/>
              </a:rPr>
            </a:br>
            <a:r>
              <a:rPr lang="en-US" sz="6000" i="1" dirty="0">
                <a:solidFill>
                  <a:schemeClr val="bg1"/>
                </a:solidFill>
              </a:rPr>
              <a:t/>
            </a:r>
            <a:br>
              <a:rPr lang="en-US" sz="6000" i="1" dirty="0">
                <a:solidFill>
                  <a:schemeClr val="bg1"/>
                </a:solidFill>
              </a:rPr>
            </a:b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61"/>
            <a:ext cx="9144000" cy="5143500"/>
          </a:xfrm>
        </p:spPr>
        <p:txBody>
          <a:bodyPr anchor="ctr">
            <a:noAutofit/>
          </a:bodyPr>
          <a:lstStyle/>
          <a:p>
            <a:pPr algn="just">
              <a:lnSpc>
                <a:spcPct val="90000"/>
              </a:lnSpc>
              <a:spcBef>
                <a:spcPts val="0"/>
              </a:spcBef>
            </a:pPr>
            <a:r>
              <a:rPr lang="en-US" sz="5400" u="sng" dirty="0" err="1">
                <a:solidFill>
                  <a:srgbClr val="FFFF00"/>
                </a:solidFill>
              </a:rPr>
              <a:t>Đ</a:t>
            </a:r>
            <a:r>
              <a:rPr lang="en-US" sz="5400" b="0" u="sng" dirty="0" err="1">
                <a:solidFill>
                  <a:srgbClr val="FFFF00"/>
                </a:solidFill>
                <a:effectLst/>
              </a:rPr>
              <a:t>k</a:t>
            </a:r>
            <a:r>
              <a:rPr lang="vi-VN" sz="5400" b="0" u="sng">
                <a:solidFill>
                  <a:srgbClr val="FFFF00"/>
                </a:solidFill>
                <a:effectLst/>
              </a:rPr>
              <a:t>.</a:t>
            </a:r>
            <a:r>
              <a:rPr lang="vi-VN" sz="5400" b="0">
                <a:solidFill>
                  <a:schemeClr val="bg1"/>
                </a:solidFill>
                <a:effectLst/>
              </a:rPr>
              <a:t> </a:t>
            </a:r>
            <a:r>
              <a:rPr lang="vi-VN" sz="5400" smtClean="0">
                <a:solidFill>
                  <a:schemeClr val="bg1"/>
                </a:solidFill>
              </a:rPr>
              <a:t>Hãy </a:t>
            </a:r>
            <a:r>
              <a:rPr lang="vi-VN" sz="5400" dirty="0">
                <a:solidFill>
                  <a:schemeClr val="bg1"/>
                </a:solidFill>
              </a:rPr>
              <a:t>đến tung hô Chúa reo mừng Đấng cứu thoát ta. Nào cùng đến trước thiên nhan, nào cùng đến trước thiên nhan, dâng lời cảm tạ, và tung hô Chúa.</a:t>
            </a:r>
            <a:endParaRPr lang="vi-VN" sz="5400" b="0" dirty="0">
              <a:solidFill>
                <a:schemeClr val="bg1"/>
              </a:solidFill>
              <a:effectLs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u="sng" dirty="0">
                <a:solidFill>
                  <a:srgbClr val="FFFF00"/>
                </a:solidFill>
              </a:rPr>
              <a:t>Tk1</a:t>
            </a:r>
            <a:r>
              <a:rPr lang="vi-VN" sz="5600" u="sng" dirty="0">
                <a:solidFill>
                  <a:srgbClr val="FFFF00"/>
                </a:solidFill>
              </a:rPr>
              <a:t>:</a:t>
            </a:r>
            <a:r>
              <a:rPr lang="vi-VN" sz="5600" dirty="0">
                <a:solidFill>
                  <a:schemeClr val="bg1"/>
                </a:solidFill>
              </a:rPr>
              <a:t> Tiếng lòng giờ đây vang lên thiết tha ngát thơm như làn khói hương cao vời. Cùng chung với đất trời muôn tiếng ca, chúc tụng danh Chúa đến muôn muôn đời.</a:t>
            </a:r>
          </a:p>
        </p:txBody>
      </p:sp>
    </p:spTree>
    <p:extLst>
      <p:ext uri="{BB962C8B-B14F-4D97-AF65-F5344CB8AC3E}">
        <p14:creationId xmlns:p14="http://schemas.microsoft.com/office/powerpoint/2010/main" val="18428698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61"/>
            <a:ext cx="9144000" cy="5143500"/>
          </a:xfrm>
        </p:spPr>
        <p:txBody>
          <a:bodyPr anchor="ctr">
            <a:noAutofit/>
          </a:bodyPr>
          <a:lstStyle/>
          <a:p>
            <a:pPr algn="just">
              <a:lnSpc>
                <a:spcPct val="90000"/>
              </a:lnSpc>
              <a:spcBef>
                <a:spcPts val="0"/>
              </a:spcBef>
            </a:pPr>
            <a:r>
              <a:rPr lang="en-US" sz="5600" u="sng" dirty="0" err="1">
                <a:solidFill>
                  <a:srgbClr val="FFFF00"/>
                </a:solidFill>
              </a:rPr>
              <a:t>Đ</a:t>
            </a:r>
            <a:r>
              <a:rPr lang="en-US" sz="5600" b="0" u="sng" dirty="0" err="1">
                <a:solidFill>
                  <a:srgbClr val="FFFF00"/>
                </a:solidFill>
                <a:effectLst/>
              </a:rPr>
              <a:t>k</a:t>
            </a:r>
            <a:r>
              <a:rPr lang="vi-VN" sz="5600" b="0" u="sng">
                <a:solidFill>
                  <a:srgbClr val="FFFF00"/>
                </a:solidFill>
                <a:effectLst/>
              </a:rPr>
              <a:t>.</a:t>
            </a:r>
            <a:r>
              <a:rPr lang="vi-VN" sz="5600" b="0">
                <a:solidFill>
                  <a:schemeClr val="bg1"/>
                </a:solidFill>
                <a:effectLst/>
              </a:rPr>
              <a:t> </a:t>
            </a:r>
            <a:r>
              <a:rPr lang="vi-VN" sz="5600" smtClean="0">
                <a:solidFill>
                  <a:schemeClr val="bg1"/>
                </a:solidFill>
              </a:rPr>
              <a:t>Hãy </a:t>
            </a:r>
            <a:r>
              <a:rPr lang="vi-VN" sz="5600" dirty="0">
                <a:solidFill>
                  <a:schemeClr val="bg1"/>
                </a:solidFill>
              </a:rPr>
              <a:t>đến tung hô Chúa reo mừng Đấng cứu thoát ta. Nào cùng đến trước thiên nhan, nào cùng đến trước thiên nhan, dâng lời cảm tạ, và tung hô Chúa.</a:t>
            </a:r>
            <a:endParaRPr lang="vi-VN" sz="5600" b="0" dirty="0">
              <a:solidFill>
                <a:schemeClr val="bg1"/>
              </a:solidFill>
              <a:effectLs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6143737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69434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6600" b="0" u="none" smtClean="0">
                <a:solidFill>
                  <a:schemeClr val="bg1"/>
                </a:solidFill>
                <a:effectLst/>
                <a:latin typeface="+mj-lt"/>
                <a:cs typeface="Times New Roman" pitchFamily="18" charset="0"/>
              </a:rPr>
              <a:t>Lạy Chúa, ngài chậm giận, lại giàu tình thương và lòng thành tín.</a:t>
            </a:r>
            <a:endParaRPr lang="en-US" sz="6600" b="0" u="none">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73864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u="none">
                <a:solidFill>
                  <a:schemeClr val="bg1"/>
                </a:solidFill>
                <a:effectLst/>
                <a:latin typeface="+mj-lt"/>
                <a:cs typeface="Times New Roman" pitchFamily="18" charset="0"/>
              </a:rPr>
              <a:t>Anh em đã nhận được Thần Khí làm cho nên nghĩa tử, nhờ đó chúng ta được kêu lên rằng : “Áp-ba ! Cha ơi !”</a:t>
            </a:r>
            <a:endParaRPr lang="en-US" sz="6000" b="0" u="none">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3097571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920168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80523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719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865504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384995"/>
          </a:xfrm>
          <a:prstGeom prst="rect">
            <a:avLst/>
          </a:prstGeom>
        </p:spPr>
        <p:txBody>
          <a:bodyPr wrap="square">
            <a:spAutoFit/>
          </a:bodyPr>
          <a:lstStyle/>
          <a:p>
            <a:pPr algn="ctr"/>
            <a:r>
              <a:rPr lang="vi-VN" sz="4400" b="1" dirty="0">
                <a:solidFill>
                  <a:srgbClr val="FFFF00"/>
                </a:solidFill>
              </a:rPr>
              <a:t>BÀI CA YÊU THƯƠNG</a:t>
            </a:r>
            <a:r>
              <a:rPr lang="vi-VN" sz="6600" dirty="0"/>
              <a:t/>
            </a:r>
            <a:br>
              <a:rPr lang="vi-VN" sz="6600" dirty="0"/>
            </a:br>
            <a:r>
              <a:rPr lang="vi-VN" sz="4000" i="1" dirty="0">
                <a:solidFill>
                  <a:srgbClr val="FFFF00"/>
                </a:solidFill>
              </a:rPr>
              <a:t>Lm. Từ Duyên</a:t>
            </a:r>
            <a:endParaRPr lang="en-US" sz="4000" b="1" i="1" dirty="0">
              <a:solidFill>
                <a:srgbClr val="FFFF00"/>
              </a:solidFill>
            </a:endParaRPr>
          </a:p>
        </p:txBody>
      </p:sp>
    </p:spTree>
    <p:extLst>
      <p:ext uri="{BB962C8B-B14F-4D97-AF65-F5344CB8AC3E}">
        <p14:creationId xmlns:p14="http://schemas.microsoft.com/office/powerpoint/2010/main" val="1235855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1" u="sng" dirty="0">
                <a:solidFill>
                  <a:srgbClr val="FFFF00"/>
                </a:solidFill>
                <a:effectLst/>
              </a:rPr>
              <a:t>Tk1:</a:t>
            </a:r>
            <a:r>
              <a:rPr lang="en-US" sz="4000" b="0" dirty="0">
                <a:solidFill>
                  <a:schemeClr val="bg1"/>
                </a:solidFill>
                <a:effectLst/>
              </a:rPr>
              <a:t> </a:t>
            </a:r>
            <a:r>
              <a:rPr lang="vi-VN" sz="4000" dirty="0">
                <a:solidFill>
                  <a:schemeClr val="bg1"/>
                </a:solidFill>
              </a:rPr>
              <a:t>Đong con tim thật đầy bao nhiêu ân tình này dâng lên Ngài, dâng lên Ngài ngàn vạn yêu thương, dâng lên Ngài cuộc đời lao công. Con sẽ dâng lên Ngài cuộc đời, bao vấn vương muôn vàn nhọc nhằn. Này thân con, này tim con cùng bao vấn vương trong đêm trường.</a:t>
            </a:r>
            <a:endParaRPr lang="en-US" sz="4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0" dirty="0">
                <a:solidFill>
                  <a:schemeClr val="bg1"/>
                </a:solidFill>
                <a:effectLst/>
              </a:rPr>
              <a:t> </a:t>
            </a:r>
            <a:r>
              <a:rPr lang="vi-VN" dirty="0">
                <a:solidFill>
                  <a:schemeClr val="bg1"/>
                </a:solidFill>
              </a:rPr>
              <a:t>Xin dâng lên, con sẽ dâng lên tình con người. Xin dâng lên, con sẽ dâng lên tình nhân loại. Dâng cho Ngài dâng hết tâm tư. Xin dâng lên, con sẽ dâng lên tình con người. Xin dâng lên, con sẽ dâng lên tình nhân loại, dâng lên Ngài bài ca yêu thương.</a:t>
            </a:r>
            <a:endParaRPr lang="en-US"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FFFF00"/>
                </a:solidFill>
                <a:effectLst/>
              </a:rPr>
              <a:t>Tk2:</a:t>
            </a:r>
            <a:r>
              <a:rPr lang="en-US" b="1" dirty="0">
                <a:solidFill>
                  <a:srgbClr val="FFFF00"/>
                </a:solidFill>
                <a:effectLst/>
              </a:rPr>
              <a:t> </a:t>
            </a:r>
            <a:r>
              <a:rPr lang="vi-VN" dirty="0">
                <a:solidFill>
                  <a:schemeClr val="bg1"/>
                </a:solidFill>
              </a:rPr>
              <a:t>Bao yêu thương đổ về dâng trong tim tràn trề xin dâng Ngài, xin dâng Ngài ngàn vạn câu ca, xin dâng Ngài lòng thành tri ân. Con muốn ca khen Ngài trọn đời như áng hương (i) trầm tỏa bay. Để tôn vinh, để tri ân tình yêu Chúa thương yêu nhân trần.</a:t>
            </a:r>
            <a:endParaRPr lang="en-US"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0" dirty="0">
                <a:solidFill>
                  <a:schemeClr val="bg1"/>
                </a:solidFill>
                <a:effectLst/>
              </a:rPr>
              <a:t> </a:t>
            </a:r>
            <a:r>
              <a:rPr lang="vi-VN" dirty="0">
                <a:solidFill>
                  <a:schemeClr val="bg1"/>
                </a:solidFill>
              </a:rPr>
              <a:t>Xin dâng lên, con sẽ dâng lên tình con người. Xin dâng lên, con sẽ dâng lên tình nhân loại. Dâng cho Ngài dâng hết tâm tư. Xin dâng lên, con sẽ dâng lên tình con người. Xin dâng lên, con sẽ dâng lên tình nhân loại, dâng lên Ngài bài ca yêu thương.</a:t>
            </a:r>
            <a:endParaRPr lang="en-US" b="0" dirty="0">
              <a:solidFill>
                <a:schemeClr val="bg1"/>
              </a:solidFill>
              <a:effectLst/>
            </a:endParaRPr>
          </a:p>
        </p:txBody>
      </p:sp>
    </p:spTree>
    <p:extLst>
      <p:ext uri="{BB962C8B-B14F-4D97-AF65-F5344CB8AC3E}">
        <p14:creationId xmlns:p14="http://schemas.microsoft.com/office/powerpoint/2010/main" val="871871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0262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865504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dirty="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7200" dirty="0" err="1">
                <a:solidFill>
                  <a:srgbClr val="FFFF00"/>
                </a:solidFill>
              </a:rPr>
              <a:t>Lời</a:t>
            </a:r>
            <a:r>
              <a:rPr lang="en-US" sz="7200" dirty="0">
                <a:solidFill>
                  <a:srgbClr val="FFFF00"/>
                </a:solidFill>
              </a:rPr>
              <a:t> </a:t>
            </a:r>
            <a:r>
              <a:rPr lang="en-US" sz="7200" dirty="0" err="1">
                <a:solidFill>
                  <a:srgbClr val="FFFF00"/>
                </a:solidFill>
              </a:rPr>
              <a:t>Kinh</a:t>
            </a:r>
            <a:r>
              <a:rPr lang="en-US" sz="7200" dirty="0">
                <a:solidFill>
                  <a:srgbClr val="FFFF00"/>
                </a:solidFill>
              </a:rPr>
              <a:t> Con </a:t>
            </a:r>
            <a:r>
              <a:rPr lang="en-US" sz="7200" dirty="0" err="1">
                <a:solidFill>
                  <a:srgbClr val="FFFF00"/>
                </a:solidFill>
              </a:rPr>
              <a:t>Dâng</a:t>
            </a:r>
            <a:r>
              <a:rPr lang="en-US" sz="7200" dirty="0">
                <a:solidFill>
                  <a:srgbClr val="FFFF00"/>
                </a:solidFill>
              </a:rPr>
              <a:t> </a:t>
            </a:r>
            <a:r>
              <a:rPr lang="en-US" sz="7200" dirty="0" err="1">
                <a:solidFill>
                  <a:srgbClr val="FFFF00"/>
                </a:solidFill>
              </a:rPr>
              <a:t>Chúa</a:t>
            </a:r>
            <a:r>
              <a:rPr lang="en-US" sz="7200" dirty="0">
                <a:solidFill>
                  <a:srgbClr val="FFFF00"/>
                </a:solidFill>
              </a:rPr>
              <a:t/>
            </a:r>
            <a:br>
              <a:rPr lang="en-US" sz="7200" dirty="0">
                <a:solidFill>
                  <a:srgbClr val="FFFF00"/>
                </a:solidFill>
              </a:rPr>
            </a:br>
            <a:r>
              <a:rPr lang="en-US" sz="4000" dirty="0" err="1">
                <a:solidFill>
                  <a:schemeClr val="bg1"/>
                </a:solidFill>
              </a:rPr>
              <a:t>Ngô</a:t>
            </a:r>
            <a:r>
              <a:rPr lang="en-US" sz="4000" dirty="0">
                <a:solidFill>
                  <a:schemeClr val="bg1"/>
                </a:solidFill>
              </a:rPr>
              <a:t> </a:t>
            </a:r>
            <a:r>
              <a:rPr lang="en-US" sz="4000" dirty="0" err="1">
                <a:solidFill>
                  <a:schemeClr val="bg1"/>
                </a:solidFill>
              </a:rPr>
              <a:t>Ngọc</a:t>
            </a:r>
            <a:r>
              <a:rPr lang="en-US" sz="4000" dirty="0">
                <a:solidFill>
                  <a:schemeClr val="bg1"/>
                </a:solidFill>
              </a:rPr>
              <a:t> </a:t>
            </a:r>
            <a:r>
              <a:rPr lang="en-US" sz="4000" dirty="0" err="1">
                <a:solidFill>
                  <a:schemeClr val="bg1"/>
                </a:solidFill>
              </a:rPr>
              <a:t>Thành</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500" u="sng" dirty="0">
                <a:solidFill>
                  <a:srgbClr val="FFFF00"/>
                </a:solidFill>
              </a:rPr>
              <a:t>Tk1</a:t>
            </a:r>
            <a:r>
              <a:rPr lang="en-US" sz="4500" u="sng" dirty="0">
                <a:solidFill>
                  <a:schemeClr val="bg1"/>
                </a:solidFill>
                <a:effectLst/>
              </a:rPr>
              <a:t>:</a:t>
            </a:r>
            <a:r>
              <a:rPr lang="en-US" sz="4500" b="1" dirty="0">
                <a:solidFill>
                  <a:schemeClr val="bg1"/>
                </a:solidFill>
                <a:effectLst/>
              </a:rPr>
              <a:t> </a:t>
            </a:r>
            <a:r>
              <a:rPr lang="vi-VN" sz="4500" dirty="0">
                <a:solidFill>
                  <a:schemeClr val="bg1"/>
                </a:solidFill>
              </a:rPr>
              <a:t>Lời kinh con dâng lên Chúa là ngàn lời tạ ơn Ngài. Lời kinh con dâng lên Chúa là tất cả lòng thành sám hối. Lời kinh con dâng lên Ngài trọn ước mơ đời con hy vọng. Nguyện xin Cha thương dủ tình phù giúp con an vui cuộc đời.</a:t>
            </a:r>
            <a:endParaRPr lang="vi-VN" sz="4500" b="1" dirty="0">
              <a:solidFill>
                <a:schemeClr val="bg1"/>
              </a:solidFill>
            </a:endParaRPr>
          </a:p>
        </p:txBody>
      </p:sp>
    </p:spTree>
    <p:extLst>
      <p:ext uri="{BB962C8B-B14F-4D97-AF65-F5344CB8AC3E}">
        <p14:creationId xmlns:p14="http://schemas.microsoft.com/office/powerpoint/2010/main" val="3260333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u="sng" dirty="0" err="1">
                <a:solidFill>
                  <a:srgbClr val="FFFF00"/>
                </a:solidFill>
                <a:effectLst/>
              </a:rPr>
              <a:t>Đk</a:t>
            </a:r>
            <a:r>
              <a:rPr lang="en-US" sz="4500" u="sng" dirty="0">
                <a:solidFill>
                  <a:srgbClr val="FFFF00"/>
                </a:solidFill>
                <a:effectLst/>
              </a:rPr>
              <a:t>:</a:t>
            </a:r>
            <a:r>
              <a:rPr lang="en-US" sz="4500" b="1" dirty="0">
                <a:solidFill>
                  <a:schemeClr val="bg1"/>
                </a:solidFill>
                <a:effectLst/>
              </a:rPr>
              <a:t> </a:t>
            </a:r>
            <a:r>
              <a:rPr lang="vi-VN" sz="4500" dirty="0">
                <a:solidFill>
                  <a:schemeClr val="bg1"/>
                </a:solidFill>
              </a:rPr>
              <a:t>Cảm tạ Chúa đã thương con, cho con sống trong tình Ngài, cho con lưỡi môi ca tụng tình yêu thương của Chúa. Trọn đời con hiến dâng lên, dâng lên trót cả tình con, dâng muôn tiếng kinh ca tụng, tình yêu thương của Chúa muôn đời.</a:t>
            </a:r>
            <a:endParaRPr lang="en-US" sz="4500" b="1" dirty="0">
              <a:solidFill>
                <a:schemeClr val="bg1"/>
              </a:solidFill>
              <a:effectLst/>
            </a:endParaRPr>
          </a:p>
        </p:txBody>
      </p:sp>
    </p:spTree>
    <p:extLst>
      <p:ext uri="{BB962C8B-B14F-4D97-AF65-F5344CB8AC3E}">
        <p14:creationId xmlns:p14="http://schemas.microsoft.com/office/powerpoint/2010/main" val="2932909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500" u="sng" dirty="0">
                <a:solidFill>
                  <a:srgbClr val="FFFF00"/>
                </a:solidFill>
                <a:effectLst/>
              </a:rPr>
              <a:t>Tk2:</a:t>
            </a:r>
            <a:r>
              <a:rPr lang="en-US" sz="4500" b="1" dirty="0">
                <a:solidFill>
                  <a:schemeClr val="bg1"/>
                </a:solidFill>
                <a:effectLst/>
              </a:rPr>
              <a:t> </a:t>
            </a:r>
            <a:r>
              <a:rPr lang="vi-VN" sz="4500" dirty="0"/>
              <a:t> </a:t>
            </a:r>
            <a:r>
              <a:rPr lang="vi-VN" sz="4500" dirty="0">
                <a:solidFill>
                  <a:schemeClr val="bg1"/>
                </a:solidFill>
              </a:rPr>
              <a:t>Lời kinh con dâng lên Chúa là một lòng thờ kính Ngài. Lời kinh con dâng lên Chúa đặt tất cả niềm tin nơi Chúa. Lời kinh con dâng lên Ngài nguyện giúp con cậy trông nơi Ngài. Dù bao gian nan vây phủ nguyện mến yêu Cha suốt cuộc đời.</a:t>
            </a:r>
            <a:endParaRPr lang="en-US" sz="4500" b="1" dirty="0">
              <a:solidFill>
                <a:schemeClr val="bg1"/>
              </a:solidFill>
              <a:effectLst/>
            </a:endParaRPr>
          </a:p>
        </p:txBody>
      </p:sp>
    </p:spTree>
    <p:extLst>
      <p:ext uri="{BB962C8B-B14F-4D97-AF65-F5344CB8AC3E}">
        <p14:creationId xmlns:p14="http://schemas.microsoft.com/office/powerpoint/2010/main" val="3487657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u="sng" dirty="0" err="1">
                <a:solidFill>
                  <a:srgbClr val="FFFF00"/>
                </a:solidFill>
                <a:effectLst/>
              </a:rPr>
              <a:t>Đk</a:t>
            </a:r>
            <a:r>
              <a:rPr lang="en-US" sz="4500" u="sng" dirty="0">
                <a:solidFill>
                  <a:srgbClr val="FFFF00"/>
                </a:solidFill>
                <a:effectLst/>
              </a:rPr>
              <a:t>:</a:t>
            </a:r>
            <a:r>
              <a:rPr lang="en-US" sz="4500" b="1" dirty="0">
                <a:solidFill>
                  <a:schemeClr val="bg1"/>
                </a:solidFill>
                <a:effectLst/>
              </a:rPr>
              <a:t> </a:t>
            </a:r>
            <a:r>
              <a:rPr lang="vi-VN" sz="4500" dirty="0">
                <a:solidFill>
                  <a:schemeClr val="bg1"/>
                </a:solidFill>
              </a:rPr>
              <a:t>Cảm tạ Chúa đã thương con, cho con sống trong tình Ngài, cho con lưỡi môi ca tụng tình yêu thương của Chúa. Trọn đời con hiến dâng lên, dâng lên trót cả tình con, dâng muôn tiếng kinh ca tụng, tình yêu thương của Chúa muôn đời.</a:t>
            </a:r>
            <a:endParaRPr lang="en-US" sz="4500" b="1" dirty="0">
              <a:solidFill>
                <a:schemeClr val="bg1"/>
              </a:solidFill>
              <a:effectLst/>
            </a:endParaRPr>
          </a:p>
        </p:txBody>
      </p:sp>
    </p:spTree>
    <p:extLst>
      <p:ext uri="{BB962C8B-B14F-4D97-AF65-F5344CB8AC3E}">
        <p14:creationId xmlns:p14="http://schemas.microsoft.com/office/powerpoint/2010/main" val="3485713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865504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6600" b="1" dirty="0">
                <a:solidFill>
                  <a:srgbClr val="FFFF00"/>
                </a:solidFill>
              </a:rPr>
              <a:t>ĐỀN TẠ TRÁI TIM MẸ</a:t>
            </a:r>
            <a:r>
              <a:rPr lang="en-US" sz="8000" dirty="0"/>
              <a:t/>
            </a:r>
            <a:br>
              <a:rPr lang="en-US" sz="8000" dirty="0"/>
            </a:br>
            <a:r>
              <a:rPr lang="en-US" i="1" dirty="0" err="1">
                <a:solidFill>
                  <a:srgbClr val="FFFF00"/>
                </a:solidFill>
              </a:rPr>
              <a:t>Nguyễn</a:t>
            </a:r>
            <a:r>
              <a:rPr lang="en-US" i="1" dirty="0">
                <a:solidFill>
                  <a:srgbClr val="FFFF00"/>
                </a:solidFill>
              </a:rPr>
              <a:t> </a:t>
            </a:r>
            <a:r>
              <a:rPr lang="en-US" i="1" dirty="0" err="1">
                <a:solidFill>
                  <a:srgbClr val="FFFF00"/>
                </a:solidFill>
              </a:rPr>
              <a:t>Khắc</a:t>
            </a:r>
            <a:r>
              <a:rPr lang="en-US" i="1" dirty="0">
                <a:solidFill>
                  <a:srgbClr val="FFFF00"/>
                </a:solidFill>
              </a:rPr>
              <a:t> </a:t>
            </a:r>
            <a:r>
              <a:rPr lang="en-US" i="1" dirty="0" err="1">
                <a:solidFill>
                  <a:srgbClr val="FFFF00"/>
                </a:solidFill>
              </a:rPr>
              <a:t>Tuần</a:t>
            </a:r>
            <a:endParaRPr lang="en-US" sz="6000" b="0" i="1" dirty="0">
              <a:solidFill>
                <a:srgbClr val="FFFF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Mẹ Fa-ti-ma Mẹ nỉ non bao lần. Tội gian trần để phiền cho trái tim Mẹ. Lòng Mẹ thương bao la tình ủi an vô ngần. Con dâng mình đền thay tội lỗi muôn dân.</a:t>
            </a:r>
          </a:p>
        </p:txBody>
      </p:sp>
    </p:spTree>
    <p:extLst>
      <p:ext uri="{BB962C8B-B14F-4D97-AF65-F5344CB8AC3E}">
        <p14:creationId xmlns:p14="http://schemas.microsoft.com/office/powerpoint/2010/main" val="2426266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FF00"/>
                </a:solidFill>
              </a:rPr>
              <a:t>Tk3</a:t>
            </a:r>
            <a:r>
              <a:rPr lang="en-US" sz="4700" b="0" u="sng" dirty="0">
                <a:solidFill>
                  <a:srgbClr val="FFFF00"/>
                </a:solidFill>
                <a:effectLst/>
              </a:rPr>
              <a:t>:</a:t>
            </a:r>
            <a:r>
              <a:rPr lang="en-US" sz="4700" b="0" dirty="0">
                <a:solidFill>
                  <a:schemeClr val="bg1"/>
                </a:solidFill>
                <a:effectLst/>
              </a:rPr>
              <a:t> </a:t>
            </a:r>
            <a:r>
              <a:rPr lang="vi-VN" sz="4700" dirty="0">
                <a:solidFill>
                  <a:schemeClr val="bg1"/>
                </a:solidFill>
              </a:rPr>
              <a:t>Mẹ cho lòng con trên đường gai nhân thế. Tấm lòng luôn trinh tuyết tựa hoa trắng ngần hoa trắng ngần. Trọn đời con trung tín sống với Mẹ luôn có Mẹ. Biết hy sinh quên lợi danh, sống cuộc đời bình an.</a:t>
            </a:r>
          </a:p>
        </p:txBody>
      </p:sp>
    </p:spTree>
    <p:extLst>
      <p:ext uri="{BB962C8B-B14F-4D97-AF65-F5344CB8AC3E}">
        <p14:creationId xmlns:p14="http://schemas.microsoft.com/office/powerpoint/2010/main" val="2625462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Mẹ Fa-ti-ma Mẹ nỉ non bao lần. Tội gian trần để phiền cho trái tim Mẹ. Lòng Mẹ thương bao la tình ủi an vô ngần. Con dâng mình đền thay tội lỗi muôn dân.</a:t>
            </a:r>
          </a:p>
        </p:txBody>
      </p:sp>
    </p:spTree>
    <p:extLst>
      <p:ext uri="{BB962C8B-B14F-4D97-AF65-F5344CB8AC3E}">
        <p14:creationId xmlns:p14="http://schemas.microsoft.com/office/powerpoint/2010/main" val="388797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3322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866</Words>
  <Application>Microsoft Office PowerPoint</Application>
  <PresentationFormat>On-screen Show (16:9)</PresentationFormat>
  <Paragraphs>32</Paragraphs>
  <Slides>40</Slides>
  <Notes>0</Notes>
  <HiddenSlides>0</HiddenSlides>
  <MMClips>0</MMClips>
  <ScaleCrop>false</ScaleCrop>
  <HeadingPairs>
    <vt:vector size="4" baseType="variant">
      <vt:variant>
        <vt:lpstr>Theme</vt:lpstr>
      </vt:variant>
      <vt:variant>
        <vt:i4>6</vt:i4>
      </vt:variant>
      <vt:variant>
        <vt:lpstr>Slide Titles</vt:lpstr>
      </vt:variant>
      <vt:variant>
        <vt:i4>40</vt:i4>
      </vt:variant>
    </vt:vector>
  </HeadingPairs>
  <TitlesOfParts>
    <vt:vector size="46" baseType="lpstr">
      <vt:lpstr>Office Theme</vt:lpstr>
      <vt:lpstr>12_Office Theme</vt:lpstr>
      <vt:lpstr>3_Office Theme</vt:lpstr>
      <vt:lpstr>Default Design</vt:lpstr>
      <vt:lpstr>1_Office Theme</vt:lpstr>
      <vt:lpstr>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Hãy Đến Tung Hô Trọng Vinh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Đong con tim thật đầy bao nhiêu ân tình này dâng lên Ngài, dâng lên Ngài ngàn vạn yêu thương, dâng lên Ngài cuộc đời lao công. Con sẽ dâng lên Ngài cuộc đời, bao vấn vương muôn vàn nhọc nhằn. Này thân con, này tim con cùng bao vấn vương trong đêm trường.</vt:lpstr>
      <vt:lpstr>Đk: Xin dâng lên, con sẽ dâng lên tình con người. Xin dâng lên, con sẽ dâng lên tình nhân loại. Dâng cho Ngài dâng hết tâm tư. Xin dâng lên, con sẽ dâng lên tình con người. Xin dâng lên, con sẽ dâng lên tình nhân loại, dâng lên Ngài bài ca yêu thương.</vt:lpstr>
      <vt:lpstr>Tk2: Bao yêu thương đổ về dâng trong tim tràn trề xin dâng Ngài, xin dâng Ngài ngàn vạn câu ca, xin dâng Ngài lòng thành tri ân. Con muốn ca khen Ngài trọn đời như áng hương (i) trầm tỏa bay. Để tôn vinh, để tri ân tình yêu Chúa thương yêu nhân trần.</vt:lpstr>
      <vt:lpstr>Đk: Xin dâng lên, con sẽ dâng lên tình con người. Xin dâng lên, con sẽ dâng lên tình nhân loại. Dâng cho Ngài dâng hết tâm tư. Xin dâng lên, con sẽ dâng lên tình con người. Xin dâng lên, con sẽ dâng lên tình nhân loại, dâng lên Ngài bài ca yêu thương.</vt:lpstr>
      <vt:lpstr>PowerPoint Presentation</vt:lpstr>
      <vt:lpstr>PowerPoint Presentation</vt:lpstr>
      <vt:lpstr>PowerPoint Presentation</vt:lpstr>
      <vt:lpstr>Ca Nguyện Hiệp Lễ Lời Kinh Con Dâng Chúa Ngô Ngọc Thành</vt:lpstr>
      <vt:lpstr>Tk1: Lời kinh con dâng lên Chúa là ngàn lời tạ ơn Ngài. Lời kinh con dâng lên Chúa là tất cả lòng thành sám hối. Lời kinh con dâng lên Ngài trọn ước mơ đời con hy vọng. Nguyện xin Cha thương dủ tình phù giúp con an vui cuộc đời.</vt:lpstr>
      <vt:lpstr>Đk: Cảm tạ Chúa đã thương con, cho con sống trong tình Ngài, cho con lưỡi môi ca tụng tình yêu thương của Chúa. Trọn đời con hiến dâng lên, dâng lên trót cả tình con, dâng muôn tiếng kinh ca tụng, tình yêu thương của Chúa muôn đời.</vt:lpstr>
      <vt:lpstr>Tk2:  Lời kinh con dâng lên Chúa là một lòng thờ kính Ngài. Lời kinh con dâng lên Chúa đặt tất cả niềm tin nơi Chúa. Lời kinh con dâng lên Ngài nguyện giúp con cậy trông nơi Ngài. Dù bao gian nan vây phủ nguyện mến yêu Cha suốt cuộc đời.</vt:lpstr>
      <vt:lpstr>Đk: Cảm tạ Chúa đã thương con, cho con sống trong tình Ngài, cho con lưỡi môi ca tụng tình yêu thương của Chúa. Trọn đời con hiến dâng lên, dâng lên trót cả tình con, dâng muôn tiếng kinh ca tụng, tình yêu thương của Chúa muôn đời.</vt:lpstr>
      <vt:lpstr>PowerPoint Presentation</vt:lpstr>
      <vt:lpstr>Ca Kết Lễ ĐỀN TẠ TRÁI TIM MẸ Nguyễn Khắc Tuần</vt:lpstr>
      <vt:lpstr>Đk: Lạy Mẹ Fa-ti-ma Mẹ nỉ non bao lần. Tội gian trần để phiền cho trái tim Mẹ. Lòng Mẹ thương bao la tình ủi an vô ngần. Con dâng mình đền thay tội lỗi muôn dân.</vt:lpstr>
      <vt:lpstr>Tk3: Mẹ cho lòng con trên đường gai nhân thế. Tấm lòng luôn trinh tuyết tựa hoa trắng ngần hoa trắng ngần. Trọn đời con trung tín sống với Mẹ luôn có Mẹ. Biết hy sinh quên lợi danh, sống cuộc đời bình an.</vt:lpstr>
      <vt:lpstr>Đk: Lạy Mẹ Fa-ti-ma Mẹ nỉ non bao lần. Tội gian trần để phiền cho trái tim Mẹ. Lòng Mẹ thương bao la tình ủi an vô ngần. Con dâng mình đền thay tội lỗi muôn dân.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70</cp:revision>
  <dcterms:created xsi:type="dcterms:W3CDTF">2023-05-21T07:25:42Z</dcterms:created>
  <dcterms:modified xsi:type="dcterms:W3CDTF">2023-10-11T07:19:38Z</dcterms:modified>
</cp:coreProperties>
</file>