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80" r:id="rId3"/>
    <p:sldMasterId id="2147483792" r:id="rId4"/>
  </p:sldMasterIdLst>
  <p:notesMasterIdLst>
    <p:notesMasterId r:id="rId59"/>
  </p:notesMasterIdLst>
  <p:sldIdLst>
    <p:sldId id="261" r:id="rId5"/>
    <p:sldId id="326" r:id="rId6"/>
    <p:sldId id="325" r:id="rId7"/>
    <p:sldId id="490" r:id="rId8"/>
    <p:sldId id="491" r:id="rId9"/>
    <p:sldId id="492" r:id="rId10"/>
    <p:sldId id="494" r:id="rId11"/>
    <p:sldId id="512" r:id="rId12"/>
    <p:sldId id="9670" r:id="rId13"/>
    <p:sldId id="9635" r:id="rId14"/>
    <p:sldId id="9636" r:id="rId15"/>
    <p:sldId id="9637" r:id="rId16"/>
    <p:sldId id="9638" r:id="rId17"/>
    <p:sldId id="9639" r:id="rId18"/>
    <p:sldId id="9640" r:id="rId19"/>
    <p:sldId id="9641" r:id="rId20"/>
    <p:sldId id="9642" r:id="rId21"/>
    <p:sldId id="295" r:id="rId22"/>
    <p:sldId id="273" r:id="rId23"/>
    <p:sldId id="836" r:id="rId24"/>
    <p:sldId id="912" r:id="rId25"/>
    <p:sldId id="973" r:id="rId26"/>
    <p:sldId id="914" r:id="rId27"/>
    <p:sldId id="974" r:id="rId28"/>
    <p:sldId id="916" r:id="rId29"/>
    <p:sldId id="975" r:id="rId30"/>
    <p:sldId id="972" r:id="rId31"/>
    <p:sldId id="976" r:id="rId32"/>
    <p:sldId id="274" r:id="rId33"/>
    <p:sldId id="296" r:id="rId34"/>
    <p:sldId id="301" r:id="rId35"/>
    <p:sldId id="258" r:id="rId36"/>
    <p:sldId id="1134" r:id="rId37"/>
    <p:sldId id="1161" r:id="rId38"/>
    <p:sldId id="1139" r:id="rId39"/>
    <p:sldId id="9553" r:id="rId40"/>
    <p:sldId id="9554" r:id="rId41"/>
    <p:sldId id="2365" r:id="rId42"/>
    <p:sldId id="9560" r:id="rId43"/>
    <p:sldId id="9561" r:id="rId44"/>
    <p:sldId id="9562" r:id="rId45"/>
    <p:sldId id="9570" r:id="rId46"/>
    <p:sldId id="9672" r:id="rId47"/>
    <p:sldId id="9573" r:id="rId48"/>
    <p:sldId id="9673" r:id="rId49"/>
    <p:sldId id="9671" r:id="rId50"/>
    <p:sldId id="9514" r:id="rId51"/>
    <p:sldId id="9390" r:id="rId52"/>
    <p:sldId id="2180" r:id="rId53"/>
    <p:sldId id="2182" r:id="rId54"/>
    <p:sldId id="9576" r:id="rId55"/>
    <p:sldId id="9577" r:id="rId56"/>
    <p:sldId id="9578" r:id="rId57"/>
    <p:sldId id="275"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90" d="100"/>
          <a:sy n="90" d="100"/>
        </p:scale>
        <p:origin x="150" y="78"/>
      </p:cViewPr>
      <p:guideLst>
        <p:guide orient="horz" pos="1620"/>
        <p:guide pos="2880"/>
      </p:guideLst>
    </p:cSldViewPr>
  </p:slideViewPr>
  <p:outlineViewPr>
    <p:cViewPr>
      <p:scale>
        <a:sx n="33" d="100"/>
        <a:sy n="33" d="100"/>
      </p:scale>
      <p:origin x="0" y="375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AAF65-23C6-4395-A812-4DDF4685EE31}"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23CC8-BED0-4561-8005-AA9225CD46AC}" type="slidenum">
              <a:rPr lang="en-US" smtClean="0"/>
              <a:t>‹#›</a:t>
            </a:fld>
            <a:endParaRPr lang="en-US"/>
          </a:p>
        </p:txBody>
      </p:sp>
    </p:spTree>
    <p:extLst>
      <p:ext uri="{BB962C8B-B14F-4D97-AF65-F5344CB8AC3E}">
        <p14:creationId xmlns:p14="http://schemas.microsoft.com/office/powerpoint/2010/main" val="66447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22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19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85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7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55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20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33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343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317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742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445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38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74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326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680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947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18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2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756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982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29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92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227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672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271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95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71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3/28/2024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8290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675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000" b="0" dirty="0">
                <a:solidFill>
                  <a:srgbClr val="003399"/>
                </a:solidFill>
                <a:effectLst>
                  <a:outerShdw blurRad="38100" dist="38100" dir="2700000" algn="tl">
                    <a:srgbClr val="000000">
                      <a:alpha val="43137"/>
                    </a:srgbClr>
                  </a:outerShdw>
                </a:effectLst>
                <a:latin typeface="+mj-lt"/>
                <a:cs typeface="Times New Roman" pitchFamily="18" charset="0"/>
              </a:rPr>
              <a:t>ĐÁP CA </a:t>
            </a:r>
          </a:p>
          <a:p>
            <a:r>
              <a:rPr lang="en-US" sz="4000" b="0" dirty="0">
                <a:solidFill>
                  <a:srgbClr val="003399"/>
                </a:solidFill>
                <a:effectLst>
                  <a:outerShdw blurRad="38100" dist="38100" dir="2700000" algn="tl">
                    <a:srgbClr val="000000">
                      <a:alpha val="43137"/>
                    </a:srgbClr>
                  </a:outerShdw>
                </a:effectLst>
                <a:latin typeface="+mj-lt"/>
                <a:cs typeface="Times New Roman" pitchFamily="18" charset="0"/>
              </a:rPr>
              <a:t>TRONG TUẦN BÁT NHẬT PHỤC SINH</a:t>
            </a:r>
          </a:p>
        </p:txBody>
      </p:sp>
    </p:spTree>
    <p:extLst>
      <p:ext uri="{BB962C8B-B14F-4D97-AF65-F5344CB8AC3E}">
        <p14:creationId xmlns:p14="http://schemas.microsoft.com/office/powerpoint/2010/main" val="366936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rPr>
            </a:br>
            <a:endParaRPr lang="en-US">
              <a:solidFill>
                <a:srgbClr val="003399"/>
              </a:solidFill>
              <a:effectLst>
                <a:outerShdw blurRad="38100" dist="38100" dir="2700000" algn="tl">
                  <a:srgbClr val="000000">
                    <a:alpha val="43137"/>
                  </a:srgbClr>
                </a:outerShdw>
              </a:effectLs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055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rPr>
            </a:br>
            <a:endParaRPr lang="en-US">
              <a:solidFill>
                <a:srgbClr val="003399"/>
              </a:solidFill>
              <a:effectLst>
                <a:outerShdw blurRad="38100" dist="38100" dir="2700000" algn="tl">
                  <a:srgbClr val="000000">
                    <a:alpha val="43137"/>
                  </a:srgbClr>
                </a:outerShdw>
              </a:effectLs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55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rPr>
            </a:br>
            <a:endParaRPr lang="en-US">
              <a:solidFill>
                <a:srgbClr val="003399"/>
              </a:solidFill>
              <a:effectLst>
                <a:outerShdw blurRad="38100" dist="38100" dir="2700000" algn="tl">
                  <a:srgbClr val="000000">
                    <a:alpha val="43137"/>
                  </a:srgbClr>
                </a:outerShdw>
              </a:effectLs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Chúng con tôn vinh Chúa.</a:t>
            </a:r>
          </a:p>
        </p:txBody>
      </p:sp>
    </p:spTree>
    <p:extLst>
      <p:ext uri="{BB962C8B-B14F-4D97-AF65-F5344CB8AC3E}">
        <p14:creationId xmlns:p14="http://schemas.microsoft.com/office/powerpoint/2010/main" val="940620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623804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84995" name="Rectangle 3"/>
          <p:cNvSpPr>
            <a:spLocks noGrp="1" noChangeArrowheads="1"/>
          </p:cNvSpPr>
          <p:nvPr>
            <p:ph type="body" idx="1"/>
          </p:nvPr>
        </p:nvSpPr>
        <p:spPr>
          <a:xfrm>
            <a:off x="0" y="-247650"/>
            <a:ext cx="9144000" cy="5391150"/>
          </a:xfrm>
        </p:spPr>
        <p:txBody>
          <a:bodyPr>
            <a:normAutofit lnSpcReduction="10000"/>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31786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3906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 có Chúa là Đấng Thánh.</a:t>
            </a:r>
          </a:p>
        </p:txBody>
      </p:sp>
    </p:spTree>
    <p:extLst>
      <p:ext uri="{BB962C8B-B14F-4D97-AF65-F5344CB8AC3E}">
        <p14:creationId xmlns:p14="http://schemas.microsoft.com/office/powerpoint/2010/main" val="20141512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br>
              <a:rPr lang="en-US" sz="4000">
                <a:solidFill>
                  <a:srgbClr val="003399"/>
                </a:solidFill>
                <a:effectLst>
                  <a:outerShdw blurRad="38100" dist="38100" dir="2700000" algn="tl">
                    <a:srgbClr val="000000">
                      <a:alpha val="43137"/>
                    </a:srgbClr>
                  </a:outerShdw>
                </a:effectLst>
              </a:rPr>
            </a:br>
            <a:endParaRPr lang="en-US" sz="4000">
              <a:solidFill>
                <a:srgbClr val="003399"/>
              </a:solidFill>
              <a:effectLst>
                <a:outerShdw blurRad="38100" dist="38100" dir="2700000" algn="tl">
                  <a:srgbClr val="000000">
                    <a:alpha val="43137"/>
                  </a:srgbClr>
                </a:outerShdw>
              </a:effectLs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Amen.</a:t>
            </a:r>
          </a:p>
        </p:txBody>
      </p:sp>
    </p:spTree>
    <p:extLst>
      <p:ext uri="{BB962C8B-B14F-4D97-AF65-F5344CB8AC3E}">
        <p14:creationId xmlns:p14="http://schemas.microsoft.com/office/powerpoint/2010/main" val="583025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ctr"/>
            <a:r>
              <a:rPr lang="en-US" sz="3200">
                <a:solidFill>
                  <a:schemeClr val="bg1"/>
                </a:solidFill>
              </a:rPr>
              <a:t>CÁI TÔI CÓ, TÔI CHO ANH ĐÂY: NHÂN DANH ĐỨC GIÊSU, ANH EM HÃY ĐỨNG DẬY MÀ ĐI.</a:t>
            </a:r>
          </a:p>
        </p:txBody>
      </p:sp>
      <p:sp>
        <p:nvSpPr>
          <p:cNvPr id="5" name="TextBox 4"/>
          <p:cNvSpPr txBox="1"/>
          <p:nvPr/>
        </p:nvSpPr>
        <p:spPr>
          <a:xfrm>
            <a:off x="2971800" y="1445752"/>
            <a:ext cx="6096000"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88611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6670"/>
            <a:ext cx="9144000" cy="4585871"/>
          </a:xfrm>
          <a:prstGeom prst="rect">
            <a:avLst/>
          </a:prstGeom>
          <a:noFill/>
        </p:spPr>
        <p:txBody>
          <a:bodyPr wrap="square" rtlCol="0">
            <a:spAutoFit/>
          </a:bodyPr>
          <a:lstStyle/>
          <a:p>
            <a:pPr algn="ctr"/>
            <a:endParaRPr lang="en-US" sz="4400" b="1" i="1" u="sng" dirty="0">
              <a:solidFill>
                <a:srgbClr val="FF0000"/>
              </a:solidFill>
              <a:effectLst>
                <a:outerShdw blurRad="38100" dist="38100" dir="2700000" algn="tl">
                  <a:srgbClr val="000000">
                    <a:alpha val="43137"/>
                  </a:srgbClr>
                </a:outerShdw>
              </a:effectLst>
              <a:latin typeface="+mj-lt"/>
              <a:cs typeface="Times New Roman" pitchFamily="18" charset="0"/>
            </a:endParaRPr>
          </a:p>
          <a:p>
            <a:pPr algn="ctr"/>
            <a:endParaRPr lang="en-US" sz="4400" b="1" i="1" u="sng" dirty="0">
              <a:solidFill>
                <a:srgbClr val="FF0000"/>
              </a:solidFill>
              <a:effectLst>
                <a:outerShdw blurRad="38100" dist="38100" dir="2700000" algn="tl">
                  <a:srgbClr val="000000">
                    <a:alpha val="43137"/>
                  </a:srgbClr>
                </a:outerShdw>
              </a:effectLst>
              <a:latin typeface="+mj-lt"/>
              <a:cs typeface="Times New Roman" pitchFamily="18" charset="0"/>
            </a:endParaRPr>
          </a:p>
          <a:p>
            <a:pPr algn="ctr"/>
            <a:r>
              <a:rPr lang="en-US" sz="7200" b="1" i="1" u="sng" dirty="0" err="1">
                <a:solidFill>
                  <a:srgbClr val="FF0000"/>
                </a:solidFill>
                <a:effectLst>
                  <a:outerShdw blurRad="38100" dist="38100" dir="2700000" algn="tl">
                    <a:srgbClr val="000000">
                      <a:alpha val="43137"/>
                    </a:srgbClr>
                  </a:outerShdw>
                </a:effectLst>
                <a:latin typeface="+mj-lt"/>
                <a:cs typeface="Times New Roman" pitchFamily="18" charset="0"/>
              </a:rPr>
              <a:t>Thánh</a:t>
            </a:r>
            <a:r>
              <a:rPr lang="en-US" sz="7200" b="1" i="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u="sng" dirty="0" err="1">
                <a:solidFill>
                  <a:srgbClr val="FF0000"/>
                </a:solidFill>
                <a:effectLst>
                  <a:outerShdw blurRad="38100" dist="38100" dir="2700000" algn="tl">
                    <a:srgbClr val="000000">
                      <a:alpha val="43137"/>
                    </a:srgbClr>
                  </a:outerShdw>
                </a:effectLst>
                <a:latin typeface="+mj-lt"/>
                <a:cs typeface="Times New Roman" pitchFamily="18" charset="0"/>
              </a:rPr>
              <a:t>Vịnh</a:t>
            </a:r>
            <a:r>
              <a:rPr lang="en-US" sz="7200" b="1" i="1" u="sng" dirty="0">
                <a:solidFill>
                  <a:srgbClr val="FF0000"/>
                </a:solidFill>
                <a:effectLst>
                  <a:outerShdw blurRad="38100" dist="38100" dir="2700000" algn="tl">
                    <a:srgbClr val="000000">
                      <a:alpha val="43137"/>
                    </a:srgbClr>
                  </a:outerShdw>
                </a:effectLst>
                <a:latin typeface="+mj-lt"/>
                <a:cs typeface="Times New Roman" pitchFamily="18" charset="0"/>
              </a:rPr>
              <a:t> 104</a:t>
            </a:r>
          </a:p>
          <a:p>
            <a:pPr algn="ctr"/>
            <a:r>
              <a:rPr lang="en-US" sz="4400" b="1" i="1" u="sng" dirty="0" err="1">
                <a:solidFill>
                  <a:srgbClr val="FF0000"/>
                </a:solidFill>
                <a:effectLst>
                  <a:outerShdw blurRad="38100" dist="38100" dir="2700000" algn="tl">
                    <a:srgbClr val="000000">
                      <a:alpha val="43137"/>
                    </a:srgbClr>
                  </a:outerShdw>
                </a:effectLst>
                <a:latin typeface="+mj-lt"/>
                <a:cs typeface="Times New Roman" pitchFamily="18" charset="0"/>
              </a:rPr>
              <a:t>Lm</a:t>
            </a:r>
            <a:r>
              <a:rPr lang="en-US" sz="4400" b="1" i="1" u="sng" dirty="0">
                <a:solidFill>
                  <a:srgbClr val="FF0000"/>
                </a:solidFill>
                <a:effectLst>
                  <a:outerShdw blurRad="38100" dist="38100" dir="2700000" algn="tl">
                    <a:srgbClr val="000000">
                      <a:alpha val="43137"/>
                    </a:srgbClr>
                  </a:outerShdw>
                </a:effectLst>
                <a:latin typeface="+mj-lt"/>
                <a:cs typeface="Times New Roman" pitchFamily="18" charset="0"/>
              </a:rPr>
              <a:t>. Kim Long </a:t>
            </a:r>
          </a:p>
          <a:p>
            <a:pPr algn="ctr"/>
            <a:r>
              <a:rPr lang="en-US" sz="4400" b="1" i="1" u="sng" dirty="0">
                <a:solidFill>
                  <a:srgbClr val="003399"/>
                </a:solidFill>
                <a:effectLst>
                  <a:outerShdw blurRad="38100" dist="38100" dir="2700000" algn="tl">
                    <a:srgbClr val="000000">
                      <a:alpha val="43137"/>
                    </a:srgbClr>
                  </a:outerShdw>
                </a:effectLst>
                <a:latin typeface="+mj-lt"/>
                <a:cs typeface="Times New Roman" pitchFamily="18" charset="0"/>
              </a:rPr>
              <a:t>(</a:t>
            </a:r>
            <a:r>
              <a:rPr lang="en-US" sz="4400" b="1" i="1" u="sng" dirty="0" err="1">
                <a:solidFill>
                  <a:srgbClr val="003399"/>
                </a:solidFill>
                <a:effectLst>
                  <a:outerShdw blurRad="38100" dist="38100" dir="2700000" algn="tl">
                    <a:srgbClr val="000000">
                      <a:alpha val="43137"/>
                    </a:srgbClr>
                  </a:outerShdw>
                </a:effectLst>
                <a:latin typeface="+mj-lt"/>
                <a:cs typeface="Times New Roman" pitchFamily="18" charset="0"/>
              </a:rPr>
              <a:t>Đáp</a:t>
            </a:r>
            <a:r>
              <a:rPr lang="en-US" sz="4400" b="1" i="1" u="sng" dirty="0">
                <a:solidFill>
                  <a:srgbClr val="003399"/>
                </a:solidFill>
                <a:effectLst>
                  <a:outerShdw blurRad="38100" dist="38100" dir="2700000" algn="tl">
                    <a:srgbClr val="000000">
                      <a:alpha val="43137"/>
                    </a:srgbClr>
                  </a:outerShdw>
                </a:effectLst>
                <a:latin typeface="+mj-lt"/>
                <a:cs typeface="Times New Roman" pitchFamily="18" charset="0"/>
              </a:rPr>
              <a:t> 3 </a:t>
            </a:r>
            <a:r>
              <a:rPr lang="en-US" sz="4400" b="1" i="1" u="sng" dirty="0" err="1">
                <a:solidFill>
                  <a:srgbClr val="003399"/>
                </a:solidFill>
                <a:effectLst>
                  <a:outerShdw blurRad="38100" dist="38100" dir="2700000" algn="tl">
                    <a:srgbClr val="000000">
                      <a:alpha val="43137"/>
                    </a:srgbClr>
                  </a:outerShdw>
                </a:effectLst>
                <a:latin typeface="+mj-lt"/>
                <a:cs typeface="Times New Roman" pitchFamily="18" charset="0"/>
              </a:rPr>
              <a:t>câu</a:t>
            </a:r>
            <a:r>
              <a:rPr lang="en-US" sz="4400" b="1" i="1" u="sng" dirty="0">
                <a:solidFill>
                  <a:srgbClr val="003399"/>
                </a:solidFill>
                <a:effectLst>
                  <a:outerShdw blurRad="38100" dist="38100" dir="2700000" algn="tl">
                    <a:srgbClr val="000000">
                      <a:alpha val="43137"/>
                    </a:srgbClr>
                  </a:outerShdw>
                </a:effectLst>
                <a:latin typeface="+mj-lt"/>
                <a:cs typeface="Times New Roman" pitchFamily="18" charset="0"/>
              </a:rPr>
              <a:t>)</a:t>
            </a:r>
          </a:p>
          <a:p>
            <a:endParaRPr lang="en-US" sz="4400" b="1" i="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9158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3600" b="0"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36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3600" b="0" dirty="0">
                <a:solidFill>
                  <a:srgbClr val="FF0000"/>
                </a:solidFill>
                <a:effectLst>
                  <a:outerShdw blurRad="38100" dist="38100" dir="2700000" algn="tl">
                    <a:srgbClr val="000000">
                      <a:alpha val="43137"/>
                    </a:srgbClr>
                  </a:outerShdw>
                </a:effectLst>
                <a:latin typeface="+mj-lt"/>
                <a:cs typeface="Times New Roman" pitchFamily="18" charset="0"/>
              </a:rPr>
              <a:t>THỨ </a:t>
            </a:r>
            <a:r>
              <a:rPr lang="en-US" sz="3600" dirty="0">
                <a:solidFill>
                  <a:srgbClr val="FF0000"/>
                </a:solidFill>
                <a:effectLst>
                  <a:outerShdw blurRad="38100" dist="38100" dir="2700000" algn="tl">
                    <a:srgbClr val="000000">
                      <a:alpha val="43137"/>
                    </a:srgbClr>
                  </a:outerShdw>
                </a:effectLst>
                <a:latin typeface="+mj-lt"/>
                <a:cs typeface="Times New Roman" pitchFamily="18" charset="0"/>
              </a:rPr>
              <a:t>TƯ</a:t>
            </a:r>
            <a:endParaRPr lang="en-US" sz="36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3600" b="0" dirty="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spTree>
    <p:extLst>
      <p:ext uri="{BB962C8B-B14F-4D97-AF65-F5344CB8AC3E}">
        <p14:creationId xmlns:p14="http://schemas.microsoft.com/office/powerpoint/2010/main" val="224198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en-US" sz="8000" dirty="0" err="1">
                <a:solidFill>
                  <a:srgbClr val="003399"/>
                </a:solidFill>
                <a:effectLst/>
                <a:latin typeface="+mj-lt"/>
                <a:cs typeface="Times New Roman" pitchFamily="18" charset="0"/>
              </a:rPr>
              <a:t>Hãy</a:t>
            </a:r>
            <a:r>
              <a:rPr lang="en-US" sz="8000" dirty="0">
                <a:solidFill>
                  <a:srgbClr val="003399"/>
                </a:solidFill>
                <a:effectLst/>
                <a:latin typeface="+mj-lt"/>
                <a:cs typeface="Times New Roman" pitchFamily="18" charset="0"/>
              </a:rPr>
              <a:t> </a:t>
            </a:r>
            <a:r>
              <a:rPr lang="en-US" sz="8000" dirty="0" err="1">
                <a:solidFill>
                  <a:srgbClr val="003399"/>
                </a:solidFill>
                <a:effectLst/>
                <a:latin typeface="+mj-lt"/>
                <a:cs typeface="Times New Roman" pitchFamily="18" charset="0"/>
              </a:rPr>
              <a:t>luôn</a:t>
            </a:r>
            <a:r>
              <a:rPr lang="en-US" sz="8000" dirty="0">
                <a:solidFill>
                  <a:srgbClr val="003399"/>
                </a:solidFill>
                <a:effectLst/>
                <a:latin typeface="+mj-lt"/>
                <a:cs typeface="Times New Roman" pitchFamily="18" charset="0"/>
              </a:rPr>
              <a:t> t</a:t>
            </a:r>
            <a:r>
              <a:rPr lang="vi-VN" sz="8000" dirty="0">
                <a:solidFill>
                  <a:srgbClr val="003399"/>
                </a:solidFill>
                <a:effectLst/>
                <a:latin typeface="+mj-lt"/>
                <a:cs typeface="Times New Roman" pitchFamily="18" charset="0"/>
              </a:rPr>
              <a:t>ư</a:t>
            </a:r>
            <a:r>
              <a:rPr lang="en-US" sz="8000" dirty="0" err="1">
                <a:solidFill>
                  <a:srgbClr val="003399"/>
                </a:solidFill>
                <a:latin typeface="+mj-lt"/>
                <a:cs typeface="Times New Roman" pitchFamily="18" charset="0"/>
              </a:rPr>
              <a:t>ởng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nhớ</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những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kỳ</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công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Chúa</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đã</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làm</a:t>
            </a:r>
            <a:r>
              <a:rPr lang="en-US" sz="8000" dirty="0">
                <a:solidFill>
                  <a:srgbClr val="003399"/>
                </a:solidFill>
                <a:latin typeface="+mj-lt"/>
                <a:cs typeface="Times New Roman" pitchFamily="18" charset="0"/>
              </a:rPr>
              <a:t>. </a:t>
            </a:r>
            <a:endParaRPr lang="en-US" sz="80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rgbClr val="003399"/>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rgbClr val="003399"/>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en-US" sz="8000" dirty="0" err="1">
                <a:solidFill>
                  <a:srgbClr val="003399"/>
                </a:solidFill>
                <a:effectLst/>
                <a:latin typeface="+mj-lt"/>
                <a:cs typeface="Times New Roman" pitchFamily="18" charset="0"/>
              </a:rPr>
              <a:t>Hãy</a:t>
            </a:r>
            <a:r>
              <a:rPr lang="en-US" sz="8000" dirty="0">
                <a:solidFill>
                  <a:srgbClr val="003399"/>
                </a:solidFill>
                <a:effectLst/>
                <a:latin typeface="+mj-lt"/>
                <a:cs typeface="Times New Roman" pitchFamily="18" charset="0"/>
              </a:rPr>
              <a:t> </a:t>
            </a:r>
            <a:r>
              <a:rPr lang="en-US" sz="8000" dirty="0" err="1">
                <a:solidFill>
                  <a:srgbClr val="003399"/>
                </a:solidFill>
                <a:effectLst/>
                <a:latin typeface="+mj-lt"/>
                <a:cs typeface="Times New Roman" pitchFamily="18" charset="0"/>
              </a:rPr>
              <a:t>luôn</a:t>
            </a:r>
            <a:r>
              <a:rPr lang="en-US" sz="8000" dirty="0">
                <a:solidFill>
                  <a:srgbClr val="003399"/>
                </a:solidFill>
                <a:effectLst/>
                <a:latin typeface="+mj-lt"/>
                <a:cs typeface="Times New Roman" pitchFamily="18" charset="0"/>
              </a:rPr>
              <a:t> t</a:t>
            </a:r>
            <a:r>
              <a:rPr lang="vi-VN" sz="8000" dirty="0">
                <a:solidFill>
                  <a:srgbClr val="003399"/>
                </a:solidFill>
                <a:effectLst/>
                <a:latin typeface="+mj-lt"/>
                <a:cs typeface="Times New Roman" pitchFamily="18" charset="0"/>
              </a:rPr>
              <a:t>ư</a:t>
            </a:r>
            <a:r>
              <a:rPr lang="en-US" sz="8000" dirty="0" err="1">
                <a:solidFill>
                  <a:srgbClr val="003399"/>
                </a:solidFill>
                <a:latin typeface="+mj-lt"/>
                <a:cs typeface="Times New Roman" pitchFamily="18" charset="0"/>
              </a:rPr>
              <a:t>ởng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nhớ</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những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kỳ</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công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Chúa</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đã</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làm</a:t>
            </a:r>
            <a:r>
              <a:rPr lang="en-US" sz="8000" dirty="0">
                <a:solidFill>
                  <a:srgbClr val="003399"/>
                </a:solidFill>
                <a:latin typeface="+mj-lt"/>
                <a:cs typeface="Times New Roman" pitchFamily="18" charset="0"/>
              </a:rPr>
              <a:t>. </a:t>
            </a:r>
            <a:endParaRPr lang="en-US" sz="80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20747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Tk2</a:t>
            </a:r>
            <a:r>
              <a:rPr lang="en-US" sz="4800" b="0" u="sng" dirty="0">
                <a:solidFill>
                  <a:srgbClr val="FF0000"/>
                </a:solidFill>
                <a:effectLst/>
              </a:rPr>
              <a:t>:</a:t>
            </a:r>
            <a:r>
              <a:rPr lang="vi-VN" sz="4800" b="0" dirty="0">
                <a:solidFill>
                  <a:srgbClr val="7030A0"/>
                </a:solidFill>
                <a:effectLst/>
              </a:rPr>
              <a:t> </a:t>
            </a:r>
            <a:r>
              <a:rPr lang="vi-VN" sz="4800" dirty="0">
                <a:solidFill>
                  <a:srgbClr val="003399"/>
                </a:solidFill>
                <a:effectLst/>
              </a:rPr>
              <a:t>Hãy tự hào mãi vì có Thánh Danh. Ai những tìm kiếm Ngài hãy mau vui sướng. Kiếm Chúa luôn, trông nhờ quyền uy tay Chúa và chẳng ngưng tìm diện kiến nhan Ngài.</a:t>
            </a:r>
            <a:endParaRPr lang="en-US" sz="4800" b="0" dirty="0">
              <a:solidFill>
                <a:srgbClr val="003399"/>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en-US" sz="8000" dirty="0" err="1">
                <a:solidFill>
                  <a:srgbClr val="003399"/>
                </a:solidFill>
                <a:effectLst/>
                <a:latin typeface="+mj-lt"/>
                <a:cs typeface="Times New Roman" pitchFamily="18" charset="0"/>
              </a:rPr>
              <a:t>Hãy</a:t>
            </a:r>
            <a:r>
              <a:rPr lang="en-US" sz="8000" dirty="0">
                <a:solidFill>
                  <a:srgbClr val="003399"/>
                </a:solidFill>
                <a:effectLst/>
                <a:latin typeface="+mj-lt"/>
                <a:cs typeface="Times New Roman" pitchFamily="18" charset="0"/>
              </a:rPr>
              <a:t> </a:t>
            </a:r>
            <a:r>
              <a:rPr lang="en-US" sz="8000" dirty="0" err="1">
                <a:solidFill>
                  <a:srgbClr val="003399"/>
                </a:solidFill>
                <a:effectLst/>
                <a:latin typeface="+mj-lt"/>
                <a:cs typeface="Times New Roman" pitchFamily="18" charset="0"/>
              </a:rPr>
              <a:t>luôn</a:t>
            </a:r>
            <a:r>
              <a:rPr lang="en-US" sz="8000" dirty="0">
                <a:solidFill>
                  <a:srgbClr val="003399"/>
                </a:solidFill>
                <a:effectLst/>
                <a:latin typeface="+mj-lt"/>
                <a:cs typeface="Times New Roman" pitchFamily="18" charset="0"/>
              </a:rPr>
              <a:t> t</a:t>
            </a:r>
            <a:r>
              <a:rPr lang="vi-VN" sz="8000" dirty="0">
                <a:solidFill>
                  <a:srgbClr val="003399"/>
                </a:solidFill>
                <a:effectLst/>
                <a:latin typeface="+mj-lt"/>
                <a:cs typeface="Times New Roman" pitchFamily="18" charset="0"/>
              </a:rPr>
              <a:t>ư</a:t>
            </a:r>
            <a:r>
              <a:rPr lang="en-US" sz="8000" dirty="0" err="1">
                <a:solidFill>
                  <a:srgbClr val="003399"/>
                </a:solidFill>
                <a:latin typeface="+mj-lt"/>
                <a:cs typeface="Times New Roman" pitchFamily="18" charset="0"/>
              </a:rPr>
              <a:t>ởng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nhớ</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những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kỳ</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công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Chúa</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đã</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làm</a:t>
            </a:r>
            <a:r>
              <a:rPr lang="en-US" sz="8000" dirty="0">
                <a:solidFill>
                  <a:srgbClr val="003399"/>
                </a:solidFill>
                <a:latin typeface="+mj-lt"/>
                <a:cs typeface="Times New Roman" pitchFamily="18" charset="0"/>
              </a:rPr>
              <a:t>. </a:t>
            </a:r>
            <a:endParaRPr lang="en-US" sz="80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446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rgbClr val="003399"/>
                </a:solidFill>
                <a:effectLst/>
              </a:rPr>
              <a:t>Hỡi nô bộc Chúa, dòng dõi Áp-ram, con cháu Ngài tuyển chọn thuộc nhà Gia-cóp. Đức Chúa ta muôn đời Ngài là Thiên Chúa, Ngài quyết chi, địa cầu phải tuân hành.</a:t>
            </a:r>
            <a:endParaRPr lang="en-US" sz="5400" b="0" dirty="0">
              <a:solidFill>
                <a:srgbClr val="003399"/>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en-US" sz="8000" dirty="0" err="1">
                <a:solidFill>
                  <a:srgbClr val="003399"/>
                </a:solidFill>
                <a:effectLst/>
                <a:latin typeface="+mj-lt"/>
                <a:cs typeface="Times New Roman" pitchFamily="18" charset="0"/>
              </a:rPr>
              <a:t>Hãy</a:t>
            </a:r>
            <a:r>
              <a:rPr lang="en-US" sz="8000" dirty="0">
                <a:solidFill>
                  <a:srgbClr val="003399"/>
                </a:solidFill>
                <a:effectLst/>
                <a:latin typeface="+mj-lt"/>
                <a:cs typeface="Times New Roman" pitchFamily="18" charset="0"/>
              </a:rPr>
              <a:t> </a:t>
            </a:r>
            <a:r>
              <a:rPr lang="en-US" sz="8000" dirty="0" err="1">
                <a:solidFill>
                  <a:srgbClr val="003399"/>
                </a:solidFill>
                <a:effectLst/>
                <a:latin typeface="+mj-lt"/>
                <a:cs typeface="Times New Roman" pitchFamily="18" charset="0"/>
              </a:rPr>
              <a:t>luôn</a:t>
            </a:r>
            <a:r>
              <a:rPr lang="en-US" sz="8000" dirty="0">
                <a:solidFill>
                  <a:srgbClr val="003399"/>
                </a:solidFill>
                <a:effectLst/>
                <a:latin typeface="+mj-lt"/>
                <a:cs typeface="Times New Roman" pitchFamily="18" charset="0"/>
              </a:rPr>
              <a:t> t</a:t>
            </a:r>
            <a:r>
              <a:rPr lang="vi-VN" sz="8000" dirty="0">
                <a:solidFill>
                  <a:srgbClr val="003399"/>
                </a:solidFill>
                <a:effectLst/>
                <a:latin typeface="+mj-lt"/>
                <a:cs typeface="Times New Roman" pitchFamily="18" charset="0"/>
              </a:rPr>
              <a:t>ư</a:t>
            </a:r>
            <a:r>
              <a:rPr lang="en-US" sz="8000" dirty="0" err="1">
                <a:solidFill>
                  <a:srgbClr val="003399"/>
                </a:solidFill>
                <a:latin typeface="+mj-lt"/>
                <a:cs typeface="Times New Roman" pitchFamily="18" charset="0"/>
              </a:rPr>
              <a:t>ởng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nhớ</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những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kỳ</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công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Chúa</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đã</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làm</a:t>
            </a:r>
            <a:r>
              <a:rPr lang="en-US" sz="8000" dirty="0">
                <a:solidFill>
                  <a:srgbClr val="003399"/>
                </a:solidFill>
                <a:latin typeface="+mj-lt"/>
                <a:cs typeface="Times New Roman" pitchFamily="18" charset="0"/>
              </a:rPr>
              <a:t>. </a:t>
            </a:r>
            <a:endParaRPr lang="en-US" sz="80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073771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a:t>
            </a:r>
            <a:r>
              <a:rPr lang="en-US" sz="5400" u="sng" dirty="0">
                <a:solidFill>
                  <a:srgbClr val="FF0000"/>
                </a:solidFill>
                <a:effectLst/>
              </a:rPr>
              <a:t>4</a:t>
            </a:r>
            <a:r>
              <a:rPr lang="en-US" sz="5400" b="0" u="sng" dirty="0">
                <a:solidFill>
                  <a:srgbClr val="FF0000"/>
                </a:solidFill>
                <a:effectLst/>
              </a:rPr>
              <a:t>:</a:t>
            </a:r>
            <a:r>
              <a:rPr lang="vi-VN" sz="5400" dirty="0">
                <a:solidFill>
                  <a:srgbClr val="7030A0"/>
                </a:solidFill>
                <a:effectLst/>
              </a:rPr>
              <a:t> </a:t>
            </a:r>
            <a:r>
              <a:rPr lang="vi-VN" sz="5400" dirty="0">
                <a:solidFill>
                  <a:srgbClr val="003399"/>
                </a:solidFill>
                <a:effectLst/>
              </a:rPr>
              <a:t>Những điều thề hứa Ngài vẫn nhớ luôn. Giao ước Ngài đã lập ngàn đời kiên vững. Chính Chúa thương đoan thề cùng I-sa-ác, hiệp ước xưa Ngài lập với A-a-ron.</a:t>
            </a:r>
            <a:endParaRPr lang="en-US" sz="5400" b="0" dirty="0">
              <a:solidFill>
                <a:srgbClr val="003399"/>
              </a:solidFill>
              <a:effectLst/>
            </a:endParaRPr>
          </a:p>
        </p:txBody>
      </p:sp>
    </p:spTree>
    <p:extLst>
      <p:ext uri="{BB962C8B-B14F-4D97-AF65-F5344CB8AC3E}">
        <p14:creationId xmlns:p14="http://schemas.microsoft.com/office/powerpoint/2010/main" val="103924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en-US" sz="8000" dirty="0" err="1">
                <a:solidFill>
                  <a:srgbClr val="003399"/>
                </a:solidFill>
                <a:effectLst/>
                <a:latin typeface="+mj-lt"/>
                <a:cs typeface="Times New Roman" pitchFamily="18" charset="0"/>
              </a:rPr>
              <a:t>Hãy</a:t>
            </a:r>
            <a:r>
              <a:rPr lang="en-US" sz="8000" dirty="0">
                <a:solidFill>
                  <a:srgbClr val="003399"/>
                </a:solidFill>
                <a:effectLst/>
                <a:latin typeface="+mj-lt"/>
                <a:cs typeface="Times New Roman" pitchFamily="18" charset="0"/>
              </a:rPr>
              <a:t> </a:t>
            </a:r>
            <a:r>
              <a:rPr lang="en-US" sz="8000" dirty="0" err="1">
                <a:solidFill>
                  <a:srgbClr val="003399"/>
                </a:solidFill>
                <a:effectLst/>
                <a:latin typeface="+mj-lt"/>
                <a:cs typeface="Times New Roman" pitchFamily="18" charset="0"/>
              </a:rPr>
              <a:t>luôn</a:t>
            </a:r>
            <a:r>
              <a:rPr lang="en-US" sz="8000" dirty="0">
                <a:solidFill>
                  <a:srgbClr val="003399"/>
                </a:solidFill>
                <a:effectLst/>
                <a:latin typeface="+mj-lt"/>
                <a:cs typeface="Times New Roman" pitchFamily="18" charset="0"/>
              </a:rPr>
              <a:t> t</a:t>
            </a:r>
            <a:r>
              <a:rPr lang="vi-VN" sz="8000" dirty="0">
                <a:solidFill>
                  <a:srgbClr val="003399"/>
                </a:solidFill>
                <a:effectLst/>
                <a:latin typeface="+mj-lt"/>
                <a:cs typeface="Times New Roman" pitchFamily="18" charset="0"/>
              </a:rPr>
              <a:t>ư</a:t>
            </a:r>
            <a:r>
              <a:rPr lang="en-US" sz="8000" dirty="0" err="1">
                <a:solidFill>
                  <a:srgbClr val="003399"/>
                </a:solidFill>
                <a:latin typeface="+mj-lt"/>
                <a:cs typeface="Times New Roman" pitchFamily="18" charset="0"/>
              </a:rPr>
              <a:t>ởng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nhớ</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những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kỳ</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công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Chúa</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đã</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làm</a:t>
            </a:r>
            <a:r>
              <a:rPr lang="en-US" sz="8000" dirty="0">
                <a:solidFill>
                  <a:srgbClr val="003399"/>
                </a:solidFill>
                <a:latin typeface="+mj-lt"/>
                <a:cs typeface="Times New Roman" pitchFamily="18" charset="0"/>
              </a:rPr>
              <a:t>. </a:t>
            </a:r>
            <a:endParaRPr lang="en-US" sz="80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219783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Đây</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ngày</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đã</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làm</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ra,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nào</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vui</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hỷ</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itchFamily="18" charset="0"/>
              </a:rPr>
              <a:t>hoan</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46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8348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052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7200" b="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Lời</a:t>
            </a:r>
            <a:r>
              <a:rPr lang="en-US" altLang="en-US" sz="7200" b="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Cảm</a:t>
            </a:r>
            <a:r>
              <a:rPr lang="en-US" altLang="en-US" sz="7200" b="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Mến</a:t>
            </a:r>
            <a:endParaRPr lang="en-US" altLang="en-US" sz="7200" b="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Ngọc</a:t>
            </a:r>
            <a:r>
              <a:rPr lang="en-US" altLang="en-US" sz="48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Linh</a:t>
            </a:r>
            <a:endParaRPr lang="en-US" altLang="en-US" sz="4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muôn lời cảm mến, với bánh miến thơm, với rượu nho lành. Xin dâng lên Chúa kiếp người sầu thương. Chúa đã cho con phúc lộc thiên đường.</a:t>
            </a:r>
            <a:endParaRPr lang="en-US" altLang="en-US" sz="470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bình.</a:t>
            </a:r>
            <a:endParaRPr lang="en-US" altLang="en-US" sz="480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xác hồn đổi mới. Chúa đã cho con sống lại muôn đời. Xin dâng lên Chúa ân tình nở hoa, ước muốn trong con trao Ngài tất cả</a:t>
            </a:r>
            <a:r>
              <a:rPr lang="en-US" sz="5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bình.</a:t>
            </a:r>
            <a:endParaRPr lang="en-US" altLang="en-US" sz="480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3949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Vì</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Đã</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Sống</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Văn</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Chi</a:t>
            </a:r>
          </a:p>
        </p:txBody>
      </p:sp>
    </p:spTree>
    <p:extLst>
      <p:ext uri="{BB962C8B-B14F-4D97-AF65-F5344CB8AC3E}">
        <p14:creationId xmlns:p14="http://schemas.microsoft.com/office/powerpoint/2010/main" val="327572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Nhập</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8800" b="1" dirty="0" err="1">
                <a:solidFill>
                  <a:srgbClr val="FF0000"/>
                </a:solidFill>
                <a:effectLst>
                  <a:outerShdw blurRad="38100" dist="38100" dir="2700000" algn="tl">
                    <a:srgbClr val="000000">
                      <a:alpha val="43137"/>
                    </a:srgbClr>
                  </a:outerShdw>
                </a:effectLst>
                <a:cs typeface="Times New Roman" pitchFamily="18" charset="0"/>
              </a:rPr>
              <a:t>K</a:t>
            </a:r>
            <a:r>
              <a:rPr lang="en-US" sz="8800" b="1" dirty="0" err="1">
                <a:solidFill>
                  <a:srgbClr val="FF0000"/>
                </a:solidFill>
                <a:effectLst>
                  <a:outerShdw blurRad="38100" dist="38100" dir="2700000" algn="tl">
                    <a:srgbClr val="000000">
                      <a:alpha val="43137"/>
                    </a:srgbClr>
                  </a:outerShdw>
                </a:effectLst>
                <a:latin typeface="+mj-lt"/>
                <a:cs typeface="Times New Roman" pitchFamily="18" charset="0"/>
              </a:rPr>
              <a:t>hải</a:t>
            </a:r>
            <a:r>
              <a:rPr lang="en-US" sz="88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FF0000"/>
                </a:solidFill>
                <a:effectLst>
                  <a:outerShdw blurRad="38100" dist="38100" dir="2700000" algn="tl">
                    <a:srgbClr val="000000">
                      <a:alpha val="43137"/>
                    </a:srgbClr>
                  </a:outerShdw>
                </a:effectLst>
                <a:latin typeface="+mj-lt"/>
                <a:cs typeface="Times New Roman" pitchFamily="18" charset="0"/>
              </a:rPr>
              <a:t>Hoàn</a:t>
            </a:r>
            <a:r>
              <a:rPr lang="en-US" sz="8800" b="1" dirty="0">
                <a:solidFill>
                  <a:srgbClr val="FF0000"/>
                </a:solidFill>
                <a:effectLst>
                  <a:outerShdw blurRad="38100" dist="38100" dir="2700000" algn="tl">
                    <a:srgbClr val="000000">
                      <a:alpha val="43137"/>
                    </a:srgbClr>
                  </a:outerShdw>
                </a:effectLst>
                <a:latin typeface="+mj-lt"/>
                <a:cs typeface="Times New Roman" pitchFamily="18" charset="0"/>
              </a:rPr>
              <a:t> Ca</a:t>
            </a:r>
            <a:br>
              <a:rPr lang="en-US" sz="88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b="1" i="1" dirty="0">
                <a:solidFill>
                  <a:srgbClr val="003399"/>
                </a:solidFill>
                <a:effectLst>
                  <a:outerShdw blurRad="38100" dist="38100" dir="2700000" algn="tl">
                    <a:srgbClr val="000000">
                      <a:alpha val="43137"/>
                    </a:srgbClr>
                  </a:outerShdw>
                </a:effectLst>
                <a:latin typeface="+mj-lt"/>
                <a:cs typeface="Times New Roman" pitchFamily="18" charset="0"/>
              </a:rPr>
              <a:t>Lm: Nguyễn Duy</a:t>
            </a:r>
          </a:p>
        </p:txBody>
      </p:sp>
    </p:spTree>
    <p:extLst>
      <p:ext uri="{BB962C8B-B14F-4D97-AF65-F5344CB8AC3E}">
        <p14:creationId xmlns:p14="http://schemas.microsoft.com/office/powerpoint/2010/main" val="1766361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Chiều âm đã tan</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dần, ngày đau thương đi qua</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Giọt lệ sầu thôi lăn trên má</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gàn dân hỡi hãy vui mừng</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chúng ta nay sẽ không</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còn</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hìm đắm</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 âm</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u bóng tối tử thần</a:t>
            </a:r>
            <a:r>
              <a:rPr lang="en-US"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2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p:txBody>
      </p:sp>
    </p:spTree>
    <p:extLst>
      <p:ext uri="{BB962C8B-B14F-4D97-AF65-F5344CB8AC3E}">
        <p14:creationId xmlns:p14="http://schemas.microsoft.com/office/powerpoint/2010/main" val="1345662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6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61830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 đau hương sẽ không còn mọi tai ương đi qua rồi </a:t>
            </a:r>
            <a:r>
              <a:rPr lang="en-US"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a:t>
            </a:r>
            <a:r>
              <a:rPr lang="vi-VN"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ẽ không còn đau thương tang tóc</a:t>
            </a:r>
            <a:r>
              <a:rPr lang="en-US"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con Chúa xuống gian trần chịu chết trên Thánh Giá nhục hình</a:t>
            </a:r>
            <a:r>
              <a:rPr lang="en-US"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ể cứu chuộc muôn dân thoát ách tử thần</a:t>
            </a:r>
            <a:r>
              <a:rPr lang="en-US"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48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p:txBody>
      </p:sp>
    </p:spTree>
    <p:extLst>
      <p:ext uri="{BB962C8B-B14F-4D97-AF65-F5344CB8AC3E}">
        <p14:creationId xmlns:p14="http://schemas.microsoft.com/office/powerpoint/2010/main" val="2005792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6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2884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dirty="0" err="1">
                <a:solidFill>
                  <a:srgbClr val="003399"/>
                </a:solidFill>
                <a:latin typeface="+mj-lt"/>
                <a:cs typeface="Times New Roman" panose="02020603050405020304" pitchFamily="18" charset="0"/>
              </a:rPr>
              <a:t>Này</a:t>
            </a:r>
            <a:r>
              <a:rPr lang="en-US" sz="5000" dirty="0">
                <a:solidFill>
                  <a:srgbClr val="003399"/>
                </a:solidFill>
                <a:latin typeface="+mj-lt"/>
                <a:cs typeface="Times New Roman" panose="02020603050405020304" pitchFamily="18" charset="0"/>
              </a:rPr>
              <a:t> ng</a:t>
            </a:r>
            <a:r>
              <a:rPr lang="vi-VN" sz="5000" dirty="0">
                <a:solidFill>
                  <a:srgbClr val="003399"/>
                </a:solidFill>
                <a:latin typeface="+mj-lt"/>
                <a:cs typeface="Times New Roman" panose="02020603050405020304" pitchFamily="18" charset="0"/>
              </a:rPr>
              <a:t>ư</a:t>
            </a:r>
            <a:r>
              <a:rPr lang="en-US" sz="5000" dirty="0" err="1">
                <a:solidFill>
                  <a:srgbClr val="003399"/>
                </a:solidFill>
                <a:latin typeface="+mj-lt"/>
                <a:cs typeface="Times New Roman" panose="02020603050405020304" pitchFamily="18" charset="0"/>
              </a:rPr>
              <a:t>ời</a:t>
            </a:r>
            <a:r>
              <a:rPr lang="en-US" sz="5000" dirty="0">
                <a:solidFill>
                  <a:srgbClr val="003399"/>
                </a:solidFill>
                <a:latin typeface="+mj-lt"/>
                <a:cs typeface="Times New Roman" panose="02020603050405020304" pitchFamily="18" charset="0"/>
              </a:rPr>
              <a:t> </a:t>
            </a:r>
            <a:r>
              <a:rPr lang="vi-VN" sz="5000" dirty="0">
                <a:solidFill>
                  <a:srgbClr val="003399"/>
                </a:solidFill>
                <a:latin typeface="+mj-lt"/>
                <a:cs typeface="Times New Roman" panose="02020603050405020304" pitchFamily="18" charset="0"/>
              </a:rPr>
              <a:t>ơ</a:t>
            </a:r>
            <a:r>
              <a:rPr lang="en-US" sz="5000" dirty="0" err="1">
                <a:solidFill>
                  <a:srgbClr val="003399"/>
                </a:solidFill>
                <a:latin typeface="+mj-lt"/>
                <a:cs typeface="Times New Roman" panose="02020603050405020304" pitchFamily="18" charset="0"/>
              </a:rPr>
              <a:t>i</a:t>
            </a:r>
            <a:r>
              <a:rPr lang="en-US" sz="5000" dirty="0">
                <a:solidFill>
                  <a:srgbClr val="003399"/>
                </a:solidFill>
                <a:latin typeface="+mj-lt"/>
                <a:cs typeface="Times New Roman" panose="02020603050405020304" pitchFamily="18" charset="0"/>
              </a:rPr>
              <a:t> h</a:t>
            </a:r>
            <a:r>
              <a:rPr lang="vi-VN" sz="5000" dirty="0">
                <a:solidFill>
                  <a:srgbClr val="003399"/>
                </a:solidFill>
                <a:latin typeface="+mj-lt"/>
                <a:cs typeface="Times New Roman" panose="02020603050405020304" pitchFamily="18" charset="0"/>
              </a:rPr>
              <a:t>ơ</a:t>
            </a:r>
            <a:r>
              <a:rPr lang="en-US" sz="5000" dirty="0">
                <a:solidFill>
                  <a:srgbClr val="003399"/>
                </a:solidFill>
                <a:latin typeface="+mj-lt"/>
                <a:cs typeface="Times New Roman" panose="02020603050405020304" pitchFamily="18" charset="0"/>
              </a:rPr>
              <a:t>n </a:t>
            </a:r>
            <a:r>
              <a:rPr lang="en-US" sz="5000" dirty="0" err="1">
                <a:solidFill>
                  <a:srgbClr val="003399"/>
                </a:solidFill>
                <a:latin typeface="+mj-lt"/>
                <a:cs typeface="Times New Roman" panose="02020603050405020304" pitchFamily="18" charset="0"/>
              </a:rPr>
              <a:t>một</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lần</a:t>
            </a:r>
            <a:r>
              <a:rPr lang="en-US" sz="5000" dirty="0">
                <a:solidFill>
                  <a:srgbClr val="003399"/>
                </a:solidFill>
                <a:latin typeface="+mj-lt"/>
                <a:cs typeface="Times New Roman" panose="02020603050405020304" pitchFamily="18" charset="0"/>
              </a:rPr>
              <a:t>, ng</a:t>
            </a:r>
            <a:r>
              <a:rPr lang="vi-VN" sz="5000" dirty="0">
                <a:solidFill>
                  <a:srgbClr val="003399"/>
                </a:solidFill>
                <a:latin typeface="+mj-lt"/>
                <a:cs typeface="Times New Roman" panose="02020603050405020304" pitchFamily="18" charset="0"/>
              </a:rPr>
              <a:t>ư</a:t>
            </a:r>
            <a:r>
              <a:rPr lang="en-US" sz="5000" dirty="0" err="1">
                <a:solidFill>
                  <a:srgbClr val="003399"/>
                </a:solidFill>
                <a:latin typeface="+mj-lt"/>
                <a:cs typeface="Times New Roman" panose="02020603050405020304" pitchFamily="18" charset="0"/>
              </a:rPr>
              <a:t>ời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không</a:t>
            </a:r>
            <a:r>
              <a:rPr lang="en-US" sz="5000" dirty="0">
                <a:solidFill>
                  <a:srgbClr val="003399"/>
                </a:solidFill>
                <a:latin typeface="+mj-lt"/>
                <a:cs typeface="Times New Roman" panose="02020603050405020304" pitchFamily="18" charset="0"/>
              </a:rPr>
              <a:t> tin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tha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rồi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dù</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là</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tội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cao</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cao</a:t>
            </a:r>
            <a:r>
              <a:rPr lang="en-US" sz="5000" dirty="0">
                <a:solidFill>
                  <a:srgbClr val="003399"/>
                </a:solidFill>
                <a:latin typeface="+mj-lt"/>
                <a:cs typeface="Times New Roman" panose="02020603050405020304" pitchFamily="18" charset="0"/>
              </a:rPr>
              <a:t> h</a:t>
            </a:r>
            <a:r>
              <a:rPr lang="vi-VN" sz="5000" dirty="0">
                <a:solidFill>
                  <a:srgbClr val="003399"/>
                </a:solidFill>
                <a:latin typeface="+mj-lt"/>
                <a:cs typeface="Times New Roman" panose="02020603050405020304" pitchFamily="18" charset="0"/>
              </a:rPr>
              <a:t>ơ</a:t>
            </a:r>
            <a:r>
              <a:rPr lang="en-US" sz="5000" dirty="0">
                <a:solidFill>
                  <a:srgbClr val="003399"/>
                </a:solidFill>
                <a:latin typeface="+mj-lt"/>
                <a:cs typeface="Times New Roman" panose="02020603050405020304" pitchFamily="18" charset="0"/>
              </a:rPr>
              <a:t>n </a:t>
            </a:r>
            <a:r>
              <a:rPr lang="en-US" sz="5000" dirty="0" err="1">
                <a:solidFill>
                  <a:srgbClr val="003399"/>
                </a:solidFill>
                <a:latin typeface="+mj-lt"/>
                <a:cs typeface="Times New Roman" panose="02020603050405020304" pitchFamily="18" charset="0"/>
              </a:rPr>
              <a:t>núi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ea typeface="Tahoma" pitchFamily="34" charset="0"/>
                <a:cs typeface="Times New Roman" panose="02020603050405020304" pitchFamily="18" charset="0"/>
              </a:rPr>
              <a:t>N</a:t>
            </a:r>
            <a:r>
              <a:rPr lang="en-US" sz="5000" dirty="0" err="1">
                <a:solidFill>
                  <a:srgbClr val="003399"/>
                </a:solidFill>
                <a:latin typeface="+mj-lt"/>
                <a:cs typeface="Times New Roman" panose="02020603050405020304" pitchFamily="18" charset="0"/>
              </a:rPr>
              <a:t>ày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từ</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đây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hãy</a:t>
            </a:r>
            <a:r>
              <a:rPr lang="en-US" sz="5000" dirty="0">
                <a:solidFill>
                  <a:srgbClr val="003399"/>
                </a:solidFill>
                <a:latin typeface="+mj-lt"/>
                <a:cs typeface="Times New Roman" panose="02020603050405020304" pitchFamily="18" charset="0"/>
              </a:rPr>
              <a:t> tin </a:t>
            </a:r>
            <a:r>
              <a:rPr lang="en-US" sz="5000" dirty="0" err="1">
                <a:solidFill>
                  <a:srgbClr val="003399"/>
                </a:solidFill>
                <a:latin typeface="+mj-lt"/>
                <a:cs typeface="Times New Roman" panose="02020603050405020304" pitchFamily="18" charset="0"/>
              </a:rPr>
              <a:t>rằng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tội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lỗi</a:t>
            </a:r>
            <a:r>
              <a:rPr lang="en-US" sz="5000" dirty="0">
                <a:solidFill>
                  <a:srgbClr val="003399"/>
                </a:solidFill>
                <a:latin typeface="+mj-lt"/>
                <a:cs typeface="Times New Roman" panose="02020603050405020304" pitchFamily="18" charset="0"/>
              </a:rPr>
              <a:t> ta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đã</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tha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rồi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Ngài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gánh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cho</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những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tội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những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lỗi</a:t>
            </a:r>
            <a:r>
              <a:rPr lang="en-US" sz="5000" dirty="0">
                <a:solidFill>
                  <a:srgbClr val="003399"/>
                </a:solidFill>
                <a:latin typeface="+mj-lt"/>
                <a:cs typeface="Times New Roman" panose="02020603050405020304" pitchFamily="18" charset="0"/>
              </a:rPr>
              <a:t> ta </a:t>
            </a:r>
            <a:r>
              <a:rPr lang="en-US" sz="5000" dirty="0" err="1">
                <a:solidFill>
                  <a:srgbClr val="003399"/>
                </a:solidFill>
                <a:latin typeface="+mj-lt"/>
                <a:cs typeface="Times New Roman" panose="02020603050405020304" pitchFamily="18" charset="0"/>
              </a:rPr>
              <a:t>rồi</a:t>
            </a:r>
            <a:r>
              <a:rPr lang="en-US" sz="5000" dirty="0">
                <a:solidFill>
                  <a:srgbClr val="003399"/>
                </a:solidFill>
                <a:latin typeface="+mj-lt"/>
                <a:cs typeface="Times New Roman" panose="02020603050405020304" pitchFamily="18" charset="0"/>
              </a:rPr>
              <a:t>.  </a:t>
            </a:r>
            <a:endParaRPr lang="vi-VN" sz="50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794746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6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81113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0668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E71F88-7A29-4847-98D4-1C59AA36D1C1}"/>
              </a:ext>
            </a:extLst>
          </p:cNvPr>
          <p:cNvSpPr>
            <a:spLocks noGrp="1"/>
          </p:cNvSpPr>
          <p:nvPr>
            <p:ph type="ctrTitle"/>
          </p:nvPr>
        </p:nvSpPr>
        <p:spPr/>
        <p:txBody>
          <a:bodyPr/>
          <a:lstStyle/>
          <a:p>
            <a:endParaRPr lang="en-US">
              <a:solidFill>
                <a:srgbClr val="003399"/>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Nay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Thực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Đã</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Phục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Sinh</a:t>
            </a:r>
            <a:endPar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Lm</a:t>
            </a:r>
            <a:r>
              <a:rPr lang="en-US" sz="3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Kim Long</a:t>
            </a:r>
          </a:p>
        </p:txBody>
      </p:sp>
    </p:spTree>
    <p:extLst>
      <p:ext uri="{BB962C8B-B14F-4D97-AF65-F5344CB8AC3E}">
        <p14:creationId xmlns:p14="http://schemas.microsoft.com/office/powerpoint/2010/main" val="3400376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a:t>
            </a:r>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dirty="0">
                <a:solidFill>
                  <a:srgbClr val="003399"/>
                </a:solidFill>
                <a:effectLst>
                  <a:outerShdw blurRad="38100" dist="38100" dir="2700000" algn="tl">
                    <a:srgbClr val="000000">
                      <a:alpha val="43137"/>
                    </a:srgbClr>
                  </a:outerShdw>
                </a:effectLst>
                <a:latin typeface="+mj-lt"/>
                <a:cs typeface="Times New Roman" pitchFamily="18" charset="0"/>
              </a:rPr>
              <a:t>Nào cảm tạ Chúa vì Chúa rất nhân từ, trọn một tình thương, Ngài đã ban cho đời. Nhà Is-ra-el ơi tấu lên đi bài ca, ngàn đời Người yêu thương, Chúa yêu thương nhân loại. </a:t>
            </a:r>
            <a:endParaRPr lang="vi-VN" sz="54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5128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just"/>
            <a:r>
              <a:rPr lang="en-US" sz="7000" b="1" u="sng" dirty="0">
                <a:solidFill>
                  <a:srgbClr val="FF0000"/>
                </a:solidFill>
                <a:latin typeface="+mj-lt"/>
                <a:ea typeface="SimHei" pitchFamily="49" charset="-122"/>
                <a:cs typeface="Times New Roman" pitchFamily="18" charset="0"/>
              </a:rPr>
              <a:t>Tk1:</a:t>
            </a:r>
            <a:r>
              <a:rPr lang="en-US" sz="7000" b="1" dirty="0">
                <a:solidFill>
                  <a:srgbClr val="003399"/>
                </a:solidFill>
                <a:latin typeface="+mj-lt"/>
                <a:ea typeface="SimHei" pitchFamily="49" charset="-122"/>
                <a:cs typeface="Times New Roman" pitchFamily="18" charset="0"/>
              </a:rPr>
              <a:t> </a:t>
            </a:r>
            <a:r>
              <a:rPr lang="vi-VN" sz="7000" dirty="0">
                <a:solidFill>
                  <a:srgbClr val="003399"/>
                </a:solidFill>
                <a:latin typeface="+mj-lt"/>
                <a:cs typeface="Times New Roman" panose="02020603050405020304" pitchFamily="18" charset="0"/>
              </a:rPr>
              <a:t>Ngài từ trong kẻ chết sống lại. Al-lê-lu-ia, Al-lê-lu-ia. Và niềm vui tràn lan nơi nơi.</a:t>
            </a:r>
            <a:endParaRPr lang="en-US" sz="7000" dirty="0">
              <a:solidFill>
                <a:srgbClr val="003399"/>
              </a:solidFill>
              <a:latin typeface="+mj-lt"/>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endParaRPr lang="en-US" sz="1200" b="1" u="sng" dirty="0">
              <a:solidFill>
                <a:srgbClr val="003399"/>
              </a:solidFill>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latin typeface="+mj-lt"/>
                <a:ea typeface="SimHei" pitchFamily="49" charset="-122"/>
                <a:cs typeface="Times New Roman" pitchFamily="18" charset="0"/>
              </a:rPr>
              <a:t>Đk</a:t>
            </a:r>
            <a:r>
              <a:rPr lang="en-US" sz="6600" b="1" u="sng" dirty="0">
                <a:solidFill>
                  <a:srgbClr val="FF0000"/>
                </a:solidFill>
                <a:latin typeface="+mj-lt"/>
                <a:ea typeface="SimHei" pitchFamily="49" charset="-122"/>
                <a:cs typeface="Times New Roman" pitchFamily="18" charset="0"/>
              </a:rPr>
              <a:t>:</a:t>
            </a:r>
            <a:r>
              <a:rPr lang="en-US" sz="6600" b="1" dirty="0">
                <a:solidFill>
                  <a:srgbClr val="003399"/>
                </a:solidFill>
                <a:latin typeface="+mj-lt"/>
                <a:ea typeface="SimHei" pitchFamily="49" charset="-122"/>
                <a:cs typeface="Times New Roman" pitchFamily="18" charset="0"/>
              </a:rPr>
              <a:t> </a:t>
            </a:r>
            <a:r>
              <a:rPr lang="en-US" sz="6600" dirty="0" err="1">
                <a:solidFill>
                  <a:srgbClr val="003399"/>
                </a:solidFill>
                <a:latin typeface="+mj-lt"/>
                <a:cs typeface="Times New Roman" panose="02020603050405020304" pitchFamily="18" charset="0"/>
              </a:rPr>
              <a:t>Chúa</a:t>
            </a:r>
            <a:r>
              <a:rPr lang="en-US" sz="6600" dirty="0">
                <a:solidFill>
                  <a:srgbClr val="003399"/>
                </a:solidFill>
                <a:latin typeface="+mj-lt"/>
                <a:cs typeface="Times New Roman" panose="02020603050405020304" pitchFamily="18" charset="0"/>
              </a:rPr>
              <a:t> nay </a:t>
            </a:r>
            <a:r>
              <a:rPr lang="en-US" sz="6600" dirty="0" err="1">
                <a:solidFill>
                  <a:srgbClr val="003399"/>
                </a:solidFill>
                <a:latin typeface="+mj-lt"/>
                <a:cs typeface="Times New Roman" panose="02020603050405020304" pitchFamily="18" charset="0"/>
              </a:rPr>
              <a:t>thực</a:t>
            </a:r>
            <a:r>
              <a:rPr lang="en-US" sz="6600" dirty="0">
                <a:solidFill>
                  <a:srgbClr val="003399"/>
                </a:solidFill>
                <a:latin typeface="+mj-lt"/>
                <a:cs typeface="Times New Roman" panose="02020603050405020304" pitchFamily="18" charset="0"/>
              </a:rPr>
              <a:t> </a:t>
            </a:r>
            <a:r>
              <a:rPr lang="en-US" sz="6600" dirty="0" err="1">
                <a:solidFill>
                  <a:srgbClr val="003399"/>
                </a:solidFill>
                <a:latin typeface="+mj-lt"/>
                <a:cs typeface="Times New Roman" panose="02020603050405020304" pitchFamily="18" charset="0"/>
              </a:rPr>
              <a:t>đã</a:t>
            </a:r>
            <a:r>
              <a:rPr lang="en-US" sz="6600" dirty="0">
                <a:solidFill>
                  <a:srgbClr val="003399"/>
                </a:solidFill>
                <a:latin typeface="+mj-lt"/>
                <a:cs typeface="Times New Roman" panose="02020603050405020304" pitchFamily="18" charset="0"/>
              </a:rPr>
              <a:t> </a:t>
            </a:r>
            <a:r>
              <a:rPr lang="en-US" sz="6600" dirty="0" err="1">
                <a:solidFill>
                  <a:srgbClr val="003399"/>
                </a:solidFill>
                <a:latin typeface="+mj-lt"/>
                <a:cs typeface="Times New Roman" panose="02020603050405020304" pitchFamily="18" charset="0"/>
              </a:rPr>
              <a:t>Phục</a:t>
            </a:r>
            <a:r>
              <a:rPr lang="en-US" sz="6600" dirty="0">
                <a:solidFill>
                  <a:srgbClr val="003399"/>
                </a:solidFill>
                <a:latin typeface="+mj-lt"/>
                <a:cs typeface="Times New Roman" panose="02020603050405020304" pitchFamily="18" charset="0"/>
              </a:rPr>
              <a:t> </a:t>
            </a:r>
            <a:r>
              <a:rPr lang="en-US" sz="6600" dirty="0" err="1">
                <a:solidFill>
                  <a:srgbClr val="003399"/>
                </a:solidFill>
                <a:latin typeface="+mj-lt"/>
                <a:cs typeface="Times New Roman" panose="02020603050405020304" pitchFamily="18" charset="0"/>
              </a:rPr>
              <a:t>Sinh</a:t>
            </a:r>
            <a:r>
              <a:rPr lang="en-US" sz="6600" dirty="0">
                <a:solidFill>
                  <a:srgbClr val="003399"/>
                </a:solidFill>
                <a:latin typeface="+mj-lt"/>
                <a:cs typeface="Times New Roman" panose="02020603050405020304" pitchFamily="18" charset="0"/>
              </a:rPr>
              <a:t>. Al-</a:t>
            </a:r>
            <a:r>
              <a:rPr lang="en-US" sz="6600" dirty="0" err="1">
                <a:solidFill>
                  <a:srgbClr val="003399"/>
                </a:solidFill>
                <a:latin typeface="+mj-lt"/>
                <a:cs typeface="Times New Roman" panose="02020603050405020304" pitchFamily="18" charset="0"/>
              </a:rPr>
              <a:t>lê</a:t>
            </a:r>
            <a:r>
              <a:rPr lang="en-US" sz="6600" dirty="0">
                <a:solidFill>
                  <a:srgbClr val="003399"/>
                </a:solidFill>
                <a:latin typeface="+mj-lt"/>
                <a:cs typeface="Times New Roman" panose="02020603050405020304" pitchFamily="18" charset="0"/>
              </a:rPr>
              <a:t>-</a:t>
            </a:r>
            <a:r>
              <a:rPr lang="en-US" sz="6600" dirty="0" err="1">
                <a:solidFill>
                  <a:srgbClr val="003399"/>
                </a:solidFill>
                <a:latin typeface="+mj-lt"/>
                <a:cs typeface="Times New Roman" panose="02020603050405020304" pitchFamily="18" charset="0"/>
              </a:rPr>
              <a:t>lu-ia</a:t>
            </a:r>
            <a:r>
              <a:rPr lang="en-US" sz="6600" dirty="0">
                <a:solidFill>
                  <a:srgbClr val="003399"/>
                </a:solidFill>
                <a:latin typeface="+mj-lt"/>
                <a:cs typeface="Times New Roman" panose="02020603050405020304" pitchFamily="18" charset="0"/>
              </a:rPr>
              <a:t> Al-</a:t>
            </a:r>
            <a:r>
              <a:rPr lang="en-US" sz="6600" dirty="0" err="1">
                <a:solidFill>
                  <a:srgbClr val="003399"/>
                </a:solidFill>
                <a:latin typeface="+mj-lt"/>
                <a:cs typeface="Times New Roman" panose="02020603050405020304" pitchFamily="18" charset="0"/>
              </a:rPr>
              <a:t>lê</a:t>
            </a:r>
            <a:r>
              <a:rPr lang="en-US" sz="6600" dirty="0">
                <a:solidFill>
                  <a:srgbClr val="003399"/>
                </a:solidFill>
                <a:latin typeface="+mj-lt"/>
                <a:cs typeface="Times New Roman" panose="02020603050405020304" pitchFamily="18" charset="0"/>
              </a:rPr>
              <a:t>-</a:t>
            </a:r>
            <a:r>
              <a:rPr lang="en-US" sz="6600" dirty="0" err="1">
                <a:solidFill>
                  <a:srgbClr val="003399"/>
                </a:solidFill>
                <a:latin typeface="+mj-lt"/>
                <a:cs typeface="Times New Roman" panose="02020603050405020304" pitchFamily="18" charset="0"/>
              </a:rPr>
              <a:t>lu-ia</a:t>
            </a:r>
            <a:r>
              <a:rPr lang="en-US" sz="6600" dirty="0">
                <a:solidFill>
                  <a:srgbClr val="003399"/>
                </a:solidFill>
                <a:latin typeface="+mj-lt"/>
                <a:cs typeface="Times New Roman" panose="02020603050405020304" pitchFamily="18" charset="0"/>
              </a:rPr>
              <a:t>.</a:t>
            </a:r>
            <a:endParaRPr lang="en-US" sz="6000" dirty="0">
              <a:solidFill>
                <a:srgbClr val="003399"/>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151997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ctr"/>
            <a:endParaRPr lang="en-US" sz="1000" b="1" u="sng" dirty="0">
              <a:solidFill>
                <a:srgbClr val="003399"/>
              </a:solidFill>
              <a:latin typeface="+mj-lt"/>
              <a:ea typeface="SimHei" pitchFamily="49" charset="-122"/>
              <a:cs typeface="Times New Roman" pitchFamily="18" charset="0"/>
            </a:endParaRPr>
          </a:p>
          <a:p>
            <a:pPr algn="just"/>
            <a:r>
              <a:rPr lang="en-US" sz="7400" b="1" u="sng" dirty="0">
                <a:solidFill>
                  <a:srgbClr val="FF0000"/>
                </a:solidFill>
                <a:latin typeface="+mj-lt"/>
                <a:ea typeface="SimHei" pitchFamily="49" charset="-122"/>
                <a:cs typeface="Times New Roman" pitchFamily="18" charset="0"/>
              </a:rPr>
              <a:t>Tk2:</a:t>
            </a:r>
            <a:r>
              <a:rPr lang="en-US" sz="7400" b="1" dirty="0">
                <a:solidFill>
                  <a:srgbClr val="003399"/>
                </a:solidFill>
                <a:latin typeface="+mj-lt"/>
                <a:ea typeface="SimHei" pitchFamily="49" charset="-122"/>
                <a:cs typeface="Times New Roman" pitchFamily="18" charset="0"/>
              </a:rPr>
              <a:t> </a:t>
            </a:r>
            <a:r>
              <a:rPr lang="vi-VN" sz="6600" dirty="0">
                <a:solidFill>
                  <a:srgbClr val="003399"/>
                </a:solidFill>
                <a:latin typeface="+mj-lt"/>
                <a:cs typeface="Times New Roman" panose="02020603050405020304" pitchFamily="18" charset="0"/>
              </a:rPr>
              <a:t>Ngài toàn thắng tội lỗi thế trần. Al-lê-lu-ia, Al-lê-lu-ia. Và ngàn dân hưởng ơn cứu rỗi.</a:t>
            </a:r>
            <a:endParaRPr lang="en-US" sz="7400" dirty="0">
              <a:solidFill>
                <a:srgbClr val="003399"/>
              </a:solidFill>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err="1">
                <a:solidFill>
                  <a:srgbClr val="FF0000"/>
                </a:solidFill>
                <a:latin typeface="+mj-lt"/>
                <a:ea typeface="SimHei" pitchFamily="49" charset="-122"/>
                <a:cs typeface="Times New Roman" pitchFamily="18" charset="0"/>
              </a:rPr>
              <a:t>Đk</a:t>
            </a:r>
            <a:r>
              <a:rPr lang="en-US" sz="8000" b="1" u="sng" dirty="0">
                <a:solidFill>
                  <a:srgbClr val="FF0000"/>
                </a:solidFill>
                <a:latin typeface="+mj-lt"/>
                <a:ea typeface="SimHei" pitchFamily="49" charset="-122"/>
                <a:cs typeface="Times New Roman" pitchFamily="18" charset="0"/>
              </a:rPr>
              <a:t>:</a:t>
            </a:r>
            <a:r>
              <a:rPr lang="en-US" sz="8000" b="1" dirty="0">
                <a:solidFill>
                  <a:srgbClr val="003399"/>
                </a:solidFill>
                <a:latin typeface="+mj-lt"/>
                <a:ea typeface="SimHei" pitchFamily="49" charset="-122"/>
                <a:cs typeface="Times New Roman" pitchFamily="18" charset="0"/>
              </a:rPr>
              <a:t> </a:t>
            </a:r>
            <a:r>
              <a:rPr lang="en-US" sz="8000" dirty="0" err="1">
                <a:solidFill>
                  <a:srgbClr val="003399"/>
                </a:solidFill>
                <a:latin typeface="+mj-lt"/>
                <a:cs typeface="Times New Roman" panose="02020603050405020304" pitchFamily="18" charset="0"/>
              </a:rPr>
              <a:t>Chúa</a:t>
            </a:r>
            <a:r>
              <a:rPr lang="en-US" sz="8000" dirty="0">
                <a:solidFill>
                  <a:srgbClr val="003399"/>
                </a:solidFill>
                <a:latin typeface="+mj-lt"/>
                <a:cs typeface="Times New Roman" panose="02020603050405020304" pitchFamily="18" charset="0"/>
              </a:rPr>
              <a:t> nay </a:t>
            </a:r>
            <a:r>
              <a:rPr lang="en-US" sz="8000" dirty="0" err="1">
                <a:solidFill>
                  <a:srgbClr val="003399"/>
                </a:solidFill>
                <a:latin typeface="+mj-lt"/>
                <a:cs typeface="Times New Roman" panose="02020603050405020304" pitchFamily="18" charset="0"/>
              </a:rPr>
              <a:t>thực</a:t>
            </a:r>
            <a:r>
              <a:rPr lang="en-US" sz="8000" dirty="0">
                <a:solidFill>
                  <a:srgbClr val="003399"/>
                </a:solidFill>
                <a:latin typeface="+mj-lt"/>
                <a:cs typeface="Times New Roman" panose="02020603050405020304" pitchFamily="18" charset="0"/>
              </a:rPr>
              <a:t> </a:t>
            </a:r>
            <a:r>
              <a:rPr lang="en-US" sz="8000" dirty="0" err="1">
                <a:solidFill>
                  <a:srgbClr val="003399"/>
                </a:solidFill>
                <a:latin typeface="+mj-lt"/>
                <a:cs typeface="Times New Roman" panose="02020603050405020304" pitchFamily="18" charset="0"/>
              </a:rPr>
              <a:t>đã</a:t>
            </a:r>
            <a:r>
              <a:rPr lang="en-US" sz="8000" dirty="0">
                <a:solidFill>
                  <a:srgbClr val="003399"/>
                </a:solidFill>
                <a:latin typeface="+mj-lt"/>
                <a:cs typeface="Times New Roman" panose="02020603050405020304" pitchFamily="18" charset="0"/>
              </a:rPr>
              <a:t> </a:t>
            </a:r>
            <a:r>
              <a:rPr lang="en-US" sz="8000" dirty="0" err="1">
                <a:solidFill>
                  <a:srgbClr val="003399"/>
                </a:solidFill>
                <a:latin typeface="+mj-lt"/>
                <a:cs typeface="Times New Roman" panose="02020603050405020304" pitchFamily="18" charset="0"/>
              </a:rPr>
              <a:t>Phục</a:t>
            </a:r>
            <a:r>
              <a:rPr lang="en-US" sz="8000" dirty="0">
                <a:solidFill>
                  <a:srgbClr val="003399"/>
                </a:solidFill>
                <a:latin typeface="+mj-lt"/>
                <a:cs typeface="Times New Roman" panose="02020603050405020304" pitchFamily="18" charset="0"/>
              </a:rPr>
              <a:t> </a:t>
            </a:r>
            <a:r>
              <a:rPr lang="en-US" sz="8000" dirty="0" err="1">
                <a:solidFill>
                  <a:srgbClr val="003399"/>
                </a:solidFill>
                <a:latin typeface="+mj-lt"/>
                <a:cs typeface="Times New Roman" panose="02020603050405020304" pitchFamily="18" charset="0"/>
              </a:rPr>
              <a:t>Sinh</a:t>
            </a:r>
            <a:r>
              <a:rPr lang="en-US" sz="8000" dirty="0">
                <a:solidFill>
                  <a:srgbClr val="003399"/>
                </a:solidFill>
                <a:latin typeface="+mj-lt"/>
                <a:cs typeface="Times New Roman" panose="02020603050405020304" pitchFamily="18" charset="0"/>
              </a:rPr>
              <a:t>. Al-</a:t>
            </a:r>
            <a:r>
              <a:rPr lang="en-US" sz="8000" dirty="0" err="1">
                <a:solidFill>
                  <a:srgbClr val="003399"/>
                </a:solidFill>
                <a:latin typeface="+mj-lt"/>
                <a:cs typeface="Times New Roman" panose="02020603050405020304" pitchFamily="18" charset="0"/>
              </a:rPr>
              <a:t>lê</a:t>
            </a:r>
            <a:r>
              <a:rPr lang="en-US" sz="8000" dirty="0">
                <a:solidFill>
                  <a:srgbClr val="003399"/>
                </a:solidFill>
                <a:latin typeface="+mj-lt"/>
                <a:cs typeface="Times New Roman" panose="02020603050405020304" pitchFamily="18" charset="0"/>
              </a:rPr>
              <a:t>-</a:t>
            </a:r>
            <a:r>
              <a:rPr lang="en-US" sz="8000" dirty="0" err="1">
                <a:solidFill>
                  <a:srgbClr val="003399"/>
                </a:solidFill>
                <a:latin typeface="+mj-lt"/>
                <a:cs typeface="Times New Roman" panose="02020603050405020304" pitchFamily="18" charset="0"/>
              </a:rPr>
              <a:t>lu-ia</a:t>
            </a:r>
            <a:r>
              <a:rPr lang="en-US" sz="8000" dirty="0">
                <a:solidFill>
                  <a:srgbClr val="003399"/>
                </a:solidFill>
                <a:latin typeface="+mj-lt"/>
                <a:cs typeface="Times New Roman" panose="02020603050405020304" pitchFamily="18" charset="0"/>
              </a:rPr>
              <a:t> Al-</a:t>
            </a:r>
            <a:r>
              <a:rPr lang="en-US" sz="8000" dirty="0" err="1">
                <a:solidFill>
                  <a:srgbClr val="003399"/>
                </a:solidFill>
                <a:latin typeface="+mj-lt"/>
                <a:cs typeface="Times New Roman" panose="02020603050405020304" pitchFamily="18" charset="0"/>
              </a:rPr>
              <a:t>lê</a:t>
            </a:r>
            <a:r>
              <a:rPr lang="en-US" sz="8000" dirty="0">
                <a:solidFill>
                  <a:srgbClr val="003399"/>
                </a:solidFill>
                <a:latin typeface="+mj-lt"/>
                <a:cs typeface="Times New Roman" panose="02020603050405020304" pitchFamily="18" charset="0"/>
              </a:rPr>
              <a:t>-</a:t>
            </a:r>
            <a:r>
              <a:rPr lang="en-US" sz="8000" dirty="0" err="1">
                <a:solidFill>
                  <a:srgbClr val="003399"/>
                </a:solidFill>
                <a:latin typeface="+mj-lt"/>
                <a:cs typeface="Times New Roman" panose="02020603050405020304" pitchFamily="18" charset="0"/>
              </a:rPr>
              <a:t>lu-ia</a:t>
            </a:r>
            <a:r>
              <a:rPr lang="en-US" sz="8000" dirty="0">
                <a:solidFill>
                  <a:srgbClr val="003399"/>
                </a:solidFill>
                <a:latin typeface="+mj-lt"/>
                <a:cs typeface="Times New Roman" panose="02020603050405020304" pitchFamily="18" charset="0"/>
              </a:rPr>
              <a:t>.</a:t>
            </a:r>
            <a:endParaRPr lang="en-US" sz="8000" dirty="0">
              <a:solidFill>
                <a:srgbClr val="003399"/>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3447739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dirty="0">
                <a:solidFill>
                  <a:srgbClr val="003399"/>
                </a:solidFill>
                <a:effectLst>
                  <a:outerShdw blurRad="38100" dist="38100" dir="2700000" algn="tl">
                    <a:srgbClr val="000000">
                      <a:alpha val="43137"/>
                    </a:srgbClr>
                  </a:outerShdw>
                </a:effectLst>
                <a:latin typeface="+mj-lt"/>
                <a:cs typeface="Times New Roman" pitchFamily="18" charset="0"/>
              </a:rPr>
              <a:t>Vạn tuế con vua Đa-vit đã sống lại hiển vinh, Người  đem vinh quang rực rỡ chiếu soi trên trần thế, mừng hát lên ngày khải hoàn, ngày Chúa đã chiến thắng tử thần.  </a:t>
            </a:r>
            <a:endParaRPr lang="vi-VN" sz="54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8433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5000" b="1" u="sng" dirty="0">
                <a:solidFill>
                  <a:srgbClr val="FF0000"/>
                </a:solidFill>
                <a:effectLst>
                  <a:outerShdw blurRad="38100" dist="38100" dir="2700000" algn="tl">
                    <a:srgbClr val="000000">
                      <a:alpha val="43137"/>
                    </a:srgbClr>
                  </a:outerShdw>
                </a:effectLst>
                <a:cs typeface="Times New Roman" pitchFamily="18" charset="0"/>
              </a:rPr>
              <a:t>T</a:t>
            </a:r>
            <a:r>
              <a:rPr lang="vi-VN" sz="5000" b="1" u="sng" dirty="0">
                <a:solidFill>
                  <a:srgbClr val="FF0000"/>
                </a:solidFill>
                <a:effectLst>
                  <a:outerShdw blurRad="38100" dist="38100" dir="2700000" algn="tl">
                    <a:srgbClr val="000000">
                      <a:alpha val="43137"/>
                    </a:srgbClr>
                  </a:outerShdw>
                </a:effectLst>
                <a:latin typeface="+mj-lt"/>
                <a:cs typeface="Times New Roman" pitchFamily="18" charset="0"/>
              </a:rPr>
              <a:t>k2:</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dirty="0">
                <a:solidFill>
                  <a:srgbClr val="003399"/>
                </a:solidFill>
                <a:effectLst>
                  <a:outerShdw blurRad="38100" dist="38100" dir="2700000" algn="tl">
                    <a:srgbClr val="000000">
                      <a:alpha val="43137"/>
                    </a:srgbClr>
                  </a:outerShdw>
                </a:effectLst>
                <a:latin typeface="+mj-lt"/>
                <a:cs typeface="Times New Roman" pitchFamily="18" charset="0"/>
              </a:rPr>
              <a:t>Này là quyền Chúa, dang cánh tay quyền lực. Thật kỳ diệu thay tay hữu uy phong Người. Giờ n</a:t>
            </a:r>
            <a:r>
              <a:rPr lang="en-US" sz="5000" dirty="0">
                <a:solidFill>
                  <a:srgbClr val="003399"/>
                </a:solidFill>
                <a:effectLst>
                  <a:outerShdw blurRad="38100" dist="38100" dir="2700000" algn="tl">
                    <a:srgbClr val="000000">
                      <a:alpha val="43137"/>
                    </a:srgbClr>
                  </a:outerShdw>
                </a:effectLst>
                <a:cs typeface="Times New Roman" pitchFamily="18" charset="0"/>
              </a:rPr>
              <a:t>à</a:t>
            </a:r>
            <a:r>
              <a:rPr lang="vi-VN" sz="5000" dirty="0">
                <a:solidFill>
                  <a:srgbClr val="003399"/>
                </a:solidFill>
                <a:effectLst>
                  <a:outerShdw blurRad="38100" dist="38100" dir="2700000" algn="tl">
                    <a:srgbClr val="000000">
                      <a:alpha val="43137"/>
                    </a:srgbClr>
                  </a:outerShdw>
                </a:effectLst>
                <a:latin typeface="+mj-lt"/>
                <a:cs typeface="Times New Roman" pitchFamily="18" charset="0"/>
              </a:rPr>
              <a:t>y và mai sau mãi tôi không phải chết, để ngàn kỳ công Cha sẽ ghi sâu trong đời. </a:t>
            </a:r>
            <a:endParaRPr lang="vi-VN" sz="50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3361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5400" dirty="0">
                <a:solidFill>
                  <a:srgbClr val="003399"/>
                </a:solidFill>
                <a:effectLst>
                  <a:outerShdw blurRad="38100" dist="38100" dir="2700000" algn="tl">
                    <a:srgbClr val="000000">
                      <a:alpha val="43137"/>
                    </a:srgbClr>
                  </a:outerShdw>
                </a:effectLst>
                <a:latin typeface="+mj-lt"/>
                <a:cs typeface="Times New Roman" pitchFamily="18" charset="0"/>
              </a:rPr>
              <a:t>Vạn tuế con vua Đa-vit đã sống lại hiển vinh, Người  đem vinh quang rực rỡ chiếu soi trên trần thế, mừng hát lên ngày khải hoàn, ngày Chúa đã chiến thắng tử thần.  </a:t>
            </a:r>
            <a:endParaRPr lang="vi-VN" sz="54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126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4071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1312</Words>
  <Application>Microsoft Office PowerPoint</Application>
  <PresentationFormat>On-screen Show (16:9)</PresentationFormat>
  <Paragraphs>113</Paragraphs>
  <Slides>54</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54</vt:i4>
      </vt:variant>
    </vt:vector>
  </HeadingPairs>
  <TitlesOfParts>
    <vt:vector size="62" baseType="lpstr">
      <vt:lpstr>Arial</vt:lpstr>
      <vt:lpstr>Calibri</vt:lpstr>
      <vt:lpstr>Times New Roman</vt:lpstr>
      <vt:lpstr>UTM American Sans</vt:lpstr>
      <vt:lpstr>Office Theme</vt:lpstr>
      <vt:lpstr>1_Office Theme</vt:lpstr>
      <vt:lpstr>11_Office Theme</vt:lpstr>
      <vt:lpstr>12_Office Theme</vt:lpstr>
      <vt:lpstr>PowerPoint Presentation</vt:lpstr>
      <vt:lpstr>PowerPoint Presentation</vt:lpstr>
      <vt:lpstr>PowerPoint Presentation</vt:lpstr>
      <vt:lpstr>Ca Nhập Lễ   Khải Hoàn Ca Lm: Nguyễn Duy</vt:lpstr>
      <vt:lpstr>Tk1:  Nào cảm tạ Chúa vì Chúa rất nhân từ, trọn một tình thương, Ngài đã ban cho đời. Nhà Is-ra-el ơi tấu lên đi bài ca, ngàn đời Người yêu thương, Chúa yêu thương nhân loại. </vt:lpstr>
      <vt:lpstr>Đk: Vạn tuế con vua Đa-vit đã sống lại hiển vinh, Người  đem vinh quang rực rỡ chiếu soi trên trần thế, mừng hát lên ngày khải hoàn, ngày Chúa đã chiến thắng tử thần.  </vt:lpstr>
      <vt:lpstr>Tk2: Này là quyền Chúa, dang cánh tay quyền lực. Thật kỳ diệu thay tay hữu uy phong Người. Giờ này và mai sau mãi tôi không phải chết, để ngàn kỳ công Cha sẽ ghi sâu trong đời. </vt:lpstr>
      <vt:lpstr>Đk: Vạn tuế con vua Đa-vit đã sống lại hiển vinh, Người  đem vinh quang rực rỡ chiếu soi trên trần thế, mừng hát lên ngày khải hoàn, ngày Chúa đã chiến thắng tử thần.  </vt:lpstr>
      <vt:lpstr>PowerPoint Presentation</vt:lpstr>
      <vt:lpstr> </vt:lpstr>
      <vt:lpstr> </vt:lpstr>
      <vt:lpstr> </vt:lpstr>
      <vt:lpstr> </vt:lpstr>
      <vt:lpstr> </vt:lpstr>
      <vt:lpstr> </vt:lpstr>
      <vt:lpstr> </vt:lpstr>
      <vt:lpstr> </vt:lpstr>
      <vt:lpstr>PowerPoint Presentation</vt:lpstr>
      <vt:lpstr>PowerPoint Presentation</vt:lpstr>
      <vt:lpstr> </vt:lpstr>
      <vt:lpstr>Tk1: Hãy cảm tạ Chúa, cầu khấn Thánh Danh. Loan báo kỳ công Ngài giữa muôn dân nước. Hát xướng lên theo nhịp đàn ngợi khen Chúa, và gẫm suy sự việc Chúa đã làm.</vt:lpstr>
      <vt:lpstr> </vt:lpstr>
      <vt:lpstr>Tk2: Hãy tự hào mãi vì có Thánh Danh. Ai những tìm kiếm Ngài hãy mau vui sướng. Kiếm Chúa luôn, trông nhờ quyền uy tay Chúa và chẳng ngưng tìm diện kiến nhan Ngài.</vt:lpstr>
      <vt:lpstr> </vt:lpstr>
      <vt:lpstr>Tk3: Hỡi nô bộc Chúa, dòng dõi Áp-ram, con cháu Ngài tuyển chọn thuộc nhà Gia-cóp. Đức Chúa ta muôn đời Ngài là Thiên Chúa, Ngài quyết chi, địa cầu phải tuân hành.</vt:lpstr>
      <vt:lpstr> </vt:lpstr>
      <vt:lpstr>Tk4: Những điều thề hứa Ngài vẫn nhớ luôn. Giao ước Ngài đã lập ngàn đời kiên vững. Chính Chúa thương đoan thề cùng I-sa-ác, hiệp ước xưa Ngài lập với A-a-ron.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tnttvietnam@outlook.com</cp:lastModifiedBy>
  <cp:revision>27</cp:revision>
  <dcterms:created xsi:type="dcterms:W3CDTF">2022-10-30T00:36:35Z</dcterms:created>
  <dcterms:modified xsi:type="dcterms:W3CDTF">2024-03-28T03:21:28Z</dcterms:modified>
</cp:coreProperties>
</file>