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804" r:id="rId3"/>
  </p:sldMasterIdLst>
  <p:sldIdLst>
    <p:sldId id="268" r:id="rId4"/>
    <p:sldId id="269" r:id="rId5"/>
    <p:sldId id="402" r:id="rId6"/>
    <p:sldId id="9684" r:id="rId7"/>
    <p:sldId id="9683" r:id="rId8"/>
    <p:sldId id="9760" r:id="rId9"/>
    <p:sldId id="9685" r:id="rId10"/>
    <p:sldId id="270" r:id="rId11"/>
    <p:sldId id="271" r:id="rId12"/>
    <p:sldId id="9764" r:id="rId13"/>
    <p:sldId id="306" r:id="rId14"/>
    <p:sldId id="9698" r:id="rId15"/>
    <p:sldId id="561" r:id="rId16"/>
    <p:sldId id="9735" r:id="rId17"/>
    <p:sldId id="614" r:id="rId18"/>
    <p:sldId id="9752" r:id="rId19"/>
    <p:sldId id="299" r:id="rId20"/>
    <p:sldId id="9753" r:id="rId21"/>
    <p:sldId id="9754" r:id="rId22"/>
    <p:sldId id="9755" r:id="rId23"/>
    <p:sldId id="9756" r:id="rId24"/>
    <p:sldId id="9757" r:id="rId25"/>
    <p:sldId id="9758" r:id="rId26"/>
    <p:sldId id="9759" r:id="rId27"/>
    <p:sldId id="9761" r:id="rId28"/>
    <p:sldId id="9762" r:id="rId29"/>
    <p:sldId id="9738" r:id="rId30"/>
    <p:sldId id="9739" r:id="rId31"/>
    <p:sldId id="9740" r:id="rId32"/>
    <p:sldId id="9741" r:id="rId33"/>
    <p:sldId id="9763"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27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99046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446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884994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32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136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68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85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330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017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431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7225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9162931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8358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474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683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195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170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4811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6460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638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1475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32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E1CEF-0E74-488E-9CB3-0FFB9968B036}" type="datetimeFigureOut">
              <a:rPr lang="en-US" smtClean="0"/>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2101973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4047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722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57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774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89077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1E1CEF-0E74-488E-9CB3-0FFB9968B036}" type="datetimeFigureOut">
              <a:rPr lang="en-US" smtClean="0"/>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63798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1E1CEF-0E74-488E-9CB3-0FFB9968B036}" type="datetimeFigureOut">
              <a:rPr lang="en-US" smtClean="0"/>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79511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E1CEF-0E74-488E-9CB3-0FFB9968B036}" type="datetimeFigureOut">
              <a:rPr lang="en-US" smtClean="0"/>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4291918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170190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1E1CEF-0E74-488E-9CB3-0FFB9968B036}" type="datetimeFigureOut">
              <a:rPr lang="en-US" smtClean="0"/>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62300-3C06-423A-AB93-3378BE25940D}" type="slidenum">
              <a:rPr lang="en-US" smtClean="0"/>
              <a:t>‹#›</a:t>
            </a:fld>
            <a:endParaRPr lang="en-US"/>
          </a:p>
        </p:txBody>
      </p:sp>
    </p:spTree>
    <p:extLst>
      <p:ext uri="{BB962C8B-B14F-4D97-AF65-F5344CB8AC3E}">
        <p14:creationId xmlns:p14="http://schemas.microsoft.com/office/powerpoint/2010/main" val="3941778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t>2/29/2024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t>‹#›</a:t>
            </a:fld>
            <a:endParaRPr lang="en-US"/>
          </a:p>
        </p:txBody>
      </p:sp>
    </p:spTree>
    <p:extLst>
      <p:ext uri="{BB962C8B-B14F-4D97-AF65-F5344CB8AC3E}">
        <p14:creationId xmlns:p14="http://schemas.microsoft.com/office/powerpoint/2010/main" val="366940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69894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51E1CEF-0E74-488E-9CB3-0FFB9968B036}" type="datetimeFigureOut">
              <a:rPr lang="en-US" smtClean="0">
                <a:solidFill>
                  <a:prstClr val="black">
                    <a:tint val="75000"/>
                  </a:prstClr>
                </a:solidFill>
              </a:rPr>
              <a:pPr/>
              <a:t>2/29/2024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4F62300-3C06-423A-AB93-3378BE2594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391039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Thứ</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Tư</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Sau</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III</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Mùa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Chay</a:t>
            </a:r>
            <a:endParaRPr lang="en-US" sz="8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8336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80022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7945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446550"/>
          </a:xfrm>
          <a:prstGeom prst="rect">
            <a:avLst/>
          </a:prstGeom>
        </p:spPr>
        <p:txBody>
          <a:bodyPr>
            <a:spAutoFit/>
          </a:bodyPr>
          <a:lstStyle/>
          <a:p>
            <a:pPr algn="ctr"/>
            <a:r>
              <a:rPr lang="en-US" sz="4800" dirty="0" err="1">
                <a:solidFill>
                  <a:srgbClr val="FFFF00"/>
                </a:solidFill>
              </a:rPr>
              <a:t>Hiến</a:t>
            </a:r>
            <a:r>
              <a:rPr lang="en-US" sz="4800" dirty="0">
                <a:solidFill>
                  <a:srgbClr val="FFFF00"/>
                </a:solidFill>
              </a:rPr>
              <a:t> </a:t>
            </a:r>
            <a:r>
              <a:rPr lang="en-US" sz="4800" dirty="0" err="1">
                <a:solidFill>
                  <a:srgbClr val="FFFF00"/>
                </a:solidFill>
              </a:rPr>
              <a:t>Lễ</a:t>
            </a:r>
            <a:r>
              <a:rPr lang="en-US" sz="4800" dirty="0">
                <a:solidFill>
                  <a:srgbClr val="FFFF00"/>
                </a:solidFill>
              </a:rPr>
              <a:t> </a:t>
            </a:r>
            <a:r>
              <a:rPr lang="en-US" sz="4800" dirty="0" err="1">
                <a:solidFill>
                  <a:srgbClr val="FFFF00"/>
                </a:solidFill>
              </a:rPr>
              <a:t>Ăn</a:t>
            </a:r>
            <a:r>
              <a:rPr lang="en-US" sz="4800" dirty="0">
                <a:solidFill>
                  <a:srgbClr val="FFFF00"/>
                </a:solidFill>
              </a:rPr>
              <a:t> </a:t>
            </a:r>
            <a:r>
              <a:rPr lang="en-US" sz="4800" dirty="0" err="1">
                <a:solidFill>
                  <a:srgbClr val="FFFF00"/>
                </a:solidFill>
              </a:rPr>
              <a:t>Năn</a:t>
            </a:r>
            <a:endParaRPr lang="en-US" sz="4800" dirty="0">
              <a:solidFill>
                <a:srgbClr val="FFFF00"/>
              </a:solidFill>
            </a:endParaRPr>
          </a:p>
          <a:p>
            <a:pPr algn="ctr"/>
            <a:r>
              <a:rPr lang="en-US" sz="4000" i="1" dirty="0" err="1">
                <a:solidFill>
                  <a:schemeClr val="bg1"/>
                </a:solidFill>
              </a:rPr>
              <a:t>Đinh</a:t>
            </a:r>
            <a:r>
              <a:rPr lang="en-US" sz="4000" i="1" dirty="0">
                <a:solidFill>
                  <a:schemeClr val="bg1"/>
                </a:solidFill>
              </a:rPr>
              <a:t> </a:t>
            </a:r>
            <a:r>
              <a:rPr lang="en-US" sz="4000" i="1" dirty="0" err="1">
                <a:solidFill>
                  <a:schemeClr val="bg1"/>
                </a:solidFill>
              </a:rPr>
              <a:t>Công</a:t>
            </a:r>
            <a:r>
              <a:rPr lang="en-US" sz="4000" i="1" dirty="0">
                <a:solidFill>
                  <a:schemeClr val="bg1"/>
                </a:solidFill>
              </a:rPr>
              <a:t> </a:t>
            </a:r>
            <a:r>
              <a:rPr lang="en-US" sz="4000" i="1" dirty="0" err="1">
                <a:solidFill>
                  <a:schemeClr val="bg1"/>
                </a:solidFill>
              </a:rPr>
              <a:t>Huỳnh</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1" u="sng" dirty="0">
                <a:solidFill>
                  <a:srgbClr val="FFFF00"/>
                </a:solidFill>
                <a:effectLst>
                  <a:outerShdw blurRad="38100" dist="38100" dir="2700000" algn="tl">
                    <a:srgbClr val="000000">
                      <a:alpha val="43137"/>
                    </a:srgbClr>
                  </a:outerShdw>
                </a:effectLst>
                <a:latin typeface="+mj-lt"/>
              </a:rPr>
              <a:t>Tk1:</a:t>
            </a:r>
            <a:r>
              <a:rPr lang="en-US" b="1" dirty="0">
                <a:solidFill>
                  <a:schemeClr val="bg1"/>
                </a:solidFill>
                <a:effectLst>
                  <a:outerShdw blurRad="38100" dist="38100" dir="2700000" algn="tl">
                    <a:srgbClr val="000000">
                      <a:alpha val="43137"/>
                    </a:srgbClr>
                  </a:outerShdw>
                </a:effectLst>
                <a:latin typeface="+mj-lt"/>
              </a:rPr>
              <a:t> </a:t>
            </a:r>
            <a:r>
              <a:rPr lang="vi-VN" b="1" dirty="0">
                <a:solidFill>
                  <a:schemeClr val="bg1"/>
                </a:solidFill>
                <a:latin typeface="+mj-lt"/>
              </a:rPr>
              <a:t>Của lễ tiến Chúa từ nhân mang nặng bao vấn vương trần gian. Ngày tháng chất ngất tội nhơ nguyện xin Chúa thứ tha lỗi lầm. Yếu đuối mọn hèn đời con với xác thân phàm mỏng manh vẫn luôn sai phạm Chúa ơi nguyện xin thanh tẩy nên sạch trong.</a:t>
            </a:r>
            <a:endParaRPr lang="en-US"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latin typeface="+mj-lt"/>
              </a:rPr>
              <a:t>Đk</a:t>
            </a:r>
            <a:r>
              <a:rPr lang="en-US" sz="5400" b="1" u="sng" dirty="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latin typeface="+mj-lt"/>
              </a:rPr>
              <a:t>Con xin dâng tâm tư tự hối, ăn năn. Bao năm qua đi hoang tìm chốn xa hoa. Cúi xin Ngài thương rửa con bằng nước ân tình. Để cuộc đời con trở nên tinh khiết vẹn tuyền.</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060933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rPr>
              <a:t>Tk2:</a:t>
            </a:r>
            <a:r>
              <a:rPr lang="en-US" sz="5400" b="1" dirty="0">
                <a:solidFill>
                  <a:srgbClr val="FFFF00"/>
                </a:solidFill>
                <a:effectLst>
                  <a:outerShdw blurRad="38100" dist="38100" dir="2700000" algn="tl">
                    <a:srgbClr val="000000">
                      <a:alpha val="43137"/>
                    </a:srgbClr>
                  </a:outerShdw>
                </a:effectLst>
                <a:latin typeface="+mj-lt"/>
              </a:rPr>
              <a:t> </a:t>
            </a:r>
            <a:r>
              <a:rPr lang="vi-VN" sz="4200" b="1" dirty="0">
                <a:solidFill>
                  <a:schemeClr val="bg1"/>
                </a:solidFill>
                <a:latin typeface="+mj-lt"/>
              </a:rPr>
              <a:t>Nguyện Chúa chớ chấp tội con tuy Ngài biết thân con bụi tro. Một kiếp sống quá mỏng manh nhờ ơn Chúa mới nên vững mạnh. Chính xác thân này Ngài luôn yêu thương đổ tràn hồng ân để con đêm ngày dõi theo đường ngay nẻo chính nơi Ngài thôi.</a:t>
            </a:r>
            <a:endParaRPr lang="vi-VN" sz="42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latin typeface="+mj-lt"/>
              </a:rPr>
              <a:t>Đk</a:t>
            </a:r>
            <a:r>
              <a:rPr lang="en-US" sz="5400" b="1" u="sng" dirty="0">
                <a:solidFill>
                  <a:srgbClr val="FFFF00"/>
                </a:solidFill>
                <a:effectLst>
                  <a:outerShdw blurRad="38100" dist="38100" dir="2700000" algn="tl">
                    <a:srgbClr val="000000">
                      <a:alpha val="43137"/>
                    </a:srgbClr>
                  </a:outerShdw>
                </a:effectLst>
                <a:latin typeface="+mj-lt"/>
              </a:rPr>
              <a:t>:</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latin typeface="+mj-lt"/>
              </a:rPr>
              <a:t>Con xin dâng tâm tư tự hối, ăn năn. Bao năm qua đi hoang tìm chốn xa hoa. Cúi xin Ngài thương rửa con bằng nước ân tình. Để cuộc đời con trở nên tinh khiết vẹn tuyền.</a:t>
            </a:r>
            <a:endParaRPr lang="en-US"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14169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2549"/>
          </a:xfrm>
          <a:prstGeom prst="rect">
            <a:avLst/>
          </a:prstGeom>
        </p:spPr>
      </p:pic>
    </p:spTree>
    <p:extLst>
      <p:ext uri="{BB962C8B-B14F-4D97-AF65-F5344CB8AC3E}">
        <p14:creationId xmlns:p14="http://schemas.microsoft.com/office/powerpoint/2010/main" val="3547372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Con Nay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Trở</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về</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dirty="0" err="1">
                <a:solidFill>
                  <a:schemeClr val="bg1"/>
                </a:solidFill>
                <a:effectLst>
                  <a:outerShdw blurRad="38100" dist="38100" dir="2700000" algn="tl">
                    <a:srgbClr val="000000">
                      <a:alpha val="43137"/>
                    </a:srgbClr>
                  </a:outerShdw>
                </a:effectLst>
                <a:latin typeface="+mj-lt"/>
                <a:cs typeface="Times New Roman" pitchFamily="18" charset="0"/>
              </a:rPr>
              <a:t>Hùng</a:t>
            </a:r>
            <a:r>
              <a:rPr lang="en-US" sz="8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i="1" dirty="0" err="1">
                <a:solidFill>
                  <a:schemeClr val="bg1"/>
                </a:solidFill>
                <a:effectLst>
                  <a:outerShdw blurRad="38100" dist="38100" dir="2700000" algn="tl">
                    <a:srgbClr val="000000">
                      <a:alpha val="43137"/>
                    </a:srgbClr>
                  </a:outerShdw>
                </a:effectLst>
                <a:latin typeface="+mj-lt"/>
                <a:cs typeface="Times New Roman" pitchFamily="18" charset="0"/>
              </a:rPr>
              <a:t>Lân</a:t>
            </a:r>
            <a:endParaRPr lang="en-US" sz="8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3363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latin typeface="+mj-lt"/>
              </a:rPr>
              <a:t>Con nay trở về, trở về cùng Chúa, Chúa ơi. Con nay trở về, lòng sầu thống hối khôn nguôi. Muốn khóc cho một niềm tin đã trót bao phen ngả nghiêng. Bước chân hoang đàng, nay bến yêu thương tình đáp tình.</a:t>
            </a:r>
            <a:endParaRPr lang="vi-VN"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6643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268861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57161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rPr>
              <a:t>Con nay trở về, trở về miền đất tái sinh. Con nay trở về, về đường chính lý quang minh. Có suối nhân sinh tràn ứa, cỏ lá hoa không tàn úa. Lúa thơm trăm mùa, thêm trái ngon hoa ngọt có thừa.</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84083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4266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Tk3:</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latin typeface="+mj-lt"/>
              </a:rPr>
              <a:t>Con không trở về cùng nhiều nghi lễ nghênh ngang. Con không trở về, lòng còn bối rối hoang mang. Quyết chí ăn năn chừa lỗi, lánh hết nguy cơ lạc lối. Thắp hương chân thành, đây trái tim con tận hiến Ngài</a:t>
            </a:r>
            <a:endParaRPr lang="vi-VN"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43836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rPr>
              <a:t>Ngài là Thiên Chúa rất nhân hậu và hay tha thứ. Ngài dựng nên con không khi nào mặc con thoái hư. Vì là bụi đất con phải vương tục lụy yếu đuối. Dẫn con trên đường lành thủy chung ơn nghĩa muôn đời.</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350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7194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2549"/>
          </a:xfrm>
          <a:prstGeom prst="rect">
            <a:avLst/>
          </a:prstGeom>
        </p:spPr>
      </p:pic>
    </p:spTree>
    <p:extLst>
      <p:ext uri="{BB962C8B-B14F-4D97-AF65-F5344CB8AC3E}">
        <p14:creationId xmlns:p14="http://schemas.microsoft.com/office/powerpoint/2010/main" val="1842336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Chí</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Ái</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i="1" dirty="0" err="1">
                <a:solidFill>
                  <a:schemeClr val="bg1"/>
                </a:solidFill>
                <a:effectLst>
                  <a:outerShdw blurRad="38100" dist="38100" dir="2700000" algn="tl">
                    <a:srgbClr val="000000">
                      <a:alpha val="43137"/>
                    </a:srgbClr>
                  </a:outerShdw>
                </a:effectLst>
                <a:latin typeface="+mj-lt"/>
                <a:cs typeface="Times New Roman" pitchFamily="18" charset="0"/>
              </a:rPr>
              <a:t>Lm</a:t>
            </a:r>
            <a:r>
              <a:rPr lang="en-US" sz="6600" b="1" i="1" dirty="0">
                <a:solidFill>
                  <a:schemeClr val="bg1"/>
                </a:solidFill>
                <a:effectLst>
                  <a:outerShdw blurRad="38100" dist="38100" dir="2700000" algn="tl">
                    <a:srgbClr val="000000">
                      <a:alpha val="43137"/>
                    </a:srgbClr>
                  </a:outerShdw>
                </a:effectLst>
                <a:latin typeface="+mj-lt"/>
                <a:cs typeface="Times New Roman" pitchFamily="18" charset="0"/>
              </a:rPr>
              <a:t>. Kim Long</a:t>
            </a:r>
          </a:p>
        </p:txBody>
      </p:sp>
    </p:spTree>
    <p:extLst>
      <p:ext uri="{BB962C8B-B14F-4D97-AF65-F5344CB8AC3E}">
        <p14:creationId xmlns:p14="http://schemas.microsoft.com/office/powerpoint/2010/main" val="221023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latin typeface="+mj-lt"/>
              </a:rPr>
              <a:t>Nguyện Chúa chí ái hãy lắng nghe lời chúng con. Dủ tình thương xem vì chúng con phạm đến Người.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16059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latin typeface="+mj-lt"/>
              </a:rPr>
              <a:t>Dòng suối lệ tuôn mãi, đoàn chúng con hướng lên Người. Lạy Chúa Trời vinh quang, nguyện thương đến lời van nài.</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3570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Giọt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Lệ</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Thống</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Hối</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i="1" dirty="0" err="1">
                <a:solidFill>
                  <a:schemeClr val="bg1"/>
                </a:solidFill>
                <a:effectLst>
                  <a:outerShdw blurRad="38100" dist="38100" dir="2700000" algn="tl">
                    <a:srgbClr val="000000">
                      <a:alpha val="43137"/>
                    </a:srgbClr>
                  </a:outerShdw>
                </a:effectLst>
                <a:latin typeface="+mj-lt"/>
                <a:cs typeface="Times New Roman" pitchFamily="18" charset="0"/>
              </a:rPr>
              <a:t>Tâm</a:t>
            </a:r>
            <a:r>
              <a:rPr lang="en-US" sz="80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i="1" dirty="0" err="1">
                <a:solidFill>
                  <a:schemeClr val="bg1"/>
                </a:solidFill>
                <a:effectLst>
                  <a:outerShdw blurRad="38100" dist="38100" dir="2700000" algn="tl">
                    <a:srgbClr val="000000">
                      <a:alpha val="43137"/>
                    </a:srgbClr>
                  </a:outerShdw>
                </a:effectLst>
                <a:latin typeface="+mj-lt"/>
                <a:cs typeface="Times New Roman" pitchFamily="18" charset="0"/>
              </a:rPr>
              <a:t>Bảo</a:t>
            </a:r>
            <a:endParaRPr lang="en-US" sz="8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latin typeface="+mj-lt"/>
              </a:rPr>
              <a:t>Nguyện Chúa chí ái hãy lắng nghe lời chúng con. Dủ tình thương xem vì chúng con phạm đến Người.</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347470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2549"/>
          </a:xfrm>
          <a:prstGeom prst="rect">
            <a:avLst/>
          </a:prstGeom>
        </p:spPr>
      </p:pic>
    </p:spTree>
    <p:extLst>
      <p:ext uri="{BB962C8B-B14F-4D97-AF65-F5344CB8AC3E}">
        <p14:creationId xmlns:p14="http://schemas.microsoft.com/office/powerpoint/2010/main" val="184233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latin typeface="+mj-lt"/>
              </a:rPr>
              <a:t>Lạy Chúa đoái thương nghe tiếng con phàn nàn, con hết lòng ăn năn, con sấp mình con xin hết lòng kêu van xin Chúa giúp con đau đớn vì tội lỗi. Con quyết lòng tự hối theo đường Chúa đi mà thôi.</a:t>
            </a:r>
            <a:endParaRPr lang="vi-VN"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latin typeface="+mj-lt"/>
              </a:rPr>
              <a:t>Ớ linh hồn xấu xa phạm tội nhiều, Chúa khoan dung chờ đợi mến yêu, hãy thật lòng ăn năn chừa chớ liều, gục đầu yên tựa bên lòng Chúa.</a:t>
            </a:r>
            <a:endParaRPr lang="vi-VN"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b="1" dirty="0">
                <a:solidFill>
                  <a:schemeClr val="bg1"/>
                </a:solidFill>
                <a:latin typeface="+mj-lt"/>
              </a:rPr>
              <a:t>Lạy Chúa đoái thương nghe tiếng con phàn nàn, con hết lòng ăn năn, con sấp mình con xin hết lòng kêu van xin Chúa giúp con đau đớn vì tội lỗi. Con quyết lòng tự hối theo đường Chúa đi mà thôi.</a:t>
            </a:r>
            <a:endParaRPr lang="vi-VN"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43180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Tree>
    <p:extLst>
      <p:ext uri="{BB962C8B-B14F-4D97-AF65-F5344CB8AC3E}">
        <p14:creationId xmlns:p14="http://schemas.microsoft.com/office/powerpoint/2010/main" val="211154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874"/>
            <a:ext cx="9144000" cy="5136626"/>
          </a:xfrm>
        </p:spPr>
        <p:txBody>
          <a:bodyPr>
            <a:normAutofit/>
          </a:bodyPr>
          <a:lstStyle/>
          <a:p>
            <a:pPr algn="just"/>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Giê-ru-sa-lem</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hỡi</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nào</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tôn</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vinh</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8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80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
        <p:nvSpPr>
          <p:cNvPr id="3" name="TextBox 2"/>
          <p:cNvSpPr txBox="1"/>
          <p:nvPr/>
        </p:nvSpPr>
        <p:spPr>
          <a:xfrm>
            <a:off x="0" y="6874"/>
            <a:ext cx="1527982" cy="584775"/>
          </a:xfrm>
          <a:prstGeom prst="rect">
            <a:avLst/>
          </a:prstGeom>
          <a:noFill/>
        </p:spPr>
        <p:txBody>
          <a:bodyPr wrap="none" rtlCol="0">
            <a:spAutoFit/>
          </a:bodyPr>
          <a:lstStyle/>
          <a:p>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Đáp</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32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Ca</a:t>
            </a:r>
            <a:r>
              <a:rPr lang="en-US" sz="32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3350"/>
            <a:ext cx="39433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809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4552950"/>
          </a:xfrm>
        </p:spPr>
        <p:txBody>
          <a:bodyPr>
            <a:normAutofit/>
          </a:bodyPr>
          <a:lstStyle/>
          <a:p>
            <a:pPr algn="just"/>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Lạy</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thần</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khí</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và</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là</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mới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có</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những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lời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đem</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lại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sự</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sống</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đời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itchFamily="18" charset="0"/>
              </a:rPr>
              <a:t>đời</a:t>
            </a:r>
            <a:r>
              <a:rPr lang="en-US" sz="6000" b="1" dirty="0">
                <a:solidFill>
                  <a:schemeClr val="bg1"/>
                </a:solidFill>
                <a:effectLst>
                  <a:outerShdw blurRad="38100" dist="38100" dir="2700000" algn="tl">
                    <a:srgbClr val="000000">
                      <a:alpha val="43137"/>
                    </a:srgbClr>
                  </a:outerShdw>
                </a:effectLst>
                <a:latin typeface="+mj-lt"/>
                <a:cs typeface="Times New Roman" pitchFamily="18" charset="0"/>
              </a:rPr>
              <a:t> .</a:t>
            </a:r>
          </a:p>
        </p:txBody>
      </p:sp>
      <p:sp>
        <p:nvSpPr>
          <p:cNvPr id="3" name="TextBox 2"/>
          <p:cNvSpPr txBox="1"/>
          <p:nvPr/>
        </p:nvSpPr>
        <p:spPr>
          <a:xfrm>
            <a:off x="0" y="6874"/>
            <a:ext cx="5993757" cy="707886"/>
          </a:xfrm>
          <a:prstGeom prst="rect">
            <a:avLst/>
          </a:prstGeom>
          <a:noFill/>
        </p:spPr>
        <p:txBody>
          <a:bodyPr wrap="none" rtlCol="0">
            <a:spAutoFit/>
          </a:bodyPr>
          <a:lstStyle/>
          <a:p>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Câu</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x</a:t>
            </a:r>
            <a:r>
              <a:rPr lang="vi-VN"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ư</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ớng</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tr</a:t>
            </a:r>
            <a:r>
              <a:rPr lang="vi-VN"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ư</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ớc</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Phúc</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Âm</a:t>
            </a:r>
            <a:r>
              <a:rPr lang="en-US" sz="4000" b="1" u="sng"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a:t>
            </a:r>
          </a:p>
        </p:txBody>
      </p:sp>
    </p:spTree>
    <p:extLst>
      <p:ext uri="{BB962C8B-B14F-4D97-AF65-F5344CB8AC3E}">
        <p14:creationId xmlns:p14="http://schemas.microsoft.com/office/powerpoint/2010/main" val="1205636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783</Words>
  <Application>Microsoft Office PowerPoint</Application>
  <PresentationFormat>On-screen Show (16:9)</PresentationFormat>
  <Paragraphs>26</Paragraphs>
  <Slides>31</Slides>
  <Notes>0</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Office Theme</vt:lpstr>
      <vt:lpstr>9_Office Theme</vt:lpstr>
      <vt:lpstr>13_Office Theme</vt:lpstr>
      <vt:lpstr>Thứ Tư Sau Chúa Nhật III Mùa Chay</vt:lpstr>
      <vt:lpstr>PowerPoint Presentation</vt:lpstr>
      <vt:lpstr>Ca Nhập Lễ  Giọt Lệ Thống Hối Tâm Bảo</vt:lpstr>
      <vt:lpstr>Đk: Lạy Chúa đoái thương nghe tiếng con phàn nàn, con hết lòng ăn năn, con sấp mình con xin hết lòng kêu van xin Chúa giúp con đau đớn vì tội lỗi. Con quyết lòng tự hối theo đường Chúa đi mà thôi.</vt:lpstr>
      <vt:lpstr>Tk1: Ớ linh hồn xấu xa phạm tội nhiều, Chúa khoan dung chờ đợi mến yêu, hãy thật lòng ăn năn chừa chớ liều, gục đầu yên tựa bên lòng Chúa.</vt:lpstr>
      <vt:lpstr>Đk: Lạy Chúa đoái thương nghe tiếng con phàn nàn, con hết lòng ăn năn, con sấp mình con xin hết lòng kêu van xin Chúa giúp con đau đớn vì tội lỗi. Con quyết lòng tự hối theo đường Chúa đi mà thôi.</vt:lpstr>
      <vt:lpstr>PowerPoint Presentation</vt:lpstr>
      <vt:lpstr>Giê-ru-sa-lem hỡi, nào tôn vinh Chúa .</vt:lpstr>
      <vt:lpstr>Lạy Chúa, lời Chúa là thần khí và là sự sống. Chúa mới có những lời đem lại sự sống đời đời .</vt:lpstr>
      <vt:lpstr>PowerPoint Presentation</vt:lpstr>
      <vt:lpstr>PowerPoint Presentation</vt:lpstr>
      <vt:lpstr>PowerPoint Presentation</vt:lpstr>
      <vt:lpstr>Tk1: Của lễ tiến Chúa từ nhân mang nặng bao vấn vương trần gian. Ngày tháng chất ngất tội nhơ nguyện xin Chúa thứ tha lỗi lầm. Yếu đuối mọn hèn đời con với xác thân phàm mỏng manh vẫn luôn sai phạm Chúa ơi nguyện xin thanh tẩy nên sạch trong.</vt:lpstr>
      <vt:lpstr>Đk: Con xin dâng tâm tư tự hối, ăn năn. Bao năm qua đi hoang tìm chốn xa hoa. Cúi xin Ngài thương rửa con bằng nước ân tình. Để cuộc đời con trở nên tinh khiết vẹn tuyền.</vt:lpstr>
      <vt:lpstr>Tk2: Nguyện Chúa chớ chấp tội con tuy Ngài biết thân con bụi tro. Một kiếp sống quá mỏng manh nhờ ơn Chúa mới nên vững mạnh. Chính xác thân này Ngài luôn yêu thương đổ tràn hồng ân để con đêm ngày dõi theo đường ngay nẻo chính nơi Ngài thôi.</vt:lpstr>
      <vt:lpstr>Đk: Con xin dâng tâm tư tự hối, ăn năn. Bao năm qua đi hoang tìm chốn xa hoa. Cúi xin Ngài thương rửa con bằng nước ân tình. Để cuộc đời con trở nên tinh khiết vẹn tuyền.</vt:lpstr>
      <vt:lpstr>PowerPoint Presentation</vt:lpstr>
      <vt:lpstr>Ca Hiệp Lễ  Con Nay Trở về Hùng Lân</vt:lpstr>
      <vt:lpstr>Tk1: Con nay trở về, trở về cùng Chúa, Chúa ơi. Con nay trở về, lòng sầu thống hối khôn nguôi. Muốn khóc cho một niềm tin đã trót bao phen ngả nghiêng. Bước chân hoang đàng, nay bến yêu thương tình đáp tình.</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Tk2: Con nay trở về, trở về miền đất tái sinh. Con nay trở về, về đường chính lý quang minh. Có suối nhân sinh tràn ứa, cỏ lá hoa không tàn úa. Lúa thơm trăm mùa, thêm trái ngon hoa ngọt có thừa.</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Tk3: Con không trở về cùng nhiều nghi lễ nghênh ngang. Con không trở về, lòng còn bối rối hoang mang. Quyết chí ăn năn chừa lỗi, lánh hết nguy cơ lạc lối. Thắp hương chân thành, đây trái tim con tận hiến Ngài</vt:lpstr>
      <vt:lpstr>Đk: Ngài là Thiên Chúa rất nhân hậu và hay tha thứ. Ngài dựng nên con không khi nào mặc con thoái hư. Vì là bụi đất con phải vương tục lụy yếu đuối. Dẫn con trên đường lành thủy chung ơn nghĩa muôn đời.</vt:lpstr>
      <vt:lpstr>PowerPoint Presentation</vt:lpstr>
      <vt:lpstr>PowerPoint Presentation</vt:lpstr>
      <vt:lpstr>Ca Kết Lễ  Nguyện Chúa Chí Ái Lm. Kim Long</vt:lpstr>
      <vt:lpstr>Đk: Nguyện Chúa chí ái hãy lắng nghe lời chúng con. Dủ tình thương xem vì chúng con phạm đến Người.</vt:lpstr>
      <vt:lpstr>Tk1: Dòng suối lệ tuôn mãi, đoàn chúng con hướng lên Người. Lạy Chúa Trời vinh quang, nguyện thương đến lời van nài.</vt:lpstr>
      <vt:lpstr>Đk: Nguyện Chúa chí ái hãy lắng nghe lời chúng con. Dủ tình thương xem vì chúng con phạm đến Người.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Đáp Ca Sau Chúa Nhật I Mùa Chay</dc:title>
  <dc:creator>Hung Nam</dc:creator>
  <cp:lastModifiedBy>RePack by Diakov</cp:lastModifiedBy>
  <cp:revision>24</cp:revision>
  <dcterms:created xsi:type="dcterms:W3CDTF">2022-10-29T21:32:50Z</dcterms:created>
  <dcterms:modified xsi:type="dcterms:W3CDTF">2024-02-29T13:26:15Z</dcterms:modified>
</cp:coreProperties>
</file>