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68" r:id="rId3"/>
    <p:sldMasterId id="2147483852" r:id="rId4"/>
  </p:sldMasterIdLst>
  <p:sldIdLst>
    <p:sldId id="261" r:id="rId5"/>
    <p:sldId id="9794" r:id="rId6"/>
    <p:sldId id="9795" r:id="rId7"/>
    <p:sldId id="2146" r:id="rId8"/>
    <p:sldId id="1982" r:id="rId9"/>
    <p:sldId id="1986" r:id="rId10"/>
    <p:sldId id="9785" r:id="rId11"/>
    <p:sldId id="9741" r:id="rId12"/>
    <p:sldId id="9786" r:id="rId13"/>
    <p:sldId id="301" r:id="rId14"/>
    <p:sldId id="306" r:id="rId15"/>
    <p:sldId id="273" r:id="rId16"/>
    <p:sldId id="274" r:id="rId17"/>
    <p:sldId id="320" r:id="rId18"/>
    <p:sldId id="313" r:id="rId19"/>
    <p:sldId id="1134" r:id="rId20"/>
    <p:sldId id="1161" r:id="rId21"/>
    <p:sldId id="1139" r:id="rId22"/>
    <p:sldId id="9678" r:id="rId23"/>
    <p:sldId id="9787" r:id="rId24"/>
    <p:sldId id="9796" r:id="rId25"/>
    <p:sldId id="9792" r:id="rId26"/>
    <p:sldId id="9384" r:id="rId27"/>
    <p:sldId id="9555" r:id="rId28"/>
    <p:sldId id="2344" r:id="rId29"/>
    <p:sldId id="9781" r:id="rId30"/>
    <p:sldId id="9788" r:id="rId31"/>
    <p:sldId id="9556" r:id="rId32"/>
    <p:sldId id="9789" r:id="rId33"/>
    <p:sldId id="9691" r:id="rId34"/>
    <p:sldId id="9390" r:id="rId35"/>
    <p:sldId id="2180" r:id="rId36"/>
    <p:sldId id="2182" r:id="rId37"/>
    <p:sldId id="9790" r:id="rId38"/>
    <p:sldId id="9752" r:id="rId39"/>
    <p:sldId id="9791" r:id="rId40"/>
    <p:sldId id="9793"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28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875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50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74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172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192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996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47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34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192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878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329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629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664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5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604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644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1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138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9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119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469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86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7985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0825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dirty="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dirty="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dirty="0">
                <a:solidFill>
                  <a:srgbClr val="003399"/>
                </a:solidFill>
                <a:effectLst>
                  <a:outerShdw blurRad="38100" dist="38100" dir="2700000" algn="tl">
                    <a:srgbClr val="000000">
                      <a:alpha val="43137"/>
                    </a:srgbClr>
                  </a:outerShdw>
                </a:effectLst>
                <a:latin typeface="+mj-lt"/>
                <a:cs typeface="Times New Roman" pitchFamily="18" charset="0"/>
              </a:rPr>
              <a:t>ĐÁP CA </a:t>
            </a:r>
          </a:p>
          <a:p>
            <a:r>
              <a:rPr lang="en-US" sz="4400" b="1" dirty="0">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spTree>
    <p:extLst>
      <p:ext uri="{BB962C8B-B14F-4D97-AF65-F5344CB8AC3E}">
        <p14:creationId xmlns:p14="http://schemas.microsoft.com/office/powerpoint/2010/main" val="366936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TƯ</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71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vi-VN" sz="4000" dirty="0">
                <a:solidFill>
                  <a:schemeClr val="bg1"/>
                </a:solidFill>
              </a:rPr>
              <a:t>Họ đi khắp nơi loan báo Lời Chúa.</a:t>
            </a:r>
          </a:p>
        </p:txBody>
      </p:sp>
      <p:sp>
        <p:nvSpPr>
          <p:cNvPr id="5" name="TextBox 4"/>
          <p:cNvSpPr txBox="1"/>
          <p:nvPr/>
        </p:nvSpPr>
        <p:spPr>
          <a:xfrm>
            <a:off x="2971800" y="4400550"/>
            <a:ext cx="5715000" cy="584775"/>
          </a:xfrm>
          <a:prstGeom prst="rect">
            <a:avLst/>
          </a:prstGeom>
          <a:noFill/>
        </p:spPr>
        <p:txBody>
          <a:bodyPr wrap="square" rtlCol="0">
            <a:spAutoFit/>
          </a:bodyPr>
          <a:lstStyle/>
          <a:p>
            <a:r>
              <a:rPr lang="en-US" sz="3200">
                <a:solidFill>
                  <a:srgbClr val="FFFF00"/>
                </a:solidFill>
              </a:rPr>
              <a:t>Bài trích sách Công vụ Tồng Đồ</a:t>
            </a:r>
          </a:p>
        </p:txBody>
      </p:sp>
    </p:spTree>
    <p:extLst>
      <p:ext uri="{BB962C8B-B14F-4D97-AF65-F5344CB8AC3E}">
        <p14:creationId xmlns:p14="http://schemas.microsoft.com/office/powerpoint/2010/main" val="16081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Cả</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trái</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đất</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tung</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hô</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8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88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623" y="292048"/>
            <a:ext cx="30194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586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a:solidFill>
                  <a:srgbClr val="003399"/>
                </a:solidFill>
                <a:effectLst>
                  <a:outerShdw blurRad="38100" dist="38100" dir="2700000" algn="tl">
                    <a:srgbClr val="000000">
                      <a:alpha val="43137"/>
                    </a:srgbClr>
                  </a:outerShdw>
                </a:effectLst>
                <a:latin typeface="+mj-lt"/>
                <a:cs typeface="Times New Roman" pitchFamily="18" charset="0"/>
              </a:rPr>
              <a:t>Chúa nói: “ Tấ cả những ai tin vào người Con. Thì được sống muôn đời, và tôi sẽ cho họ sống lại ngày sau hết.”</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127554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TƯ</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6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03400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7200" b="1" dirty="0">
                <a:solidFill>
                  <a:srgbClr val="FF0000"/>
                </a:solidFill>
              </a:rPr>
              <a:t>LỄ DÂNG PHỤC SINH</a:t>
            </a:r>
          </a:p>
          <a:p>
            <a:pPr marL="27385" indent="0" algn="ctr">
              <a:lnSpc>
                <a:spcPct val="120000"/>
              </a:lnSpc>
              <a:buNone/>
            </a:pPr>
            <a:r>
              <a:rPr lang="en-US" dirty="0" err="1">
                <a:solidFill>
                  <a:srgbClr val="FF0000"/>
                </a:solidFill>
              </a:rPr>
              <a:t>Nguyễn</a:t>
            </a:r>
            <a:r>
              <a:rPr lang="en-US" dirty="0">
                <a:solidFill>
                  <a:srgbClr val="FF0000"/>
                </a:solidFill>
              </a:rPr>
              <a:t> </a:t>
            </a:r>
            <a:r>
              <a:rPr lang="en-US" dirty="0" err="1">
                <a:solidFill>
                  <a:srgbClr val="FF0000"/>
                </a:solidFill>
              </a:rPr>
              <a:t>Hùng</a:t>
            </a:r>
            <a:r>
              <a:rPr lang="en-US" dirty="0">
                <a:solidFill>
                  <a:srgbClr val="FF0000"/>
                </a:solidFill>
              </a:rPr>
              <a:t> </a:t>
            </a:r>
            <a:r>
              <a:rPr lang="en-US" dirty="0" err="1">
                <a:solidFill>
                  <a:srgbClr val="FF0000"/>
                </a:solidFill>
              </a:rPr>
              <a:t>Lân</a:t>
            </a:r>
            <a:r>
              <a:rPr lang="en-US" sz="7200" dirty="0">
                <a:solidFill>
                  <a:srgbClr val="FF0000"/>
                </a:solidFill>
              </a:rPr>
              <a:t/>
            </a:r>
            <a:br>
              <a:rPr lang="en-US" sz="7200" dirty="0">
                <a:solidFill>
                  <a:srgbClr val="FF0000"/>
                </a:solidFill>
              </a:rPr>
            </a:b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200" b="1" dirty="0">
                <a:solidFill>
                  <a:srgbClr val="002060"/>
                </a:solidFill>
              </a:rPr>
              <a:t>Hiệp dâng về trên đĩa thánh, bánh thơm ngọt ngào phúc ân. Này là bao lao công tiến dâng trót cả cuộc sống. Cùng dâng này đây chén rượu, xin Cha thương nhận lấy, máu chiên thánh trào tuôn để nuôi dưỡng linh hồn.</a:t>
            </a:r>
            <a:endParaRPr lang="en-US" altLang="en-US" sz="4200" b="1" u="sng" dirty="0">
              <a:solidFill>
                <a:srgbClr val="00206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rgbClr val="002060"/>
                </a:solidFill>
              </a:rPr>
              <a:t>Chan hoà niềm vui dâng về Thiên Chúa rạng ngời. Thiên đàng rộng mở, Chúa Con hiển vinh vượt qua. Mừng Giêsu chiến thắng đã thoát khỏi tay tử thần rồi, vinh phúc xuống cho muôn người người. Cùng dâng khúc hát: Alleluia!</a:t>
            </a:r>
            <a:endParaRPr lang="en-US" altLang="en-US" sz="49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3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dirty="0"/>
              <a:t> </a:t>
            </a:r>
            <a:r>
              <a:rPr lang="vi-VN" sz="4200" b="1" dirty="0">
                <a:solidFill>
                  <a:srgbClr val="002060"/>
                </a:solidFill>
              </a:rPr>
              <a:t>Đời con dù bao gian khó, đớn đau nhọc nhằn nỗi lo. Đường trần gian đau thương vẫn không sánh được cùng Chúa. Thì đây hiệp dâng đến Ngài, xin Cha thương nhận lầy, hiến dâng tấm lòng con, cùng thân xác, linh hồn.</a:t>
            </a:r>
            <a:endParaRPr lang="en-US" altLang="en-US" sz="4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TƯ</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spTree>
    <p:extLst>
      <p:ext uri="{BB962C8B-B14F-4D97-AF65-F5344CB8AC3E}">
        <p14:creationId xmlns:p14="http://schemas.microsoft.com/office/powerpoint/2010/main" val="193194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rgbClr val="002060"/>
                </a:solidFill>
              </a:rPr>
              <a:t>Chan hoà niềm vui dâng về Thiên Chúa rạng ngời. Thiên đàng rộng mở, Chúa Con hiển vinh vượt qua. Mừng Giêsu chiến thắng đã thoát khỏi tay tử thần rồi, vinh phúc xuống cho muôn người người. Cùng dâng khúc hát: Alleluia!</a:t>
            </a:r>
            <a:endParaRPr lang="en-US" altLang="en-US" sz="49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5251469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557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TƯ</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936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BÌNH AN CHÚA ÂN BAN</a:t>
            </a:r>
            <a:endParaRPr lang="vi-VN"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6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6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Quang </a:t>
            </a:r>
            <a:r>
              <a:rPr lang="en-US" sz="6000" b="1" i="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Uy</a:t>
            </a:r>
            <a:endParaRPr lang="en-US"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1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Pk1:</a:t>
            </a:r>
            <a:r>
              <a:rPr lang="en-US" sz="41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100" b="1" dirty="0" err="1">
                <a:solidFill>
                  <a:srgbClr val="002060"/>
                </a:solidFill>
                <a:latin typeface="+mj-lt"/>
                <a:cs typeface="Times New Roman" panose="02020603050405020304" pitchFamily="18" charset="0"/>
              </a:rPr>
              <a:t>Bình</a:t>
            </a:r>
            <a:r>
              <a:rPr lang="en-US" sz="4100" b="1" dirty="0">
                <a:solidFill>
                  <a:srgbClr val="002060"/>
                </a:solidFill>
                <a:latin typeface="+mj-lt"/>
                <a:cs typeface="Times New Roman" panose="02020603050405020304" pitchFamily="18" charset="0"/>
              </a:rPr>
              <a:t> an </a:t>
            </a:r>
            <a:r>
              <a:rPr lang="en-US" sz="4100" b="1" dirty="0" err="1">
                <a:solidFill>
                  <a:srgbClr val="002060"/>
                </a:solidFill>
                <a:latin typeface="+mj-lt"/>
                <a:cs typeface="Times New Roman" panose="02020603050405020304" pitchFamily="18" charset="0"/>
              </a:rPr>
              <a:t>nh</a:t>
            </a:r>
            <a:r>
              <a:rPr lang="vi-VN" sz="4100" b="1" dirty="0">
                <a:solidFill>
                  <a:srgbClr val="002060"/>
                </a:solidFill>
                <a:latin typeface="+mj-lt"/>
                <a:cs typeface="Times New Roman" panose="02020603050405020304" pitchFamily="18" charset="0"/>
              </a:rPr>
              <a:t>ư</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gió</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gió</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xua</a:t>
            </a:r>
            <a:r>
              <a:rPr lang="en-US" sz="4100" b="1" dirty="0">
                <a:solidFill>
                  <a:srgbClr val="002060"/>
                </a:solidFill>
                <a:latin typeface="+mj-lt"/>
                <a:cs typeface="Times New Roman" panose="02020603050405020304" pitchFamily="18" charset="0"/>
              </a:rPr>
              <a:t> tan </a:t>
            </a:r>
            <a:r>
              <a:rPr lang="en-US" sz="4100" b="1" dirty="0" err="1">
                <a:solidFill>
                  <a:srgbClr val="002060"/>
                </a:solidFill>
                <a:latin typeface="+mj-lt"/>
                <a:cs typeface="Times New Roman" panose="02020603050405020304" pitchFamily="18" charset="0"/>
              </a:rPr>
              <a:t>hờn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oan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Bình</a:t>
            </a:r>
            <a:r>
              <a:rPr lang="en-US" sz="4100" b="1" dirty="0">
                <a:solidFill>
                  <a:srgbClr val="002060"/>
                </a:solidFill>
                <a:latin typeface="+mj-lt"/>
                <a:cs typeface="Times New Roman" panose="02020603050405020304" pitchFamily="18" charset="0"/>
              </a:rPr>
              <a:t> an </a:t>
            </a:r>
            <a:r>
              <a:rPr lang="en-US" sz="4100" b="1" dirty="0" err="1">
                <a:solidFill>
                  <a:srgbClr val="002060"/>
                </a:solidFill>
                <a:latin typeface="+mj-lt"/>
                <a:cs typeface="Times New Roman" panose="02020603050405020304" pitchFamily="18" charset="0"/>
              </a:rPr>
              <a:t>nh</a:t>
            </a:r>
            <a:r>
              <a:rPr lang="vi-VN" sz="4100" b="1" dirty="0">
                <a:solidFill>
                  <a:srgbClr val="002060"/>
                </a:solidFill>
                <a:latin typeface="+mj-lt"/>
                <a:cs typeface="Times New Roman" panose="02020603050405020304" pitchFamily="18" charset="0"/>
              </a:rPr>
              <a:t>ư</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tia</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nắng</a:t>
            </a:r>
            <a:r>
              <a:rPr lang="en-US" sz="4100" b="1" dirty="0">
                <a:solidFill>
                  <a:srgbClr val="002060"/>
                </a:solidFill>
                <a:latin typeface="+mj-lt"/>
                <a:cs typeface="Times New Roman" panose="02020603050405020304" pitchFamily="18" charset="0"/>
              </a:rPr>
              <a:t> s</a:t>
            </a:r>
            <a:r>
              <a:rPr lang="vi-VN" sz="4100" b="1" dirty="0">
                <a:solidFill>
                  <a:srgbClr val="002060"/>
                </a:solidFill>
                <a:latin typeface="+mj-lt"/>
                <a:cs typeface="Times New Roman" panose="02020603050405020304" pitchFamily="18" charset="0"/>
              </a:rPr>
              <a:t>ư</a:t>
            </a:r>
            <a:r>
              <a:rPr lang="en-US" sz="4100" b="1" dirty="0" err="1">
                <a:solidFill>
                  <a:srgbClr val="002060"/>
                </a:solidFill>
                <a:latin typeface="+mj-lt"/>
                <a:cs typeface="Times New Roman" panose="02020603050405020304" pitchFamily="18" charset="0"/>
              </a:rPr>
              <a:t>ởi</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ấm</a:t>
            </a:r>
            <a:r>
              <a:rPr lang="en-US" sz="4100" b="1" dirty="0">
                <a:solidFill>
                  <a:srgbClr val="002060"/>
                </a:solidFill>
                <a:latin typeface="+mj-lt"/>
                <a:cs typeface="Times New Roman" panose="02020603050405020304" pitchFamily="18" charset="0"/>
              </a:rPr>
              <a:t> bao </a:t>
            </a:r>
            <a:r>
              <a:rPr lang="en-US" sz="4100" b="1" dirty="0" err="1">
                <a:solidFill>
                  <a:srgbClr val="002060"/>
                </a:solidFill>
                <a:latin typeface="+mj-lt"/>
                <a:cs typeface="Times New Roman" panose="02020603050405020304" pitchFamily="18" charset="0"/>
              </a:rPr>
              <a:t>thở</a:t>
            </a:r>
            <a:r>
              <a:rPr lang="en-US" sz="4100" b="1" dirty="0">
                <a:solidFill>
                  <a:srgbClr val="002060"/>
                </a:solidFill>
                <a:latin typeface="+mj-lt"/>
                <a:cs typeface="Times New Roman" panose="02020603050405020304" pitchFamily="18" charset="0"/>
              </a:rPr>
              <a:t> than. </a:t>
            </a:r>
            <a:r>
              <a:rPr lang="en-US" sz="4100" b="1" dirty="0" err="1">
                <a:solidFill>
                  <a:srgbClr val="002060"/>
                </a:solidFill>
                <a:latin typeface="+mj-lt"/>
                <a:cs typeface="Times New Roman" panose="02020603050405020304" pitchFamily="18" charset="0"/>
              </a:rPr>
              <a:t>Rực</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nóng</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cậy</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trông</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lòng</a:t>
            </a:r>
            <a:r>
              <a:rPr lang="en-US" sz="4100" b="1" dirty="0">
                <a:solidFill>
                  <a:srgbClr val="002060"/>
                </a:solidFill>
                <a:latin typeface="+mj-lt"/>
                <a:cs typeface="Times New Roman" panose="02020603050405020304" pitchFamily="18" charset="0"/>
              </a:rPr>
              <a:t> ng</a:t>
            </a:r>
            <a:r>
              <a:rPr lang="vi-VN" sz="4100" b="1" dirty="0">
                <a:solidFill>
                  <a:srgbClr val="002060"/>
                </a:solidFill>
                <a:latin typeface="+mj-lt"/>
                <a:cs typeface="Times New Roman" panose="02020603050405020304" pitchFamily="18" charset="0"/>
              </a:rPr>
              <a:t>ư</a:t>
            </a:r>
            <a:r>
              <a:rPr lang="en-US" sz="4100" b="1" dirty="0" err="1">
                <a:solidFill>
                  <a:srgbClr val="002060"/>
                </a:solidFill>
                <a:latin typeface="+mj-lt"/>
                <a:cs typeface="Times New Roman" panose="02020603050405020304" pitchFamily="18" charset="0"/>
              </a:rPr>
              <a:t>ớc</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lên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chờ</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mong</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nguồn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bình</a:t>
            </a:r>
            <a:r>
              <a:rPr lang="en-US" sz="4100" b="1" dirty="0">
                <a:solidFill>
                  <a:srgbClr val="002060"/>
                </a:solidFill>
                <a:latin typeface="+mj-lt"/>
                <a:cs typeface="Times New Roman" panose="02020603050405020304" pitchFamily="18" charset="0"/>
              </a:rPr>
              <a:t> an </a:t>
            </a:r>
            <a:r>
              <a:rPr lang="en-US" sz="4100" b="1" dirty="0" err="1">
                <a:solidFill>
                  <a:srgbClr val="002060"/>
                </a:solidFill>
                <a:latin typeface="+mj-lt"/>
                <a:cs typeface="Times New Roman" panose="02020603050405020304" pitchFamily="18" charset="0"/>
              </a:rPr>
              <a:t>Chúa</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ân</a:t>
            </a:r>
            <a:r>
              <a:rPr lang="en-US" sz="4100" b="1" dirty="0">
                <a:solidFill>
                  <a:srgbClr val="002060"/>
                </a:solidFill>
                <a:latin typeface="+mj-lt"/>
                <a:cs typeface="Times New Roman" panose="02020603050405020304" pitchFamily="18" charset="0"/>
              </a:rPr>
              <a:t> ban </a:t>
            </a:r>
            <a:r>
              <a:rPr lang="en-US" sz="4100" b="1" dirty="0" err="1">
                <a:solidFill>
                  <a:srgbClr val="002060"/>
                </a:solidFill>
                <a:latin typeface="+mj-lt"/>
                <a:cs typeface="Times New Roman" panose="02020603050405020304" pitchFamily="18" charset="0"/>
              </a:rPr>
              <a:t>sẽ</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chữa</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lành</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cho</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trần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gian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Nguồn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bình</a:t>
            </a:r>
            <a:r>
              <a:rPr lang="en-US" sz="4100" b="1" dirty="0">
                <a:solidFill>
                  <a:srgbClr val="002060"/>
                </a:solidFill>
                <a:latin typeface="+mj-lt"/>
                <a:cs typeface="Times New Roman" panose="02020603050405020304" pitchFamily="18" charset="0"/>
              </a:rPr>
              <a:t> an </a:t>
            </a:r>
            <a:r>
              <a:rPr lang="en-US" sz="4100" b="1" dirty="0" err="1">
                <a:solidFill>
                  <a:srgbClr val="002060"/>
                </a:solidFill>
                <a:latin typeface="+mj-lt"/>
                <a:cs typeface="Times New Roman" panose="02020603050405020304" pitchFamily="18" charset="0"/>
              </a:rPr>
              <a:t>suối</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hân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hoan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sẽ</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tuôn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tràn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luôn</a:t>
            </a:r>
            <a:r>
              <a:rPr lang="en-US" sz="4100" b="1" dirty="0">
                <a:solidFill>
                  <a:srgbClr val="002060"/>
                </a:solidFill>
                <a:latin typeface="+mj-lt"/>
                <a:cs typeface="Times New Roman" panose="02020603050405020304" pitchFamily="18" charset="0"/>
              </a:rPr>
              <a:t> </a:t>
            </a:r>
            <a:r>
              <a:rPr lang="en-US" sz="4100" b="1" dirty="0" err="1">
                <a:solidFill>
                  <a:srgbClr val="002060"/>
                </a:solidFill>
                <a:latin typeface="+mj-lt"/>
                <a:cs typeface="Times New Roman" panose="02020603050405020304" pitchFamily="18" charset="0"/>
              </a:rPr>
              <a:t>chứa</a:t>
            </a:r>
            <a:r>
              <a:rPr lang="en-US" sz="4100" b="1" dirty="0">
                <a:solidFill>
                  <a:srgbClr val="002060"/>
                </a:solidFill>
                <a:latin typeface="+mj-lt"/>
                <a:cs typeface="Times New Roman" panose="02020603050405020304" pitchFamily="18" charset="0"/>
              </a:rPr>
              <a:t> chan.  </a:t>
            </a:r>
            <a:endParaRPr lang="en-US" sz="41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endParaRPr lang="en-US" sz="2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a:solidFill>
                  <a:srgbClr val="002060"/>
                </a:solidFill>
                <a:latin typeface="+mj-lt"/>
                <a:cs typeface="Times New Roman" panose="02020603050405020304" pitchFamily="18" charset="0"/>
              </a:rPr>
              <a:t>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 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 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-u-u-</a:t>
            </a:r>
            <a:r>
              <a:rPr lang="en-US" sz="8000" b="1" dirty="0" err="1">
                <a:solidFill>
                  <a:srgbClr val="002060"/>
                </a:solidFill>
                <a:latin typeface="+mj-lt"/>
                <a:cs typeface="Times New Roman" panose="02020603050405020304" pitchFamily="18" charset="0"/>
              </a:rPr>
              <a:t>ia.</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Pk2:</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nh</a:t>
            </a:r>
            <a:r>
              <a:rPr lang="vi-VN" sz="4000" b="1" dirty="0">
                <a:solidFill>
                  <a:srgbClr val="002060"/>
                </a:solidFill>
                <a:latin typeface="+mj-lt"/>
                <a:cs typeface="Times New Roman" panose="02020603050405020304" pitchFamily="18" charset="0"/>
              </a:rPr>
              <a:t>ư</a:t>
            </a:r>
            <a:r>
              <a:rPr lang="en-US" sz="4000" b="1" dirty="0">
                <a:solidFill>
                  <a:srgbClr val="002060"/>
                </a:solidFill>
                <a:latin typeface="+mj-lt"/>
                <a:cs typeface="Times New Roman" panose="02020603050405020304" pitchFamily="18" charset="0"/>
              </a:rPr>
              <a:t> n</a:t>
            </a:r>
            <a:r>
              <a:rPr lang="vi-VN" sz="4000" b="1" dirty="0">
                <a:solidFill>
                  <a:srgbClr val="002060"/>
                </a:solidFill>
                <a:latin typeface="+mj-lt"/>
                <a:cs typeface="Times New Roman" panose="02020603050405020304" pitchFamily="18" charset="0"/>
              </a:rPr>
              <a:t>ư</a:t>
            </a:r>
            <a:r>
              <a:rPr lang="en-US" sz="4000" b="1" dirty="0" err="1">
                <a:solidFill>
                  <a:srgbClr val="002060"/>
                </a:solidFill>
                <a:latin typeface="+mj-lt"/>
                <a:cs typeface="Times New Roman" panose="02020603050405020304" pitchFamily="18" charset="0"/>
              </a:rPr>
              <a:t>ớc</a:t>
            </a:r>
            <a:r>
              <a:rPr lang="en-US" sz="4000" b="1" dirty="0">
                <a:solidFill>
                  <a:srgbClr val="002060"/>
                </a:solidFill>
                <a:latin typeface="+mj-lt"/>
                <a:cs typeface="Times New Roman" panose="02020603050405020304" pitchFamily="18" charset="0"/>
              </a:rPr>
              <a:t>, n</a:t>
            </a:r>
            <a:r>
              <a:rPr lang="vi-VN" sz="4000" b="1" dirty="0">
                <a:solidFill>
                  <a:srgbClr val="002060"/>
                </a:solidFill>
                <a:latin typeface="+mj-lt"/>
                <a:cs typeface="Times New Roman" panose="02020603050405020304" pitchFamily="18" charset="0"/>
              </a:rPr>
              <a:t>ư</a:t>
            </a:r>
            <a:r>
              <a:rPr lang="en-US" sz="4000" b="1" dirty="0" err="1">
                <a:solidFill>
                  <a:srgbClr val="002060"/>
                </a:solidFill>
                <a:latin typeface="+mj-lt"/>
                <a:cs typeface="Times New Roman" panose="02020603050405020304" pitchFamily="18" charset="0"/>
              </a:rPr>
              <a:t>ớc</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mát</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trong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thảnh</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th</a:t>
            </a:r>
            <a:r>
              <a:rPr lang="vi-VN" sz="4000" b="1" dirty="0">
                <a:solidFill>
                  <a:srgbClr val="002060"/>
                </a:solidFill>
                <a:latin typeface="+mj-lt"/>
                <a:cs typeface="Times New Roman" panose="02020603050405020304" pitchFamily="18" charset="0"/>
              </a:rPr>
              <a:t>ơ</a:t>
            </a:r>
            <a:r>
              <a:rPr lang="en-US" sz="4000" b="1" dirty="0" err="1">
                <a:solidFill>
                  <a:srgbClr val="002060"/>
                </a:solidFill>
                <a:latin typeface="+mj-lt"/>
                <a:cs typeface="Times New Roman" panose="02020603050405020304" pitchFamily="18" charset="0"/>
              </a:rPr>
              <a:t>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nh</a:t>
            </a:r>
            <a:r>
              <a:rPr lang="vi-VN" sz="4000" b="1" dirty="0">
                <a:solidFill>
                  <a:srgbClr val="002060"/>
                </a:solidFill>
                <a:latin typeface="+mj-lt"/>
                <a:cs typeface="Times New Roman" panose="02020603050405020304" pitchFamily="18" charset="0"/>
              </a:rPr>
              <a:t>ư</a:t>
            </a:r>
            <a:r>
              <a:rPr lang="en-US" sz="4000" b="1" dirty="0">
                <a:solidFill>
                  <a:srgbClr val="002060"/>
                </a:solidFill>
                <a:latin typeface="+mj-lt"/>
                <a:cs typeface="Times New Roman" panose="02020603050405020304" pitchFamily="18" charset="0"/>
              </a:rPr>
              <a:t> con </a:t>
            </a:r>
            <a:r>
              <a:rPr lang="en-US" sz="4000" b="1" dirty="0" err="1">
                <a:solidFill>
                  <a:srgbClr val="002060"/>
                </a:solidFill>
                <a:latin typeface="+mj-lt"/>
                <a:cs typeface="Times New Roman" panose="02020603050405020304" pitchFamily="18" charset="0"/>
              </a:rPr>
              <a:t>suối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rồi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sẽ</a:t>
            </a:r>
            <a:r>
              <a:rPr lang="en-US" sz="4000" b="1" dirty="0">
                <a:solidFill>
                  <a:srgbClr val="002060"/>
                </a:solidFill>
                <a:latin typeface="+mj-lt"/>
                <a:cs typeface="Times New Roman" panose="02020603050405020304" pitchFamily="18" charset="0"/>
              </a:rPr>
              <a:t> ra </a:t>
            </a:r>
            <a:r>
              <a:rPr lang="en-US" sz="4000" b="1" dirty="0" err="1">
                <a:solidFill>
                  <a:srgbClr val="002060"/>
                </a:solidFill>
                <a:latin typeface="+mj-lt"/>
                <a:cs typeface="Times New Roman" panose="02020603050405020304" pitchFamily="18" charset="0"/>
              </a:rPr>
              <a:t>biển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kh</a:t>
            </a:r>
            <a:r>
              <a:rPr lang="vi-VN" sz="4000" b="1" dirty="0">
                <a:solidFill>
                  <a:srgbClr val="002060"/>
                </a:solidFill>
                <a:latin typeface="+mj-lt"/>
                <a:cs typeface="Times New Roman" panose="02020603050405020304" pitchFamily="18" charset="0"/>
              </a:rPr>
              <a:t>ơ</a:t>
            </a:r>
            <a:r>
              <a:rPr lang="en-US" sz="4000" b="1" dirty="0" err="1">
                <a:solidFill>
                  <a:srgbClr val="002060"/>
                </a:solidFill>
                <a:latin typeface="+mj-lt"/>
                <a:cs typeface="Times New Roman" panose="02020603050405020304" pitchFamily="18" charset="0"/>
              </a:rPr>
              <a:t>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Nguồn</a:t>
            </a:r>
            <a:r>
              <a:rPr lang="en-US" sz="4000" b="1" dirty="0">
                <a:solidFill>
                  <a:srgbClr val="002060"/>
                </a:solidFill>
                <a:latin typeface="+mj-lt"/>
                <a:cs typeface="Times New Roman" panose="02020603050405020304" pitchFamily="18" charset="0"/>
              </a:rPr>
              <a:t> n</a:t>
            </a:r>
            <a:r>
              <a:rPr lang="vi-VN" sz="4000" b="1" dirty="0">
                <a:solidFill>
                  <a:srgbClr val="002060"/>
                </a:solidFill>
                <a:latin typeface="+mj-lt"/>
                <a:cs typeface="Times New Roman" panose="02020603050405020304" pitchFamily="18" charset="0"/>
              </a:rPr>
              <a:t>ư</a:t>
            </a:r>
            <a:r>
              <a:rPr lang="en-US" sz="4000" b="1" dirty="0" err="1">
                <a:solidFill>
                  <a:srgbClr val="002060"/>
                </a:solidFill>
                <a:latin typeface="+mj-lt"/>
                <a:cs typeface="Times New Roman" panose="02020603050405020304" pitchFamily="18" charset="0"/>
              </a:rPr>
              <a:t>ớc</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huyền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siêu</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lòng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đón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trao</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tình</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yêu</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nguồn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Chúa</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ân</a:t>
            </a:r>
            <a:r>
              <a:rPr lang="en-US" sz="4000" b="1" dirty="0">
                <a:solidFill>
                  <a:srgbClr val="002060"/>
                </a:solidFill>
                <a:latin typeface="+mj-lt"/>
                <a:cs typeface="Times New Roman" panose="02020603050405020304" pitchFamily="18" charset="0"/>
              </a:rPr>
              <a:t> ban </a:t>
            </a:r>
            <a:r>
              <a:rPr lang="en-US" sz="4000" b="1" dirty="0" err="1">
                <a:solidFill>
                  <a:srgbClr val="002060"/>
                </a:solidFill>
                <a:latin typeface="+mj-lt"/>
                <a:cs typeface="Times New Roman" panose="02020603050405020304" pitchFamily="18" charset="0"/>
              </a:rPr>
              <a:t>sẽ</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thắp</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lên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hy</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vọng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ngoan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Nguồn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chắp</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tay</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hoa</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chắt</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chiu</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hạnh</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ngộ</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thiết</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tha</a:t>
            </a:r>
            <a:r>
              <a:rPr lang="en-US" sz="4000" b="1" dirty="0">
                <a:solidFill>
                  <a:srgbClr val="002060"/>
                </a:solidFill>
                <a:latin typeface="+mj-lt"/>
                <a:cs typeface="Times New Roman" panose="02020603050405020304" pitchFamily="18" charset="0"/>
              </a:rPr>
              <a:t>. </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endParaRPr lang="en-US" sz="2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a:solidFill>
                  <a:srgbClr val="002060"/>
                </a:solidFill>
                <a:latin typeface="+mj-lt"/>
                <a:cs typeface="Times New Roman" panose="02020603050405020304" pitchFamily="18" charset="0"/>
              </a:rPr>
              <a:t>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 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 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-u-u-</a:t>
            </a:r>
            <a:r>
              <a:rPr lang="en-US" sz="8000" b="1" dirty="0" err="1">
                <a:solidFill>
                  <a:srgbClr val="002060"/>
                </a:solidFill>
                <a:latin typeface="+mj-lt"/>
                <a:cs typeface="Times New Roman" panose="02020603050405020304" pitchFamily="18" charset="0"/>
              </a:rPr>
              <a:t>ia.</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61683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Pk3:</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nh</a:t>
            </a:r>
            <a:r>
              <a:rPr lang="vi-VN" sz="4000" b="1" dirty="0">
                <a:solidFill>
                  <a:srgbClr val="002060"/>
                </a:solidFill>
                <a:latin typeface="+mj-lt"/>
                <a:cs typeface="Times New Roman" panose="02020603050405020304" pitchFamily="18" charset="0"/>
              </a:rPr>
              <a:t>ư</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đất</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đất</a:t>
            </a:r>
            <a:r>
              <a:rPr lang="en-US" sz="4000" b="1" dirty="0">
                <a:solidFill>
                  <a:srgbClr val="002060"/>
                </a:solidFill>
                <a:latin typeface="+mj-lt"/>
                <a:cs typeface="Times New Roman" panose="02020603050405020304" pitchFamily="18" charset="0"/>
              </a:rPr>
              <a:t> d</a:t>
            </a:r>
            <a:r>
              <a:rPr lang="vi-VN" sz="4000" b="1" dirty="0">
                <a:solidFill>
                  <a:srgbClr val="002060"/>
                </a:solidFill>
                <a:latin typeface="+mj-lt"/>
                <a:cs typeface="Times New Roman" panose="02020603050405020304" pitchFamily="18" charset="0"/>
              </a:rPr>
              <a:t>ư</a:t>
            </a:r>
            <a:r>
              <a:rPr lang="en-US" sz="4000" b="1" dirty="0" err="1">
                <a:solidFill>
                  <a:srgbClr val="002060"/>
                </a:solidFill>
                <a:latin typeface="+mj-lt"/>
                <a:cs typeface="Times New Roman" panose="02020603050405020304" pitchFamily="18" charset="0"/>
              </a:rPr>
              <a:t>ỡng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nuôi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chở</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che</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nh</a:t>
            </a:r>
            <a:r>
              <a:rPr lang="vi-VN" sz="4000" b="1" dirty="0">
                <a:solidFill>
                  <a:srgbClr val="002060"/>
                </a:solidFill>
                <a:latin typeface="+mj-lt"/>
                <a:cs typeface="Times New Roman" panose="02020603050405020304" pitchFamily="18" charset="0"/>
              </a:rPr>
              <a:t>ư</a:t>
            </a:r>
            <a:r>
              <a:rPr lang="en-US" sz="4000" b="1" dirty="0">
                <a:solidFill>
                  <a:srgbClr val="002060"/>
                </a:solidFill>
                <a:latin typeface="+mj-lt"/>
                <a:cs typeface="Times New Roman" panose="02020603050405020304" pitchFamily="18" charset="0"/>
              </a:rPr>
              <a:t> men </a:t>
            </a:r>
            <a:r>
              <a:rPr lang="en-US" sz="4000" b="1" dirty="0" err="1">
                <a:solidFill>
                  <a:srgbClr val="002060"/>
                </a:solidFill>
                <a:latin typeface="+mj-lt"/>
                <a:cs typeface="Times New Roman" panose="02020603050405020304" pitchFamily="18" charset="0"/>
              </a:rPr>
              <a:t>muối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cho</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thắm</a:t>
            </a:r>
            <a:r>
              <a:rPr lang="en-US" sz="4000" b="1" dirty="0">
                <a:solidFill>
                  <a:srgbClr val="002060"/>
                </a:solidFill>
                <a:latin typeface="+mj-lt"/>
                <a:cs typeface="Times New Roman" panose="02020603050405020304" pitchFamily="18" charset="0"/>
              </a:rPr>
              <a:t> t</a:t>
            </a:r>
            <a:r>
              <a:rPr lang="vi-VN" sz="4000" b="1" dirty="0">
                <a:solidFill>
                  <a:srgbClr val="002060"/>
                </a:solidFill>
                <a:latin typeface="+mj-lt"/>
                <a:cs typeface="Times New Roman" panose="02020603050405020304" pitchFamily="18" charset="0"/>
              </a:rPr>
              <a:t>ư</a:t>
            </a:r>
            <a:r>
              <a:rPr lang="en-US" sz="4000" b="1" dirty="0" err="1">
                <a:solidFill>
                  <a:srgbClr val="002060"/>
                </a:solidFill>
                <a:latin typeface="+mj-lt"/>
                <a:cs typeface="Times New Roman" panose="02020603050405020304" pitchFamily="18" charset="0"/>
              </a:rPr>
              <a:t>ơi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đời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vui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Bừng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sáng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niềm</a:t>
            </a:r>
            <a:r>
              <a:rPr lang="en-US" sz="4000" b="1" dirty="0">
                <a:solidFill>
                  <a:srgbClr val="002060"/>
                </a:solidFill>
                <a:latin typeface="+mj-lt"/>
                <a:cs typeface="Times New Roman" panose="02020603050405020304" pitchFamily="18" charset="0"/>
              </a:rPr>
              <a:t> tin </a:t>
            </a:r>
            <a:r>
              <a:rPr lang="en-US" sz="4000" b="1" dirty="0" err="1">
                <a:solidFill>
                  <a:srgbClr val="002060"/>
                </a:solidFill>
                <a:latin typeface="+mj-lt"/>
                <a:cs typeface="Times New Roman" panose="02020603050405020304" pitchFamily="18" charset="0"/>
              </a:rPr>
              <a:t>lòng</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khát</a:t>
            </a:r>
            <a:r>
              <a:rPr lang="en-US" sz="4000" b="1" dirty="0">
                <a:solidFill>
                  <a:srgbClr val="002060"/>
                </a:solidFill>
                <a:latin typeface="+mj-lt"/>
                <a:cs typeface="Times New Roman" panose="02020603050405020304" pitchFamily="18" charset="0"/>
              </a:rPr>
              <a:t> khao </a:t>
            </a:r>
            <a:r>
              <a:rPr lang="en-US" sz="4000" b="1" dirty="0" err="1">
                <a:solidFill>
                  <a:srgbClr val="002060"/>
                </a:solidFill>
                <a:latin typeface="+mj-lt"/>
                <a:cs typeface="Times New Roman" panose="02020603050405020304" pitchFamily="18" charset="0"/>
              </a:rPr>
              <a:t>nguyện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xin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nguồn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Chúa</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ân</a:t>
            </a:r>
            <a:r>
              <a:rPr lang="en-US" sz="4000" b="1" dirty="0">
                <a:solidFill>
                  <a:srgbClr val="002060"/>
                </a:solidFill>
                <a:latin typeface="+mj-lt"/>
                <a:cs typeface="Times New Roman" panose="02020603050405020304" pitchFamily="18" charset="0"/>
              </a:rPr>
              <a:t> ban </a:t>
            </a:r>
            <a:r>
              <a:rPr lang="en-US" sz="4000" b="1" dirty="0" err="1">
                <a:solidFill>
                  <a:srgbClr val="002060"/>
                </a:solidFill>
                <a:latin typeface="+mj-lt"/>
                <a:cs typeface="Times New Roman" panose="02020603050405020304" pitchFamily="18" charset="0"/>
              </a:rPr>
              <a:t>sẽ</a:t>
            </a:r>
            <a:r>
              <a:rPr lang="en-US" sz="4000" b="1" dirty="0">
                <a:solidFill>
                  <a:srgbClr val="002060"/>
                </a:solidFill>
                <a:latin typeface="+mj-lt"/>
                <a:cs typeface="Times New Roman" panose="02020603050405020304" pitchFamily="18" charset="0"/>
              </a:rPr>
              <a:t> đ</a:t>
            </a:r>
            <a:r>
              <a:rPr lang="vi-VN" sz="4000" b="1" dirty="0">
                <a:solidFill>
                  <a:srgbClr val="002060"/>
                </a:solidFill>
                <a:latin typeface="+mj-lt"/>
                <a:cs typeface="Times New Roman" panose="02020603050405020304" pitchFamily="18" charset="0"/>
              </a:rPr>
              <a:t>ư</a:t>
            </a:r>
            <a:r>
              <a:rPr lang="en-US" sz="4000" b="1" dirty="0">
                <a:solidFill>
                  <a:srgbClr val="002060"/>
                </a:solidFill>
                <a:latin typeface="+mj-lt"/>
                <a:cs typeface="Times New Roman" panose="02020603050405020304" pitchFamily="18" charset="0"/>
              </a:rPr>
              <a:t>a </a:t>
            </a:r>
            <a:r>
              <a:rPr lang="en-US" sz="4000" b="1" dirty="0" err="1">
                <a:solidFill>
                  <a:srgbClr val="002060"/>
                </a:solidFill>
                <a:latin typeface="+mj-lt"/>
                <a:cs typeface="Times New Roman" panose="02020603050405020304" pitchFamily="18" charset="0"/>
              </a:rPr>
              <a:t>về</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quê</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nhà</a:t>
            </a:r>
            <a:r>
              <a:rPr lang="en-US" sz="4000" b="1" dirty="0">
                <a:solidFill>
                  <a:srgbClr val="002060"/>
                </a:solidFill>
                <a:latin typeface="+mj-lt"/>
                <a:cs typeface="Times New Roman" panose="02020603050405020304" pitchFamily="18" charset="0"/>
              </a:rPr>
              <a:t> Cha. </a:t>
            </a:r>
            <a:r>
              <a:rPr lang="en-US" sz="4000" b="1" dirty="0" err="1">
                <a:solidFill>
                  <a:srgbClr val="002060"/>
                </a:solidFill>
                <a:latin typeface="+mj-lt"/>
                <a:cs typeface="Times New Roman" panose="02020603050405020304" pitchFamily="18" charset="0"/>
              </a:rPr>
              <a:t>Nguồn</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bình</a:t>
            </a:r>
            <a:r>
              <a:rPr lang="en-US" sz="4000" b="1" dirty="0">
                <a:solidFill>
                  <a:srgbClr val="002060"/>
                </a:solidFill>
                <a:latin typeface="+mj-lt"/>
                <a:cs typeface="Times New Roman" panose="02020603050405020304" pitchFamily="18" charset="0"/>
              </a:rPr>
              <a:t> an </a:t>
            </a:r>
            <a:r>
              <a:rPr lang="en-US" sz="4000" b="1" dirty="0" err="1">
                <a:solidFill>
                  <a:srgbClr val="002060"/>
                </a:solidFill>
                <a:latin typeface="+mj-lt"/>
                <a:cs typeface="Times New Roman" panose="02020603050405020304" pitchFamily="18" charset="0"/>
              </a:rPr>
              <a:t>khúc</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tân</a:t>
            </a:r>
            <a:r>
              <a:rPr lang="en-US" sz="4000" b="1" dirty="0">
                <a:solidFill>
                  <a:srgbClr val="002060"/>
                </a:solidFill>
                <a:latin typeface="+mj-lt"/>
                <a:cs typeface="Times New Roman" panose="02020603050405020304" pitchFamily="18" charset="0"/>
              </a:rPr>
              <a:t> ca </a:t>
            </a:r>
            <a:r>
              <a:rPr lang="en-US" sz="4000" b="1" dirty="0" err="1">
                <a:solidFill>
                  <a:srgbClr val="002060"/>
                </a:solidFill>
                <a:latin typeface="+mj-lt"/>
                <a:cs typeface="Times New Roman" panose="02020603050405020304" pitchFamily="18" charset="0"/>
              </a:rPr>
              <a:t>sẽ</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phôi</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pha</a:t>
            </a:r>
            <a:r>
              <a:rPr lang="en-US" sz="4000" b="1" dirty="0">
                <a:solidFill>
                  <a:srgbClr val="002060"/>
                </a:solidFill>
                <a:latin typeface="+mj-lt"/>
                <a:cs typeface="Times New Roman" panose="02020603050405020304" pitchFamily="18" charset="0"/>
              </a:rPr>
              <a:t> bao </a:t>
            </a:r>
            <a:r>
              <a:rPr lang="en-US" sz="4000" b="1" dirty="0" err="1">
                <a:solidFill>
                  <a:srgbClr val="002060"/>
                </a:solidFill>
                <a:latin typeface="+mj-lt"/>
                <a:cs typeface="Times New Roman" panose="02020603050405020304" pitchFamily="18" charset="0"/>
              </a:rPr>
              <a:t>xót</a:t>
            </a:r>
            <a:r>
              <a:rPr lang="en-US" sz="4000" b="1" dirty="0">
                <a:solidFill>
                  <a:srgbClr val="002060"/>
                </a:solidFill>
                <a:latin typeface="+mj-lt"/>
                <a:cs typeface="Times New Roman" panose="02020603050405020304" pitchFamily="18" charset="0"/>
              </a:rPr>
              <a:t> </a:t>
            </a:r>
            <a:r>
              <a:rPr lang="en-US" sz="4000" b="1" dirty="0" err="1">
                <a:solidFill>
                  <a:srgbClr val="002060"/>
                </a:solidFill>
                <a:latin typeface="+mj-lt"/>
                <a:cs typeface="Times New Roman" panose="02020603050405020304" pitchFamily="18" charset="0"/>
              </a:rPr>
              <a:t>xa</a:t>
            </a:r>
            <a:r>
              <a:rPr lang="en-US" sz="4000" b="1" dirty="0">
                <a:solidFill>
                  <a:srgbClr val="002060"/>
                </a:solidFill>
                <a:latin typeface="+mj-lt"/>
                <a:cs typeface="Times New Roman" panose="02020603050405020304" pitchFamily="18" charset="0"/>
              </a:rPr>
              <a:t>. </a:t>
            </a:r>
            <a:endParaRPr lang="en-US" sz="4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endParaRPr lang="en-US" sz="2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a:solidFill>
                  <a:srgbClr val="002060"/>
                </a:solidFill>
                <a:latin typeface="+mj-lt"/>
                <a:cs typeface="Times New Roman" panose="02020603050405020304" pitchFamily="18" charset="0"/>
              </a:rPr>
              <a:t>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 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 Ha-</a:t>
            </a:r>
            <a:r>
              <a:rPr lang="en-US" sz="8000" b="1" dirty="0" err="1">
                <a:solidFill>
                  <a:srgbClr val="002060"/>
                </a:solidFill>
                <a:latin typeface="+mj-lt"/>
                <a:cs typeface="Times New Roman" panose="02020603050405020304" pitchFamily="18" charset="0"/>
              </a:rPr>
              <a:t>lê</a:t>
            </a:r>
            <a:r>
              <a:rPr lang="en-US" sz="8000" b="1" dirty="0">
                <a:solidFill>
                  <a:srgbClr val="002060"/>
                </a:solidFill>
                <a:latin typeface="+mj-lt"/>
                <a:cs typeface="Times New Roman" panose="02020603050405020304" pitchFamily="18" charset="0"/>
              </a:rPr>
              <a:t>-</a:t>
            </a:r>
            <a:r>
              <a:rPr lang="en-US" sz="8000" b="1" dirty="0" err="1">
                <a:solidFill>
                  <a:srgbClr val="002060"/>
                </a:solidFill>
                <a:latin typeface="+mj-lt"/>
                <a:cs typeface="Times New Roman" panose="02020603050405020304" pitchFamily="18" charset="0"/>
              </a:rPr>
              <a:t>lu</a:t>
            </a:r>
            <a:r>
              <a:rPr lang="en-US" sz="8000" b="1" dirty="0">
                <a:solidFill>
                  <a:srgbClr val="002060"/>
                </a:solidFill>
                <a:latin typeface="+mj-lt"/>
                <a:cs typeface="Times New Roman" panose="02020603050405020304" pitchFamily="18" charset="0"/>
              </a:rPr>
              <a:t>-u-u-</a:t>
            </a:r>
            <a:r>
              <a:rPr lang="en-US" sz="8000" b="1" dirty="0" err="1">
                <a:solidFill>
                  <a:srgbClr val="002060"/>
                </a:solidFill>
                <a:latin typeface="+mj-lt"/>
                <a:cs typeface="Times New Roman" panose="02020603050405020304" pitchFamily="18" charset="0"/>
              </a:rPr>
              <a:t>ia.</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9175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TƯ</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159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err="1">
                <a:solidFill>
                  <a:srgbClr val="FF0000"/>
                </a:solidFill>
                <a:latin typeface="+mj-lt"/>
                <a:cs typeface="Times New Roman" panose="02020603050405020304" pitchFamily="18" charset="0"/>
              </a:rPr>
              <a:t>Chúa</a:t>
            </a:r>
            <a:r>
              <a:rPr lang="en-US" sz="5400" b="1" dirty="0">
                <a:solidFill>
                  <a:srgbClr val="FF0000"/>
                </a:solidFill>
                <a:latin typeface="+mj-lt"/>
                <a:cs typeface="Times New Roman" panose="02020603050405020304" pitchFamily="18" charset="0"/>
              </a:rPr>
              <a:t> Nay </a:t>
            </a:r>
            <a:r>
              <a:rPr lang="en-US" sz="5400" b="1" dirty="0" err="1">
                <a:solidFill>
                  <a:srgbClr val="FF0000"/>
                </a:solidFill>
                <a:latin typeface="+mj-lt"/>
                <a:cs typeface="Times New Roman" panose="02020603050405020304" pitchFamily="18" charset="0"/>
              </a:rPr>
              <a:t>Đã</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Phục</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Sinh</a:t>
            </a:r>
            <a:endParaRPr lang="en-US" sz="5400" b="1" dirty="0">
              <a:solidFill>
                <a:srgbClr val="FF0000"/>
              </a:solidFill>
              <a:latin typeface="+mj-lt"/>
              <a:cs typeface="Times New Roman" panose="02020603050405020304" pitchFamily="18" charset="0"/>
            </a:endParaRPr>
          </a:p>
          <a:p>
            <a:pPr marL="0" indent="0" algn="ctr">
              <a:lnSpc>
                <a:spcPct val="120000"/>
              </a:lnSpc>
              <a:buNone/>
            </a:pPr>
            <a:r>
              <a:rPr lang="en-US" sz="5400" b="1" i="1" dirty="0" err="1">
                <a:solidFill>
                  <a:srgbClr val="FF0000"/>
                </a:solidFill>
                <a:latin typeface="+mj-lt"/>
                <a:cs typeface="Times New Roman" panose="02020603050405020304" pitchFamily="18" charset="0"/>
              </a:rPr>
              <a:t>Lm</a:t>
            </a:r>
            <a:r>
              <a:rPr lang="en-US" sz="5400" b="1" i="1" dirty="0">
                <a:solidFill>
                  <a:srgbClr val="FF0000"/>
                </a:solidFill>
                <a:latin typeface="+mj-lt"/>
                <a:cs typeface="Times New Roman" panose="02020603050405020304" pitchFamily="18" charset="0"/>
              </a:rPr>
              <a:t>. Kim Long</a:t>
            </a:r>
            <a:endParaRPr lang="en-US" sz="3600" b="1" i="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endParaRPr lang="en-US" sz="1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2060"/>
                </a:solidFill>
                <a:latin typeface="+mj-lt"/>
              </a:rPr>
              <a:t>Chúa nay thực đã phục sinh. Al-le-lu-ia. Al-le-lu-ia</a:t>
            </a:r>
            <a:r>
              <a:rPr lang="en-US" sz="6600" b="1" dirty="0">
                <a:solidFill>
                  <a:srgbClr val="002060"/>
                </a:solidFill>
                <a:latin typeface="+mj-lt"/>
              </a:rPr>
              <a:t>.</a:t>
            </a:r>
            <a:endParaRPr lang="en-US" sz="66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6600" b="1" u="sng" dirty="0">
                <a:solidFill>
                  <a:srgbClr val="FF0000"/>
                </a:solidFill>
                <a:latin typeface="+mj-l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7200" b="1" dirty="0">
                <a:solidFill>
                  <a:srgbClr val="002060"/>
                </a:solidFill>
              </a:rPr>
              <a:t>Ngài từ trong kẻ chết sống lại. Al-le-lu-ia. Al-le-lu-ia. Và niềm vui tràn lan nơi nơi. </a:t>
            </a:r>
            <a:endParaRPr lang="en-US" sz="6600" b="1" dirty="0">
              <a:solidFill>
                <a:srgbClr val="002060"/>
              </a:solidFill>
              <a:latin typeface="+mj-lt"/>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endParaRPr lang="en-US" sz="1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2060"/>
                </a:solidFill>
                <a:latin typeface="+mj-lt"/>
              </a:rPr>
              <a:t>Chúa nay thực đã phục sinh. Al-le-lu-ia. Al-le-lu-ia</a:t>
            </a:r>
            <a:r>
              <a:rPr lang="en-US" sz="6600" b="1" dirty="0">
                <a:solidFill>
                  <a:srgbClr val="002060"/>
                </a:solidFill>
                <a:latin typeface="+mj-lt"/>
              </a:rPr>
              <a:t>.</a:t>
            </a:r>
            <a:endParaRPr lang="en-US" sz="66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85365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2060"/>
                </a:solidFill>
              </a:rPr>
              <a:t>Ngài toàn thắng tội lỗi thế trần. Al-le-lu-ia. Al-le-lu-ia. Và ngàn dân hưởng ơn cứu rỗi. </a:t>
            </a:r>
            <a:endParaRPr lang="en-US" sz="66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774930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endParaRPr lang="en-US" sz="1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2060"/>
                </a:solidFill>
                <a:latin typeface="+mj-lt"/>
              </a:rPr>
              <a:t>Chúa nay thực đã phục sinh. Al-le-lu-ia. Al-le-lu-ia</a:t>
            </a:r>
            <a:r>
              <a:rPr lang="en-US" sz="6600" b="1" dirty="0">
                <a:solidFill>
                  <a:srgbClr val="002060"/>
                </a:solidFill>
                <a:latin typeface="+mj-lt"/>
              </a:rPr>
              <a:t>.</a:t>
            </a:r>
            <a:endParaRPr lang="en-US" sz="66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060898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0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TƯ</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558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0" indent="0" algn="ctr">
              <a:buNone/>
            </a:pPr>
            <a:r>
              <a:rPr lang="en-US" sz="6000" b="1" dirty="0">
                <a:solidFill>
                  <a:srgbClr val="FF0000"/>
                </a:solidFill>
              </a:rPr>
              <a:t>TRÁI ĐẤT RUNG ĐỘNG</a:t>
            </a:r>
            <a:r>
              <a:rPr lang="en-US" sz="23900" dirty="0">
                <a:solidFill>
                  <a:srgbClr val="FF0000"/>
                </a:solidFill>
              </a:rPr>
              <a:t/>
            </a:r>
            <a:br>
              <a:rPr lang="en-US" sz="23900" dirty="0">
                <a:solidFill>
                  <a:srgbClr val="FF0000"/>
                </a:solidFill>
              </a:rPr>
            </a:br>
            <a:r>
              <a:rPr lang="en-US" sz="6000" dirty="0" err="1">
                <a:solidFill>
                  <a:srgbClr val="FF0000"/>
                </a:solidFill>
              </a:rPr>
              <a:t>Lm</a:t>
            </a:r>
            <a:r>
              <a:rPr lang="en-US" sz="6000" dirty="0">
                <a:solidFill>
                  <a:srgbClr val="FF0000"/>
                </a:solidFill>
              </a:rPr>
              <a:t>. Kim Long</a:t>
            </a:r>
          </a:p>
        </p:txBody>
      </p:sp>
    </p:spTree>
    <p:extLst>
      <p:ext uri="{BB962C8B-B14F-4D97-AF65-F5344CB8AC3E}">
        <p14:creationId xmlns:p14="http://schemas.microsoft.com/office/powerpoint/2010/main" val="263213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700" b="1" dirty="0">
                <a:solidFill>
                  <a:srgbClr val="002060"/>
                </a:solidFill>
              </a:rPr>
              <a:t>Trái đất rung động và mở ra. Này giờ Chúa phục sinh mừng vui lên hỡi muôn người. Chiến thắng gian trần và quỷ ma, ngàn đời Chúa hiển vinh tràn ơn cứu rỗi mọi nơi.</a:t>
            </a:r>
            <a:endParaRPr lang="en-US" sz="47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800" b="1" dirty="0">
                <a:solidFill>
                  <a:srgbClr val="002060"/>
                </a:solidFill>
              </a:rPr>
              <a:t>Vui lên triều thần ơi,kèn cứu rỗi vang dậy rền trời. Chúa đã khởi thắng quyền uy Ngài chiếu sáng nơi nơi.</a:t>
            </a:r>
            <a:endParaRPr lang="en-US" sz="58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700" b="1" dirty="0">
                <a:solidFill>
                  <a:srgbClr val="002060"/>
                </a:solidFill>
              </a:rPr>
              <a:t>Trái đất rung động và mở ra. Này giờ Chúa phục sinh mừng vui lên hỡi muôn người. Chiến thắng gian trần và quỷ ma, ngàn đời Chúa hiển vinh tràn ơn cứu rỗi mọi nơi.</a:t>
            </a:r>
            <a:endParaRPr lang="en-US" sz="47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6004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55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500" b="1" dirty="0">
                <a:solidFill>
                  <a:srgbClr val="002060"/>
                </a:solidFill>
              </a:rPr>
              <a:t>Hôm nay tội trần gian được con Chúa dâng mình đền bồi. Cửa trời rộng mở nguồn hy vọng cứu rỗi lên ngôi.</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7414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700" b="1" dirty="0">
                <a:solidFill>
                  <a:srgbClr val="002060"/>
                </a:solidFill>
              </a:rPr>
              <a:t>Trái đất rung động và mở ra. Này giờ Chúa phục sinh mừng vui lên hỡi muôn người. Chiến thắng gian trần và quỷ ma, ngàn đời Chúa hiển vinh tràn ơn cứu rỗi mọi nơi.</a:t>
            </a:r>
            <a:endParaRPr lang="en-US" sz="47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61274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811</Words>
  <Application>Microsoft Office PowerPoint</Application>
  <PresentationFormat>On-screen Show (16:9)</PresentationFormat>
  <Paragraphs>76</Paragraphs>
  <Slides>37</Slides>
  <Notes>0</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1_Office Theme</vt:lpstr>
      <vt:lpstr>10_Office Theme</vt:lpstr>
      <vt:lpstr>17_Office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24</cp:revision>
  <dcterms:created xsi:type="dcterms:W3CDTF">2022-10-30T00:36:35Z</dcterms:created>
  <dcterms:modified xsi:type="dcterms:W3CDTF">2024-04-10T11:38:11Z</dcterms:modified>
</cp:coreProperties>
</file>