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840" r:id="rId2"/>
    <p:sldMasterId id="2147483852" r:id="rId3"/>
    <p:sldMasterId id="2147483864" r:id="rId4"/>
  </p:sldMasterIdLst>
  <p:sldIdLst>
    <p:sldId id="272" r:id="rId5"/>
    <p:sldId id="311" r:id="rId6"/>
    <p:sldId id="2146" r:id="rId7"/>
    <p:sldId id="1982" r:id="rId8"/>
    <p:sldId id="1986" r:id="rId9"/>
    <p:sldId id="9793" r:id="rId10"/>
    <p:sldId id="343" r:id="rId11"/>
    <p:sldId id="273" r:id="rId12"/>
    <p:sldId id="274" r:id="rId13"/>
    <p:sldId id="344" r:id="rId14"/>
    <p:sldId id="345" r:id="rId15"/>
    <p:sldId id="1134" r:id="rId16"/>
    <p:sldId id="1161" r:id="rId17"/>
    <p:sldId id="9678" r:id="rId18"/>
    <p:sldId id="9794" r:id="rId19"/>
    <p:sldId id="9795" r:id="rId20"/>
    <p:sldId id="9796" r:id="rId21"/>
    <p:sldId id="9797" r:id="rId22"/>
    <p:sldId id="9798" r:id="rId23"/>
    <p:sldId id="9803" r:id="rId24"/>
    <p:sldId id="9788" r:id="rId25"/>
    <p:sldId id="9384" r:id="rId26"/>
    <p:sldId id="9555" r:id="rId27"/>
    <p:sldId id="2344" r:id="rId28"/>
    <p:sldId id="9799" r:id="rId29"/>
    <p:sldId id="9781" r:id="rId30"/>
    <p:sldId id="9800" r:id="rId31"/>
    <p:sldId id="9802" r:id="rId32"/>
    <p:sldId id="9801" r:id="rId33"/>
    <p:sldId id="9691" r:id="rId34"/>
    <p:sldId id="9804" r:id="rId35"/>
    <p:sldId id="9390" r:id="rId36"/>
    <p:sldId id="2180" r:id="rId37"/>
    <p:sldId id="2182" r:id="rId38"/>
    <p:sldId id="9791" r:id="rId39"/>
    <p:sldId id="9792" r:id="rId40"/>
    <p:sldId id="9805" r:id="rId41"/>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73" autoAdjust="0"/>
    <p:restoredTop sz="94693" autoAdjust="0"/>
  </p:normalViewPr>
  <p:slideViewPr>
    <p:cSldViewPr>
      <p:cViewPr varScale="1">
        <p:scale>
          <a:sx n="162" d="100"/>
          <a:sy n="162" d="100"/>
        </p:scale>
        <p:origin x="-562" y="-82"/>
      </p:cViewPr>
      <p:guideLst>
        <p:guide orient="horz" pos="1620"/>
        <p:guide pos="2880"/>
      </p:guideLst>
    </p:cSldViewPr>
  </p:slideViewPr>
  <p:outlineViewPr>
    <p:cViewPr>
      <p:scale>
        <a:sx n="33" d="100"/>
        <a:sy n="33" d="100"/>
      </p:scale>
      <p:origin x="0" y="6802"/>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0" Type="http://schemas.openxmlformats.org/officeDocument/2006/relationships/slide" Target="slides/slide16.xml"/><Relationship Id="rId41" Type="http://schemas.openxmlformats.org/officeDocument/2006/relationships/slide" Target="slides/slide3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998827-A38C-4EBF-831C-9166A171FF1B}" type="datetimeFigureOut">
              <a:rPr lang="en-US" smtClean="0"/>
              <a:t>4/19/2024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1646214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t>4/19/2024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2763564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t>4/19/2024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4779724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242549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155130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451772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4/19/2024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18097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4/19/2024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435295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4/19/2024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65582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4/19/2024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789647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4/19/2024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65140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t>4/19/2024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29352922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4/19/2024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17142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6723113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3996000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888314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5942558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6462641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4/19/2024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2013143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4/19/2024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0349779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4/19/2024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3074574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4/19/2024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595634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t>4/19/2024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141514237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4/19/2024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553773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4/19/2024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3751807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922803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710773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4439427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384331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8879656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4/19/2024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0115764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4/19/2024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9888495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4/19/2024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256038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998827-A38C-4EBF-831C-9166A171FF1B}" type="datetimeFigureOut">
              <a:rPr lang="en-US" smtClean="0"/>
              <a:t>4/19/2024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422674593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4/19/2024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8561275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4/19/2024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692913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4/19/2024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750061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3658397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84653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998827-A38C-4EBF-831C-9166A171FF1B}" type="datetimeFigureOut">
              <a:rPr lang="en-US" smtClean="0"/>
              <a:t>4/19/2024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3457085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998827-A38C-4EBF-831C-9166A171FF1B}" type="datetimeFigureOut">
              <a:rPr lang="en-US" smtClean="0"/>
              <a:t>4/19/2024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29654256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t>4/19/2024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6309319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t>4/19/2024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0286276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t>4/19/2024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40160723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t>4/19/2024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t>‹#›</a:t>
            </a:fld>
            <a:endParaRPr lang="en-US"/>
          </a:p>
        </p:txBody>
      </p:sp>
    </p:spTree>
    <p:extLst>
      <p:ext uri="{BB962C8B-B14F-4D97-AF65-F5344CB8AC3E}">
        <p14:creationId xmlns:p14="http://schemas.microsoft.com/office/powerpoint/2010/main" val="9457650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4/19/2024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46675686"/>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4/19/2024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8840933"/>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4/19/2024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89432944"/>
      </p:ext>
    </p:extLst>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g"/><Relationship Id="rId1" Type="http://schemas.openxmlformats.org/officeDocument/2006/relationships/slideLayout" Target="../slideLayouts/slideLayout34.xml"/></Relationships>
</file>

<file path=ppt/slides/_rels/slide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5.xml"/></Relationships>
</file>

<file path=ppt/slides/_rels/slide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5.xml"/></Relationships>
</file>

<file path=ppt/slides/_rels/slide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5.xml"/></Relationships>
</file>

<file path=ppt/slides/_rels/slide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5.xml"/></Relationships>
</file>

<file path=ppt/slides/_rels/slide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5.xml"/></Relationships>
</file>

<file path=ppt/slides/_rels/slide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5.xml"/></Relationships>
</file>

<file path=ppt/slides/_rels/slide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5.xml"/></Relationships>
</file>

<file path=ppt/slides/_rels/slide1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5.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34.xml"/></Relationships>
</file>

<file path=ppt/slides/_rels/slide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5.xml"/></Relationships>
</file>

<file path=ppt/slides/_rels/slide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5.xml"/></Relationships>
</file>

<file path=ppt/slides/_rels/slide2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5.xml"/></Relationships>
</file>

<file path=ppt/slides/_rels/slide2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5.xml"/></Relationships>
</file>

<file path=ppt/slides/_rels/slide2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5.xml"/></Relationships>
</file>

<file path=ppt/slides/_rels/slide2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5.xml"/></Relationships>
</file>

<file path=ppt/slides/_rels/slide2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5.xml"/></Relationships>
</file>

<file path=ppt/slides/_rels/slide2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5.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g"/><Relationship Id="rId1" Type="http://schemas.openxmlformats.org/officeDocument/2006/relationships/slideLayout" Target="../slideLayouts/slideLayout34.xml"/></Relationships>
</file>

<file path=ppt/slides/_rels/slide3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5.xml"/></Relationships>
</file>

<file path=ppt/slides/_rels/slide3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0.xml"/></Relationships>
</file>

<file path=ppt/slides/_rels/slide3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0.xml"/></Relationships>
</file>

<file path=ppt/slides/_rels/slide3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0.xml"/></Relationships>
</file>

<file path=ppt/slides/_rels/slide3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0.xml"/></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ormAutofit/>
          </a:bodyPr>
          <a:lstStyle/>
          <a:p>
            <a:endParaRPr lang="en-US" sz="4000" b="0">
              <a:solidFill>
                <a:srgbClr val="003399"/>
              </a:solidFill>
              <a:effectLst/>
              <a:latin typeface="+mj-lt"/>
              <a:cs typeface="Times New Roman" pitchFamily="18" charset="0"/>
            </a:endParaRPr>
          </a:p>
          <a:p>
            <a:endParaRPr lang="en-US" sz="4000" b="0">
              <a:solidFill>
                <a:srgbClr val="003399"/>
              </a:solidFill>
              <a:effectLst/>
              <a:latin typeface="+mj-lt"/>
              <a:cs typeface="Times New Roman" pitchFamily="18" charset="0"/>
            </a:endParaRPr>
          </a:p>
          <a:p>
            <a:r>
              <a:rPr lang="en-US" sz="4400" b="0">
                <a:solidFill>
                  <a:srgbClr val="003399"/>
                </a:solidFill>
                <a:effectLst/>
                <a:latin typeface="+mj-lt"/>
                <a:cs typeface="Times New Roman" pitchFamily="18" charset="0"/>
              </a:rPr>
              <a:t>THỨ TƯ</a:t>
            </a:r>
          </a:p>
          <a:p>
            <a:r>
              <a:rPr lang="en-US" sz="4400" b="0">
                <a:solidFill>
                  <a:srgbClr val="003399"/>
                </a:solidFill>
                <a:effectLst/>
                <a:latin typeface="+mj-lt"/>
                <a:cs typeface="Times New Roman" pitchFamily="18" charset="0"/>
              </a:rPr>
              <a:t>SAU CHÚA NHẬT IV PHỤC SINH</a:t>
            </a:r>
          </a:p>
        </p:txBody>
      </p:sp>
    </p:spTree>
    <p:extLst>
      <p:ext uri="{BB962C8B-B14F-4D97-AF65-F5344CB8AC3E}">
        <p14:creationId xmlns:p14="http://schemas.microsoft.com/office/powerpoint/2010/main" val="6424808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0622941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4284785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5234" name="Content Placeholder 2">
            <a:extLst>
              <a:ext uri="{FF2B5EF4-FFF2-40B4-BE49-F238E27FC236}">
                <a16:creationId xmlns:a16="http://schemas.microsoft.com/office/drawing/2014/main" xmlns="" id="{6B7DA73B-8E3F-4CC3-A177-C77B30DE89C9}"/>
              </a:ext>
            </a:extLst>
          </p:cNvPr>
          <p:cNvSpPr>
            <a:spLocks noGrp="1" noChangeArrowheads="1"/>
          </p:cNvSpPr>
          <p:nvPr>
            <p:ph idx="1"/>
          </p:nvPr>
        </p:nvSpPr>
        <p:spPr>
          <a:xfrm>
            <a:off x="0" y="0"/>
            <a:ext cx="9144000" cy="5143500"/>
          </a:xfrm>
        </p:spPr>
        <p:txBody>
          <a:bodyPr>
            <a:normAutofit/>
          </a:bodyPr>
          <a:lstStyle/>
          <a:p>
            <a:pPr marL="27385" indent="0" algn="ctr">
              <a:lnSpc>
                <a:spcPct val="120000"/>
              </a:lnSpc>
              <a:buNone/>
            </a:pPr>
            <a:endParaRPr lang="en-US" altLang="en-US" sz="21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a:p>
            <a:pPr marL="27385" indent="0" algn="ctr">
              <a:lnSpc>
                <a:spcPct val="120000"/>
              </a:lnSpc>
              <a:buNone/>
            </a:pPr>
            <a:r>
              <a:rPr lang="en-US" altLang="en-US" sz="66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Ca </a:t>
            </a:r>
            <a:r>
              <a:rPr lang="en-US" altLang="en-US" sz="6600" b="1" u="sng" dirty="0" err="1">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Dâng</a:t>
            </a:r>
            <a:r>
              <a:rPr lang="en-US" altLang="en-US" sz="66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en-US" altLang="en-US" sz="6600" b="1" u="sng" dirty="0" err="1">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Lễ</a:t>
            </a:r>
            <a:r>
              <a:rPr lang="en-US" altLang="en-US" sz="66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p>
          <a:p>
            <a:pPr marL="27385" indent="0" algn="ctr">
              <a:lnSpc>
                <a:spcPct val="120000"/>
              </a:lnSpc>
              <a:buNone/>
            </a:pPr>
            <a:r>
              <a:rPr lang="en-US" altLang="en-US" sz="7200" b="1"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en-US" sz="7200" b="1" dirty="0">
                <a:solidFill>
                  <a:srgbClr val="FF0000"/>
                </a:solidFill>
              </a:rPr>
              <a:t>CỦA LỄ CON DÂNG</a:t>
            </a:r>
            <a:r>
              <a:rPr lang="en-US" sz="7200" dirty="0">
                <a:solidFill>
                  <a:srgbClr val="FF0000"/>
                </a:solidFill>
              </a:rPr>
              <a:t/>
            </a:r>
            <a:br>
              <a:rPr lang="en-US" sz="7200" dirty="0">
                <a:solidFill>
                  <a:srgbClr val="FF0000"/>
                </a:solidFill>
              </a:rPr>
            </a:br>
            <a:r>
              <a:rPr lang="en-US" sz="3600" dirty="0" err="1">
                <a:solidFill>
                  <a:srgbClr val="FF0000"/>
                </a:solidFill>
              </a:rPr>
              <a:t>Lm</a:t>
            </a:r>
            <a:r>
              <a:rPr lang="en-US" sz="3600" dirty="0">
                <a:solidFill>
                  <a:srgbClr val="FF0000"/>
                </a:solidFill>
              </a:rPr>
              <a:t>. </a:t>
            </a:r>
            <a:r>
              <a:rPr lang="en-US" sz="3600" dirty="0" err="1">
                <a:solidFill>
                  <a:srgbClr val="FF0000"/>
                </a:solidFill>
              </a:rPr>
              <a:t>Nguyễn</a:t>
            </a:r>
            <a:r>
              <a:rPr lang="en-US" sz="3600" dirty="0">
                <a:solidFill>
                  <a:srgbClr val="FF0000"/>
                </a:solidFill>
              </a:rPr>
              <a:t> </a:t>
            </a:r>
            <a:r>
              <a:rPr lang="en-US" sz="3600" dirty="0" err="1">
                <a:solidFill>
                  <a:srgbClr val="FF0000"/>
                </a:solidFill>
              </a:rPr>
              <a:t>Duy</a:t>
            </a:r>
            <a:endParaRPr lang="en-US" altLang="en-US" sz="4400" b="1" i="1"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5234" name="Content Placeholder 2">
            <a:extLst>
              <a:ext uri="{FF2B5EF4-FFF2-40B4-BE49-F238E27FC236}">
                <a16:creationId xmlns:a16="http://schemas.microsoft.com/office/drawing/2014/main" xmlns="" id="{6B7DA73B-8E3F-4CC3-A177-C77B30DE89C9}"/>
              </a:ext>
            </a:extLst>
          </p:cNvPr>
          <p:cNvSpPr>
            <a:spLocks noGrp="1" noChangeArrowheads="1"/>
          </p:cNvSpPr>
          <p:nvPr>
            <p:ph idx="1"/>
          </p:nvPr>
        </p:nvSpPr>
        <p:spPr>
          <a:xfrm>
            <a:off x="0" y="0"/>
            <a:ext cx="9144000" cy="5143500"/>
          </a:xfrm>
        </p:spPr>
        <p:txBody>
          <a:bodyPr>
            <a:noAutofit/>
          </a:bodyPr>
          <a:lstStyle/>
          <a:p>
            <a:pPr marL="27385" indent="0" algn="just">
              <a:lnSpc>
                <a:spcPct val="130000"/>
              </a:lnSpc>
              <a:buNone/>
            </a:pPr>
            <a:r>
              <a:rPr lang="en-US" altLang="en-US" sz="5400" b="1" u="sng" dirty="0" err="1">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Đk</a:t>
            </a:r>
            <a:r>
              <a:rPr lang="en-US" altLang="en-US" sz="54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a:t>
            </a:r>
            <a:r>
              <a:rPr lang="en-US" altLang="en-US" sz="5400" b="1"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vi-VN" sz="5400" b="1" dirty="0">
                <a:solidFill>
                  <a:srgbClr val="002060"/>
                </a:solidFill>
                <a:latin typeface="+mj-lt"/>
              </a:rPr>
              <a:t>Lời nguyện cầu như hương bay thắm thiết như trời mây. Dâng lên Ngài nguyện ước với đầy tuổi thơ dâng trọn từ đây.</a:t>
            </a:r>
            <a:endParaRPr lang="en-US" altLang="en-US" sz="5400" b="1" u="sng" dirty="0">
              <a:solidFill>
                <a:srgbClr val="00206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1309238206"/>
      </p:ext>
    </p:extLst>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5234" name="Content Placeholder 2">
            <a:extLst>
              <a:ext uri="{FF2B5EF4-FFF2-40B4-BE49-F238E27FC236}">
                <a16:creationId xmlns:a16="http://schemas.microsoft.com/office/drawing/2014/main" xmlns="" id="{6B7DA73B-8E3F-4CC3-A177-C77B30DE89C9}"/>
              </a:ext>
            </a:extLst>
          </p:cNvPr>
          <p:cNvSpPr>
            <a:spLocks noGrp="1" noChangeArrowheads="1"/>
          </p:cNvSpPr>
          <p:nvPr>
            <p:ph idx="1"/>
          </p:nvPr>
        </p:nvSpPr>
        <p:spPr>
          <a:xfrm>
            <a:off x="0" y="0"/>
            <a:ext cx="9144000" cy="5143500"/>
          </a:xfrm>
        </p:spPr>
        <p:txBody>
          <a:bodyPr>
            <a:noAutofit/>
          </a:bodyPr>
          <a:lstStyle/>
          <a:p>
            <a:pPr marL="27385" indent="0" algn="just">
              <a:lnSpc>
                <a:spcPct val="130000"/>
              </a:lnSpc>
              <a:buNone/>
            </a:pPr>
            <a:r>
              <a:rPr lang="en-US" altLang="en-US" sz="48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Tk1:</a:t>
            </a:r>
            <a:r>
              <a:rPr lang="en-US" altLang="en-US" sz="4800" b="1"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vi-VN" sz="4000" dirty="0"/>
              <a:t> </a:t>
            </a:r>
            <a:r>
              <a:rPr lang="vi-VN" sz="5400" b="1" dirty="0">
                <a:solidFill>
                  <a:srgbClr val="002060"/>
                </a:solidFill>
              </a:rPr>
              <a:t> Từng tấm bánh con dâng để tiến Chúa khoan nhân. Chút tình đoàn con bé thơ dâng Ngài từng phút mong chờ.</a:t>
            </a:r>
            <a:endParaRPr lang="en-US" altLang="en-US" sz="4800" b="1" u="sng" dirty="0">
              <a:solidFill>
                <a:srgbClr val="00206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1099396086"/>
      </p:ext>
    </p:extLst>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5234" name="Content Placeholder 2">
            <a:extLst>
              <a:ext uri="{FF2B5EF4-FFF2-40B4-BE49-F238E27FC236}">
                <a16:creationId xmlns:a16="http://schemas.microsoft.com/office/drawing/2014/main" xmlns="" id="{6B7DA73B-8E3F-4CC3-A177-C77B30DE89C9}"/>
              </a:ext>
            </a:extLst>
          </p:cNvPr>
          <p:cNvSpPr>
            <a:spLocks noGrp="1" noChangeArrowheads="1"/>
          </p:cNvSpPr>
          <p:nvPr>
            <p:ph idx="1"/>
          </p:nvPr>
        </p:nvSpPr>
        <p:spPr>
          <a:xfrm>
            <a:off x="0" y="0"/>
            <a:ext cx="9144000" cy="5143500"/>
          </a:xfrm>
        </p:spPr>
        <p:txBody>
          <a:bodyPr>
            <a:noAutofit/>
          </a:bodyPr>
          <a:lstStyle/>
          <a:p>
            <a:pPr marL="27385" indent="0" algn="just">
              <a:lnSpc>
                <a:spcPct val="130000"/>
              </a:lnSpc>
              <a:buNone/>
            </a:pPr>
            <a:r>
              <a:rPr lang="en-US" altLang="en-US" sz="5400" b="1" u="sng" dirty="0" err="1">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Đk</a:t>
            </a:r>
            <a:r>
              <a:rPr lang="en-US" altLang="en-US" sz="54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a:t>
            </a:r>
            <a:r>
              <a:rPr lang="en-US" altLang="en-US" sz="5400" b="1"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vi-VN" sz="5400" b="1" dirty="0">
                <a:solidFill>
                  <a:srgbClr val="002060"/>
                </a:solidFill>
                <a:latin typeface="+mj-lt"/>
              </a:rPr>
              <a:t>Lời nguyện cầu như hương bay thắm thiết như trời mây. Dâng lên Ngài nguyện ước với đầy tuổi thơ dâng trọn từ đây.</a:t>
            </a:r>
            <a:endParaRPr lang="en-US" altLang="en-US" sz="5400" b="1" u="sng" dirty="0">
              <a:solidFill>
                <a:srgbClr val="00206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4129035394"/>
      </p:ext>
    </p:extLst>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5234" name="Content Placeholder 2">
            <a:extLst>
              <a:ext uri="{FF2B5EF4-FFF2-40B4-BE49-F238E27FC236}">
                <a16:creationId xmlns:a16="http://schemas.microsoft.com/office/drawing/2014/main" xmlns="" id="{6B7DA73B-8E3F-4CC3-A177-C77B30DE89C9}"/>
              </a:ext>
            </a:extLst>
          </p:cNvPr>
          <p:cNvSpPr>
            <a:spLocks noGrp="1" noChangeArrowheads="1"/>
          </p:cNvSpPr>
          <p:nvPr>
            <p:ph idx="1"/>
          </p:nvPr>
        </p:nvSpPr>
        <p:spPr>
          <a:xfrm>
            <a:off x="0" y="0"/>
            <a:ext cx="9144000" cy="5143500"/>
          </a:xfrm>
        </p:spPr>
        <p:txBody>
          <a:bodyPr>
            <a:noAutofit/>
          </a:bodyPr>
          <a:lstStyle/>
          <a:p>
            <a:pPr marL="27385" indent="0" algn="just">
              <a:lnSpc>
                <a:spcPct val="130000"/>
              </a:lnSpc>
              <a:buNone/>
            </a:pPr>
            <a:r>
              <a:rPr lang="en-US" altLang="en-US" sz="48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Tk2:</a:t>
            </a:r>
            <a:r>
              <a:rPr lang="en-US" altLang="en-US" sz="4800" b="1"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vi-VN" sz="4000" dirty="0"/>
              <a:t> </a:t>
            </a:r>
            <a:r>
              <a:rPr lang="vi-VN" sz="5400" b="1" dirty="0">
                <a:solidFill>
                  <a:srgbClr val="002060"/>
                </a:solidFill>
              </a:rPr>
              <a:t> </a:t>
            </a:r>
            <a:r>
              <a:rPr lang="vi-VN" sz="6000" b="1" dirty="0">
                <a:solidFill>
                  <a:srgbClr val="002060"/>
                </a:solidFill>
              </a:rPr>
              <a:t>Giọt nước vỡ tan ra là kiếp sông đơn sơ xin đuợc hòa trong lễ dâng ly rược nồng thắm ân tình</a:t>
            </a:r>
            <a:endParaRPr lang="en-US" altLang="en-US" sz="4800" b="1" u="sng" dirty="0">
              <a:solidFill>
                <a:srgbClr val="00206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4231712144"/>
      </p:ext>
    </p:extLst>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5234" name="Content Placeholder 2">
            <a:extLst>
              <a:ext uri="{FF2B5EF4-FFF2-40B4-BE49-F238E27FC236}">
                <a16:creationId xmlns:a16="http://schemas.microsoft.com/office/drawing/2014/main" xmlns="" id="{6B7DA73B-8E3F-4CC3-A177-C77B30DE89C9}"/>
              </a:ext>
            </a:extLst>
          </p:cNvPr>
          <p:cNvSpPr>
            <a:spLocks noGrp="1" noChangeArrowheads="1"/>
          </p:cNvSpPr>
          <p:nvPr>
            <p:ph idx="1"/>
          </p:nvPr>
        </p:nvSpPr>
        <p:spPr>
          <a:xfrm>
            <a:off x="0" y="0"/>
            <a:ext cx="9144000" cy="5143500"/>
          </a:xfrm>
        </p:spPr>
        <p:txBody>
          <a:bodyPr>
            <a:noAutofit/>
          </a:bodyPr>
          <a:lstStyle/>
          <a:p>
            <a:pPr marL="27385" indent="0" algn="just">
              <a:lnSpc>
                <a:spcPct val="130000"/>
              </a:lnSpc>
              <a:buNone/>
            </a:pPr>
            <a:r>
              <a:rPr lang="en-US" altLang="en-US" sz="5400" b="1" u="sng" dirty="0" err="1">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Đk</a:t>
            </a:r>
            <a:r>
              <a:rPr lang="en-US" altLang="en-US" sz="54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a:t>
            </a:r>
            <a:r>
              <a:rPr lang="en-US" altLang="en-US" sz="5400" b="1"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vi-VN" sz="5400" b="1" dirty="0">
                <a:solidFill>
                  <a:srgbClr val="002060"/>
                </a:solidFill>
                <a:latin typeface="+mj-lt"/>
              </a:rPr>
              <a:t>Lời nguyện cầu như hương bay thắm thiết như trời mây. Dâng lên Ngài nguyện ước với đầy tuổi thơ dâng trọn từ đây.</a:t>
            </a:r>
            <a:endParaRPr lang="en-US" altLang="en-US" sz="5400" b="1" u="sng" dirty="0">
              <a:solidFill>
                <a:srgbClr val="00206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2444348546"/>
      </p:ext>
    </p:extLst>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5234" name="Content Placeholder 2">
            <a:extLst>
              <a:ext uri="{FF2B5EF4-FFF2-40B4-BE49-F238E27FC236}">
                <a16:creationId xmlns:a16="http://schemas.microsoft.com/office/drawing/2014/main" xmlns="" id="{6B7DA73B-8E3F-4CC3-A177-C77B30DE89C9}"/>
              </a:ext>
            </a:extLst>
          </p:cNvPr>
          <p:cNvSpPr>
            <a:spLocks noGrp="1" noChangeArrowheads="1"/>
          </p:cNvSpPr>
          <p:nvPr>
            <p:ph idx="1"/>
          </p:nvPr>
        </p:nvSpPr>
        <p:spPr>
          <a:xfrm>
            <a:off x="0" y="0"/>
            <a:ext cx="9144000" cy="5143500"/>
          </a:xfrm>
        </p:spPr>
        <p:txBody>
          <a:bodyPr>
            <a:noAutofit/>
          </a:bodyPr>
          <a:lstStyle/>
          <a:p>
            <a:pPr marL="27385" indent="0" algn="just">
              <a:lnSpc>
                <a:spcPct val="130000"/>
              </a:lnSpc>
              <a:buNone/>
            </a:pPr>
            <a:r>
              <a:rPr lang="en-US" altLang="en-US" sz="54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Tk3:</a:t>
            </a:r>
            <a:r>
              <a:rPr lang="vi-VN" sz="5400" dirty="0">
                <a:latin typeface="+mj-lt"/>
              </a:rPr>
              <a:t> </a:t>
            </a:r>
            <a:r>
              <a:rPr lang="vi-VN" sz="5400" b="1" dirty="0">
                <a:solidFill>
                  <a:srgbClr val="002060"/>
                </a:solidFill>
                <a:latin typeface="+mj-lt"/>
              </a:rPr>
              <a:t>Nguyện Chúa xuống muôn ơn cuộc sống mãi khang an cho mẹ và cha chúng con suốt đời hạnh phúc dư tràn.</a:t>
            </a:r>
            <a:endParaRPr lang="en-US" altLang="en-US" sz="5400" b="1" u="sng" dirty="0">
              <a:solidFill>
                <a:srgbClr val="00206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1245814378"/>
      </p:ext>
    </p:extLst>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5234" name="Content Placeholder 2">
            <a:extLst>
              <a:ext uri="{FF2B5EF4-FFF2-40B4-BE49-F238E27FC236}">
                <a16:creationId xmlns:a16="http://schemas.microsoft.com/office/drawing/2014/main" xmlns="" id="{6B7DA73B-8E3F-4CC3-A177-C77B30DE89C9}"/>
              </a:ext>
            </a:extLst>
          </p:cNvPr>
          <p:cNvSpPr>
            <a:spLocks noGrp="1" noChangeArrowheads="1"/>
          </p:cNvSpPr>
          <p:nvPr>
            <p:ph idx="1"/>
          </p:nvPr>
        </p:nvSpPr>
        <p:spPr>
          <a:xfrm>
            <a:off x="0" y="0"/>
            <a:ext cx="9144000" cy="5143500"/>
          </a:xfrm>
        </p:spPr>
        <p:txBody>
          <a:bodyPr>
            <a:noAutofit/>
          </a:bodyPr>
          <a:lstStyle/>
          <a:p>
            <a:pPr marL="27385" indent="0" algn="just">
              <a:lnSpc>
                <a:spcPct val="130000"/>
              </a:lnSpc>
              <a:buNone/>
            </a:pPr>
            <a:r>
              <a:rPr lang="en-US" altLang="en-US" sz="5400" b="1" u="sng" dirty="0" err="1">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Đk</a:t>
            </a:r>
            <a:r>
              <a:rPr lang="en-US" altLang="en-US" sz="54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a:t>
            </a:r>
            <a:r>
              <a:rPr lang="en-US" altLang="en-US" sz="5400" b="1"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vi-VN" sz="5400" b="1" dirty="0">
                <a:solidFill>
                  <a:srgbClr val="002060"/>
                </a:solidFill>
                <a:latin typeface="+mj-lt"/>
              </a:rPr>
              <a:t>Lời nguyện cầu như hương bay thắm thiết như trời mây. Dâng lên Ngài nguyện ước với đầy tuổi thơ dâng trọn từ đây.</a:t>
            </a:r>
            <a:endParaRPr lang="en-US" altLang="en-US" sz="5400" b="1" u="sng" dirty="0">
              <a:solidFill>
                <a:srgbClr val="00206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4255276547"/>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2843719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313884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6508936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657850"/>
          </a:xfrm>
        </p:spPr>
        <p:txBody>
          <a:bodyPr>
            <a:noAutofit/>
          </a:bodyPr>
          <a:lstStyle/>
          <a:p>
            <a:pPr marL="27432" indent="0" algn="ctr">
              <a:lnSpc>
                <a:spcPct val="120000"/>
              </a:lnSpc>
              <a:buNone/>
            </a:pPr>
            <a:r>
              <a:rPr lang="en-US" sz="16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p>
          <a:p>
            <a:pPr marL="27432" indent="0" algn="ctr">
              <a:lnSpc>
                <a:spcPct val="120000"/>
              </a:lnSpc>
              <a:buNone/>
            </a:pPr>
            <a:r>
              <a:rPr lang="en-US" sz="60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Ca </a:t>
            </a:r>
            <a:r>
              <a:rPr lang="en-US" sz="6000" b="1"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Nguyện</a:t>
            </a:r>
            <a:r>
              <a:rPr lang="en-US" sz="60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6000" b="1"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Hiệp</a:t>
            </a:r>
            <a:r>
              <a:rPr lang="en-US" sz="60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6000" b="1"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Lễ</a:t>
            </a:r>
            <a:r>
              <a:rPr lang="en-US" sz="60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p>
          <a:p>
            <a:pPr marL="27432" indent="0" algn="ctr">
              <a:lnSpc>
                <a:spcPct val="120000"/>
              </a:lnSpc>
              <a:buNone/>
            </a:pPr>
            <a:r>
              <a:rPr lang="en-US" sz="8000" b="1" dirty="0" err="1">
                <a:solidFill>
                  <a:srgbClr val="FF0000"/>
                </a:solidFill>
              </a:rPr>
              <a:t>Chúa</a:t>
            </a:r>
            <a:r>
              <a:rPr lang="en-US" sz="8000" b="1" dirty="0">
                <a:solidFill>
                  <a:srgbClr val="FF0000"/>
                </a:solidFill>
              </a:rPr>
              <a:t> </a:t>
            </a:r>
            <a:r>
              <a:rPr lang="en-US" sz="8000" b="1" dirty="0" err="1">
                <a:solidFill>
                  <a:srgbClr val="FF0000"/>
                </a:solidFill>
              </a:rPr>
              <a:t>Là</a:t>
            </a:r>
            <a:r>
              <a:rPr lang="en-US" sz="8000" b="1" dirty="0">
                <a:solidFill>
                  <a:srgbClr val="FF0000"/>
                </a:solidFill>
              </a:rPr>
              <a:t> </a:t>
            </a:r>
            <a:r>
              <a:rPr lang="en-US" sz="8000" b="1" dirty="0" err="1">
                <a:solidFill>
                  <a:srgbClr val="FF0000"/>
                </a:solidFill>
              </a:rPr>
              <a:t>Ánh</a:t>
            </a:r>
            <a:r>
              <a:rPr lang="en-US" sz="8000" b="1" dirty="0">
                <a:solidFill>
                  <a:srgbClr val="FF0000"/>
                </a:solidFill>
              </a:rPr>
              <a:t> </a:t>
            </a:r>
            <a:r>
              <a:rPr lang="en-US" sz="8000" b="1" dirty="0" err="1">
                <a:solidFill>
                  <a:srgbClr val="FF0000"/>
                </a:solidFill>
              </a:rPr>
              <a:t>Sáng</a:t>
            </a:r>
            <a:endParaRPr lang="en-US" sz="8000" b="1" dirty="0">
              <a:solidFill>
                <a:srgbClr val="FF0000"/>
              </a:solidFill>
            </a:endParaRPr>
          </a:p>
          <a:p>
            <a:pPr marL="27432" indent="0" algn="ctr">
              <a:lnSpc>
                <a:spcPct val="120000"/>
              </a:lnSpc>
              <a:buNone/>
            </a:pPr>
            <a:r>
              <a:rPr lang="en-US" b="1" dirty="0">
                <a:solidFill>
                  <a:srgbClr val="FF0000"/>
                </a:solidFill>
              </a:rPr>
              <a:t> </a:t>
            </a:r>
            <a:r>
              <a:rPr lang="en-US" sz="4400" b="1" dirty="0" err="1">
                <a:solidFill>
                  <a:srgbClr val="FF0000"/>
                </a:solidFill>
              </a:rPr>
              <a:t>Tuấn</a:t>
            </a:r>
            <a:r>
              <a:rPr lang="en-US" sz="4400" b="1" dirty="0">
                <a:solidFill>
                  <a:srgbClr val="FF0000"/>
                </a:solidFill>
              </a:rPr>
              <a:t> Kim</a:t>
            </a:r>
            <a:endParaRPr lang="en-US" b="1" dirty="0">
              <a:solidFill>
                <a:srgbClr val="FF0000"/>
              </a:solidFill>
            </a:endParaRPr>
          </a:p>
        </p:txBody>
      </p:sp>
    </p:spTree>
    <p:extLst>
      <p:ext uri="{BB962C8B-B14F-4D97-AF65-F5344CB8AC3E}">
        <p14:creationId xmlns:p14="http://schemas.microsoft.com/office/powerpoint/2010/main" val="27859216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20000"/>
              </a:lnSpc>
              <a:buNone/>
            </a:pPr>
            <a:r>
              <a:rPr lang="en-US" sz="44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Đk</a:t>
            </a:r>
            <a:r>
              <a:rPr lang="en-US" sz="44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44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4400" b="1" dirty="0">
                <a:solidFill>
                  <a:srgbClr val="002060"/>
                </a:solidFill>
                <a:latin typeface="+mj-lt"/>
              </a:rPr>
              <a:t>Chúa ơi! Chúa là ánh sáng đời con, soi dẫn con đi trên đường đời, vượt bao giông tố ngàn nơi. Chúa ơi! Chúa là chân lý đời con, con luôn hy vọng nơi Ngài, đi trong Chúa con không sợ gì.</a:t>
            </a:r>
            <a:endParaRPr lang="en-US" sz="4400" b="1" u="sng" dirty="0">
              <a:solidFill>
                <a:srgbClr val="002060"/>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37550148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067800" cy="5143500"/>
          </a:xfrm>
        </p:spPr>
        <p:txBody>
          <a:bodyPr>
            <a:noAutofit/>
          </a:bodyPr>
          <a:lstStyle/>
          <a:p>
            <a:pPr marL="27432" indent="0" algn="just">
              <a:lnSpc>
                <a:spcPct val="130000"/>
              </a:lnSpc>
              <a:buNone/>
            </a:pPr>
            <a:r>
              <a:rPr lang="en-US" sz="42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TK1:</a:t>
            </a:r>
            <a:r>
              <a:rPr lang="en-US" sz="42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4200" b="1" dirty="0">
                <a:solidFill>
                  <a:srgbClr val="002060"/>
                </a:solidFill>
                <a:latin typeface="+mj-lt"/>
              </a:rPr>
              <a:t>Lạy Chúa xin soi dẫn lối đời con, cho những khi tình đời héo hon con không tìm hạnh phúc riêng con. Chúa ơi! Gian trần tăm tối hiểm nguy, xin cho con Tin Cậy nơi Ngài, vì Chúa là ánh sáng đời con.</a:t>
            </a:r>
            <a:endParaRPr lang="en-US" sz="4200" b="1" u="sng" dirty="0">
              <a:solidFill>
                <a:srgbClr val="002060"/>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4605603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20000"/>
              </a:lnSpc>
              <a:buNone/>
            </a:pPr>
            <a:r>
              <a:rPr lang="en-US" sz="44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Đk</a:t>
            </a:r>
            <a:r>
              <a:rPr lang="en-US" sz="44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44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4400" b="1" dirty="0">
                <a:solidFill>
                  <a:srgbClr val="002060"/>
                </a:solidFill>
                <a:latin typeface="+mj-lt"/>
              </a:rPr>
              <a:t>Chúa ơi! Chúa là ánh sáng đời con, soi dẫn con đi trên đường đời, vượt bao giông tố ngàn nơi. Chúa ơi! Chúa là chân lý đời con, con luôn hy vọng nơi Ngài, đi trong Chúa con không sợ gì.</a:t>
            </a:r>
            <a:endParaRPr lang="en-US" sz="4400" b="1" u="sng" dirty="0">
              <a:solidFill>
                <a:srgbClr val="002060"/>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40150373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20000"/>
              </a:lnSpc>
              <a:buNone/>
            </a:pPr>
            <a:r>
              <a:rPr lang="en-US" sz="46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Tk2:</a:t>
            </a:r>
            <a:r>
              <a:rPr lang="en-US" sz="46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4600" b="1" dirty="0">
                <a:solidFill>
                  <a:srgbClr val="002060"/>
                </a:solidFill>
                <a:effectLst>
                  <a:outerShdw blurRad="38100" dist="38100" dir="2700000" algn="tl">
                    <a:srgbClr val="000000">
                      <a:alpha val="43137"/>
                    </a:srgbClr>
                  </a:outerShdw>
                </a:effectLst>
                <a:latin typeface="+mj-lt"/>
                <a:ea typeface="Tahoma" pitchFamily="34" charset="0"/>
                <a:cs typeface="Times New Roman" pitchFamily="18" charset="0"/>
              </a:rPr>
              <a:t>L</a:t>
            </a:r>
            <a:r>
              <a:rPr lang="vi-VN" sz="4600" b="1" dirty="0">
                <a:solidFill>
                  <a:srgbClr val="002060"/>
                </a:solidFill>
                <a:latin typeface="+mj-lt"/>
              </a:rPr>
              <a:t>ạy Chúa bao phen Chúa đã đợi con nhưng chính con đã từ chối luôn, để đi tìm hạnh phúc mau tan. Chắp tay dâng lời tạ lỗi nài van, cho con luôn hy vọng nơi Ngài, vì Chúa là ánh sáng đời con.</a:t>
            </a:r>
            <a:endParaRPr lang="en-US" sz="4600" b="1" u="sng" dirty="0">
              <a:solidFill>
                <a:srgbClr val="002060"/>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16442496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20000"/>
              </a:lnSpc>
              <a:buNone/>
            </a:pPr>
            <a:r>
              <a:rPr lang="en-US" sz="44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Đk</a:t>
            </a:r>
            <a:r>
              <a:rPr lang="en-US" sz="44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44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4400" b="1" dirty="0">
                <a:solidFill>
                  <a:srgbClr val="002060"/>
                </a:solidFill>
                <a:latin typeface="+mj-lt"/>
              </a:rPr>
              <a:t>Chúa ơi! Chúa là ánh sáng đời con, soi dẫn con đi trên đường đời, vượt bao giông tố ngàn nơi. Chúa ơi! Chúa là chân lý đời con, con luôn hy vọng nơi Ngài, đi trong Chúa con không sợ gì.</a:t>
            </a:r>
            <a:endParaRPr lang="en-US" sz="4400" b="1" u="sng" dirty="0">
              <a:solidFill>
                <a:srgbClr val="002060"/>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12542692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20000"/>
              </a:lnSpc>
              <a:buNone/>
            </a:pPr>
            <a:r>
              <a:rPr lang="en-US" sz="46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Tk3:</a:t>
            </a:r>
            <a:r>
              <a:rPr lang="en-US" sz="46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4600" b="1" dirty="0">
                <a:solidFill>
                  <a:srgbClr val="002060"/>
                </a:solidFill>
                <a:latin typeface="+mj-lt"/>
              </a:rPr>
              <a:t>Lạy Chúa bao năm những chốn đường xa con sống giữa chợ đời bôn ba quên ân tình Ngài quá bao la. Chúa ơi! Ai lòng thay trắng đổi đen, nhưng con luôn nương tựa bên Ngài, vì Chúa là ánh sáng đời con.</a:t>
            </a:r>
            <a:endParaRPr lang="en-US" sz="4600" b="1" u="sng" dirty="0">
              <a:solidFill>
                <a:srgbClr val="002060"/>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6147717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20000"/>
              </a:lnSpc>
              <a:buNone/>
            </a:pPr>
            <a:r>
              <a:rPr lang="en-US" sz="44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Đk</a:t>
            </a:r>
            <a:r>
              <a:rPr lang="en-US" sz="44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44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4400" b="1" dirty="0">
                <a:solidFill>
                  <a:srgbClr val="002060"/>
                </a:solidFill>
                <a:latin typeface="+mj-lt"/>
              </a:rPr>
              <a:t>Chúa ơi! Chúa là ánh sáng đời con, soi dẫn con đi trên đường đời, vượt bao giông tố ngàn nơi. Chúa ơi! Chúa là chân lý đời con, con luôn hy vọng nơi Ngài, đi trong Chúa con không sợ gì.</a:t>
            </a:r>
            <a:endParaRPr lang="en-US" sz="4400" b="1" u="sng" dirty="0">
              <a:solidFill>
                <a:srgbClr val="002060"/>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29209667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438150"/>
            <a:ext cx="9144000" cy="3943350"/>
          </a:xfrm>
        </p:spPr>
        <p:txBody>
          <a:bodyPr>
            <a:normAutofit/>
          </a:bodyPr>
          <a:lstStyle/>
          <a:p>
            <a:pPr marL="27432" indent="0" algn="ctr">
              <a:lnSpc>
                <a:spcPct val="120000"/>
              </a:lnSpc>
              <a:buNone/>
            </a:pPr>
            <a:r>
              <a:rPr lang="en-US" sz="72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Ca </a:t>
            </a:r>
            <a:r>
              <a:rPr lang="en-US" sz="72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nhập</a:t>
            </a:r>
            <a:r>
              <a:rPr lang="en-US" sz="72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72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lễ</a:t>
            </a:r>
            <a:r>
              <a:rPr lang="en-US" sz="72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p>
          <a:p>
            <a:pPr marL="0" indent="0" algn="ctr">
              <a:buNone/>
            </a:pPr>
            <a:r>
              <a:rPr lang="en-US" sz="8000" b="1" dirty="0" err="1">
                <a:solidFill>
                  <a:srgbClr val="FF0000"/>
                </a:solidFill>
              </a:rPr>
              <a:t>Nhanh</a:t>
            </a:r>
            <a:r>
              <a:rPr lang="en-US" sz="8000" b="1" dirty="0">
                <a:solidFill>
                  <a:srgbClr val="FF0000"/>
                </a:solidFill>
              </a:rPr>
              <a:t> </a:t>
            </a:r>
            <a:r>
              <a:rPr lang="en-US" sz="8000" b="1" dirty="0" err="1">
                <a:solidFill>
                  <a:srgbClr val="FF0000"/>
                </a:solidFill>
              </a:rPr>
              <a:t>Lên</a:t>
            </a:r>
            <a:r>
              <a:rPr lang="en-US" sz="8000" b="1" dirty="0">
                <a:solidFill>
                  <a:srgbClr val="FF0000"/>
                </a:solidFill>
              </a:rPr>
              <a:t> </a:t>
            </a:r>
            <a:r>
              <a:rPr lang="en-US" sz="8000" b="1" dirty="0" err="1">
                <a:solidFill>
                  <a:srgbClr val="FF0000"/>
                </a:solidFill>
              </a:rPr>
              <a:t>Nào</a:t>
            </a:r>
            <a:r>
              <a:rPr lang="en-US" sz="23900" dirty="0">
                <a:solidFill>
                  <a:srgbClr val="FF0000"/>
                </a:solidFill>
              </a:rPr>
              <a:t/>
            </a:r>
            <a:br>
              <a:rPr lang="en-US" sz="23900" dirty="0">
                <a:solidFill>
                  <a:srgbClr val="FF0000"/>
                </a:solidFill>
              </a:rPr>
            </a:br>
            <a:endParaRPr lang="en-US" sz="6000" dirty="0">
              <a:solidFill>
                <a:srgbClr val="FF0000"/>
              </a:solidFill>
            </a:endParaRPr>
          </a:p>
        </p:txBody>
      </p:sp>
    </p:spTree>
    <p:extLst>
      <p:ext uri="{BB962C8B-B14F-4D97-AF65-F5344CB8AC3E}">
        <p14:creationId xmlns:p14="http://schemas.microsoft.com/office/powerpoint/2010/main" val="26321377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r>
              <a:rPr lang="en-US" altLang="en-US" sz="7200" b="1" u="sng"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r>
            <a:br>
              <a:rPr lang="en-US" altLang="en-US" sz="7200" b="1" u="sng"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br>
            <a:endParaRPr lang="en-US" sz="66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1718"/>
            <a:ext cx="9144000" cy="5120063"/>
          </a:xfrm>
          <a:prstGeom prst="rect">
            <a:avLst/>
          </a:prstGeom>
        </p:spPr>
      </p:pic>
    </p:spTree>
    <p:extLst>
      <p:ext uri="{BB962C8B-B14F-4D97-AF65-F5344CB8AC3E}">
        <p14:creationId xmlns:p14="http://schemas.microsoft.com/office/powerpoint/2010/main" val="19469376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63309215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a:noFill/>
        </p:spPr>
        <p:txBody>
          <a:bodyPr>
            <a:noAutofit/>
          </a:bodyPr>
          <a:lstStyle/>
          <a:p>
            <a:pPr marL="27432" indent="0" algn="just">
              <a:lnSpc>
                <a:spcPct val="130000"/>
              </a:lnSpc>
              <a:buNone/>
            </a:pPr>
            <a:endParaRPr lang="en-US" b="1" dirty="0">
              <a:solidFill>
                <a:srgbClr val="FF0000"/>
              </a:solidFill>
              <a:effectLst>
                <a:outerShdw blurRad="38100" dist="38100" dir="2700000" algn="tl">
                  <a:srgbClr val="000000">
                    <a:alpha val="43137"/>
                  </a:srgbClr>
                </a:outerShdw>
              </a:effectLst>
              <a:latin typeface="+mj-lt"/>
              <a:cs typeface="Times New Roman" pitchFamily="18" charset="0"/>
            </a:endParaRPr>
          </a:p>
          <a:p>
            <a:pPr marL="27432" indent="0" algn="ctr">
              <a:lnSpc>
                <a:spcPct val="130000"/>
              </a:lnSpc>
              <a:buNone/>
            </a:pPr>
            <a:r>
              <a:rPr lang="en-US" sz="6000" b="1" u="sng" dirty="0">
                <a:solidFill>
                  <a:srgbClr val="FF0000"/>
                </a:solidFill>
                <a:effectLst>
                  <a:outerShdw blurRad="38100" dist="38100" dir="2700000" algn="tl">
                    <a:srgbClr val="000000">
                      <a:alpha val="43137"/>
                    </a:srgbClr>
                  </a:outerShdw>
                </a:effectLst>
                <a:latin typeface="+mj-lt"/>
                <a:cs typeface="Times New Roman" pitchFamily="18" charset="0"/>
              </a:rPr>
              <a:t>Ca </a:t>
            </a:r>
            <a:r>
              <a:rPr lang="en-US" sz="6000" b="1" u="sng" dirty="0" err="1">
                <a:solidFill>
                  <a:srgbClr val="FF0000"/>
                </a:solidFill>
                <a:effectLst>
                  <a:outerShdw blurRad="38100" dist="38100" dir="2700000" algn="tl">
                    <a:srgbClr val="000000">
                      <a:alpha val="43137"/>
                    </a:srgbClr>
                  </a:outerShdw>
                </a:effectLst>
                <a:latin typeface="+mj-lt"/>
                <a:cs typeface="Times New Roman" pitchFamily="18" charset="0"/>
              </a:rPr>
              <a:t>kết</a:t>
            </a:r>
            <a:r>
              <a:rPr lang="en-US" sz="6000" b="1" u="sng" dirty="0">
                <a:solidFill>
                  <a:srgbClr val="FF0000"/>
                </a:solidFill>
                <a:effectLst>
                  <a:outerShdw blurRad="38100" dist="38100" dir="2700000" algn="tl">
                    <a:srgbClr val="000000">
                      <a:alpha val="43137"/>
                    </a:srgbClr>
                  </a:outerShdw>
                </a:effectLst>
                <a:latin typeface="+mj-lt"/>
                <a:cs typeface="Times New Roman" pitchFamily="18" charset="0"/>
              </a:rPr>
              <a:t> </a:t>
            </a:r>
            <a:r>
              <a:rPr lang="en-US" sz="6000" b="1" u="sng" dirty="0" err="1">
                <a:solidFill>
                  <a:srgbClr val="FF0000"/>
                </a:solidFill>
                <a:effectLst>
                  <a:outerShdw blurRad="38100" dist="38100" dir="2700000" algn="tl">
                    <a:srgbClr val="000000">
                      <a:alpha val="43137"/>
                    </a:srgbClr>
                  </a:outerShdw>
                </a:effectLst>
                <a:latin typeface="+mj-lt"/>
                <a:cs typeface="Times New Roman" pitchFamily="18" charset="0"/>
              </a:rPr>
              <a:t>lễ</a:t>
            </a:r>
            <a:endParaRPr lang="en-US" sz="6000" b="1" u="sng" dirty="0">
              <a:solidFill>
                <a:srgbClr val="FF0000"/>
              </a:solidFill>
              <a:effectLst>
                <a:outerShdw blurRad="38100" dist="38100" dir="2700000" algn="tl">
                  <a:srgbClr val="000000">
                    <a:alpha val="43137"/>
                  </a:srgbClr>
                </a:outerShdw>
              </a:effectLst>
              <a:latin typeface="+mj-lt"/>
              <a:cs typeface="Times New Roman" pitchFamily="18" charset="0"/>
            </a:endParaRPr>
          </a:p>
          <a:p>
            <a:pPr marL="0" indent="0" algn="ctr">
              <a:lnSpc>
                <a:spcPct val="120000"/>
              </a:lnSpc>
              <a:buNone/>
            </a:pPr>
            <a:r>
              <a:rPr lang="en-US" sz="4800" b="1" dirty="0">
                <a:solidFill>
                  <a:srgbClr val="FF0000"/>
                </a:solidFill>
              </a:rPr>
              <a:t>HÃY ĐẾN CÙNG THÁNH GIUSE </a:t>
            </a:r>
          </a:p>
          <a:p>
            <a:pPr marL="0" indent="0" algn="ctr">
              <a:lnSpc>
                <a:spcPct val="120000"/>
              </a:lnSpc>
              <a:buNone/>
            </a:pPr>
            <a:r>
              <a:rPr lang="en-US" sz="5400" b="1" dirty="0" err="1">
                <a:solidFill>
                  <a:srgbClr val="FF0000"/>
                </a:solidFill>
              </a:rPr>
              <a:t>Phanxicô</a:t>
            </a:r>
            <a:endParaRPr lang="en-US" sz="5400" b="1" dirty="0">
              <a:solidFill>
                <a:srgbClr val="FF0000"/>
              </a:solidFill>
            </a:endParaRPr>
          </a:p>
          <a:p>
            <a:pPr marL="0" indent="0" algn="ctr">
              <a:lnSpc>
                <a:spcPct val="120000"/>
              </a:lnSpc>
              <a:buNone/>
            </a:pPr>
            <a:endParaRPr lang="en-US" sz="3600" b="1" i="1" dirty="0">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endParaRPr>
          </a:p>
        </p:txBody>
      </p:sp>
    </p:spTree>
    <p:extLst>
      <p:ext uri="{BB962C8B-B14F-4D97-AF65-F5344CB8AC3E}">
        <p14:creationId xmlns:p14="http://schemas.microsoft.com/office/powerpoint/2010/main" val="340037666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0"/>
            <a:ext cx="9144000" cy="5143500"/>
          </a:xfrm>
        </p:spPr>
        <p:txBody>
          <a:bodyPr>
            <a:noAutofit/>
          </a:bodyPr>
          <a:lstStyle/>
          <a:p>
            <a:pPr marL="0" indent="0" algn="just">
              <a:lnSpc>
                <a:spcPct val="120000"/>
              </a:lnSpc>
              <a:buNone/>
            </a:pPr>
            <a:endParaRPr lang="en-US" sz="1800" b="1" u="sng" dirty="0">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endParaRPr>
          </a:p>
          <a:p>
            <a:pPr marL="0" indent="0" algn="just">
              <a:lnSpc>
                <a:spcPct val="120000"/>
              </a:lnSpc>
              <a:buNone/>
            </a:pPr>
            <a:r>
              <a:rPr lang="en-US" sz="6600" b="1" u="sng" dirty="0" err="1">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Đk</a:t>
            </a:r>
            <a:r>
              <a:rPr lang="en-US" sz="6600" b="1" u="sng" dirty="0">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a:t>
            </a:r>
            <a:r>
              <a:rPr lang="en-US" sz="6600" b="1" dirty="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en-US" sz="6600" b="1" dirty="0" err="1">
                <a:solidFill>
                  <a:srgbClr val="002060"/>
                </a:solidFill>
              </a:rPr>
              <a:t>Hãy</a:t>
            </a:r>
            <a:r>
              <a:rPr lang="en-US" sz="6600" b="1" dirty="0">
                <a:solidFill>
                  <a:srgbClr val="002060"/>
                </a:solidFill>
              </a:rPr>
              <a:t> </a:t>
            </a:r>
            <a:r>
              <a:rPr lang="en-US" sz="6600" b="1" dirty="0" err="1">
                <a:solidFill>
                  <a:srgbClr val="002060"/>
                </a:solidFill>
              </a:rPr>
              <a:t>đến</a:t>
            </a:r>
            <a:r>
              <a:rPr lang="en-US" sz="6600" b="1" dirty="0">
                <a:solidFill>
                  <a:srgbClr val="002060"/>
                </a:solidFill>
              </a:rPr>
              <a:t> </a:t>
            </a:r>
            <a:r>
              <a:rPr lang="en-US" sz="6600" b="1" dirty="0" err="1">
                <a:solidFill>
                  <a:srgbClr val="002060"/>
                </a:solidFill>
              </a:rPr>
              <a:t>cùng</a:t>
            </a:r>
            <a:r>
              <a:rPr lang="en-US" sz="6600" b="1" dirty="0">
                <a:solidFill>
                  <a:srgbClr val="002060"/>
                </a:solidFill>
              </a:rPr>
              <a:t> </a:t>
            </a:r>
            <a:r>
              <a:rPr lang="en-US" sz="6600" b="1" dirty="0" err="1">
                <a:solidFill>
                  <a:srgbClr val="002060"/>
                </a:solidFill>
              </a:rPr>
              <a:t>thánh</a:t>
            </a:r>
            <a:r>
              <a:rPr lang="en-US" sz="6600" b="1" dirty="0">
                <a:solidFill>
                  <a:srgbClr val="002060"/>
                </a:solidFill>
              </a:rPr>
              <a:t> </a:t>
            </a:r>
            <a:r>
              <a:rPr lang="en-US" sz="6600" b="1" dirty="0" err="1">
                <a:solidFill>
                  <a:srgbClr val="002060"/>
                </a:solidFill>
              </a:rPr>
              <a:t>Giu</a:t>
            </a:r>
            <a:r>
              <a:rPr lang="en-US" sz="6600" b="1" dirty="0">
                <a:solidFill>
                  <a:srgbClr val="002060"/>
                </a:solidFill>
              </a:rPr>
              <a:t>-se. </a:t>
            </a:r>
            <a:r>
              <a:rPr lang="en-US" sz="6600" b="1" dirty="0" err="1">
                <a:solidFill>
                  <a:srgbClr val="002060"/>
                </a:solidFill>
              </a:rPr>
              <a:t>Hãy</a:t>
            </a:r>
            <a:r>
              <a:rPr lang="en-US" sz="6600" b="1" dirty="0">
                <a:solidFill>
                  <a:srgbClr val="002060"/>
                </a:solidFill>
              </a:rPr>
              <a:t> </a:t>
            </a:r>
            <a:r>
              <a:rPr lang="en-US" sz="6600" b="1" dirty="0" err="1">
                <a:solidFill>
                  <a:srgbClr val="002060"/>
                </a:solidFill>
              </a:rPr>
              <a:t>đến</a:t>
            </a:r>
            <a:r>
              <a:rPr lang="en-US" sz="6600" b="1" dirty="0">
                <a:solidFill>
                  <a:srgbClr val="002060"/>
                </a:solidFill>
              </a:rPr>
              <a:t> </a:t>
            </a:r>
            <a:r>
              <a:rPr lang="en-US" sz="6600" b="1" dirty="0" err="1">
                <a:solidFill>
                  <a:srgbClr val="002060"/>
                </a:solidFill>
              </a:rPr>
              <a:t>cùng</a:t>
            </a:r>
            <a:r>
              <a:rPr lang="en-US" sz="6600" b="1" dirty="0">
                <a:solidFill>
                  <a:srgbClr val="002060"/>
                </a:solidFill>
              </a:rPr>
              <a:t> </a:t>
            </a:r>
            <a:r>
              <a:rPr lang="en-US" sz="6600" b="1" dirty="0" err="1">
                <a:solidFill>
                  <a:srgbClr val="002060"/>
                </a:solidFill>
              </a:rPr>
              <a:t>thánh</a:t>
            </a:r>
            <a:r>
              <a:rPr lang="en-US" sz="6600" b="1" dirty="0">
                <a:solidFill>
                  <a:srgbClr val="002060"/>
                </a:solidFill>
              </a:rPr>
              <a:t> </a:t>
            </a:r>
            <a:r>
              <a:rPr lang="en-US" sz="6600" b="1" dirty="0" err="1">
                <a:solidFill>
                  <a:srgbClr val="002060"/>
                </a:solidFill>
              </a:rPr>
              <a:t>Giu</a:t>
            </a:r>
            <a:r>
              <a:rPr lang="en-US" sz="6600" b="1" dirty="0">
                <a:solidFill>
                  <a:srgbClr val="002060"/>
                </a:solidFill>
              </a:rPr>
              <a:t>-se. </a:t>
            </a:r>
            <a:endParaRPr lang="en-US" sz="6600" b="1" dirty="0">
              <a:solidFill>
                <a:srgbClr val="002060"/>
              </a:solidFill>
              <a:effectLst>
                <a:outerShdw blurRad="38100" dist="38100" dir="2700000" algn="tl">
                  <a:srgbClr val="000000">
                    <a:alpha val="43137"/>
                  </a:srgbClr>
                </a:outerShdw>
              </a:effectLst>
              <a:latin typeface="+mj-lt"/>
              <a:ea typeface="SimHei" pitchFamily="49" charset="-122"/>
              <a:cs typeface="Times New Roman" pitchFamily="18" charset="0"/>
            </a:endParaRPr>
          </a:p>
        </p:txBody>
      </p:sp>
    </p:spTree>
    <p:extLst>
      <p:ext uri="{BB962C8B-B14F-4D97-AF65-F5344CB8AC3E}">
        <p14:creationId xmlns:p14="http://schemas.microsoft.com/office/powerpoint/2010/main" val="32900578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0"/>
            <a:ext cx="9144000" cy="4801314"/>
          </a:xfrm>
          <a:prstGeom prst="rect">
            <a:avLst/>
          </a:prstGeom>
        </p:spPr>
        <p:txBody>
          <a:bodyPr wrap="square">
            <a:spAutoFit/>
          </a:bodyPr>
          <a:lstStyle/>
          <a:p>
            <a:pPr algn="just"/>
            <a:r>
              <a:rPr lang="en-US" sz="6600" b="1" u="sng" dirty="0">
                <a:solidFill>
                  <a:srgbClr val="FF0000"/>
                </a:solidFill>
                <a:latin typeface="+mj-lt"/>
                <a:ea typeface="SimHei" pitchFamily="49" charset="-122"/>
                <a:cs typeface="Times New Roman" pitchFamily="18" charset="0"/>
              </a:rPr>
              <a:t>Tk1:</a:t>
            </a:r>
            <a:r>
              <a:rPr lang="en-US" sz="6600" b="1" dirty="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vi-VN" sz="4800" b="1" dirty="0">
                <a:solidFill>
                  <a:srgbClr val="002060"/>
                </a:solidFill>
              </a:rPr>
              <a:t>Ai mong sống đẹp lòng Chúa, hãy đến cùng thánh Giu-se. Người là gương công chính, đoá hoa huệ thắm vườn thiêng. Người gần Chúa Giê-su, nguồn mạch thanh khiết tinh tuyền. </a:t>
            </a:r>
            <a:endParaRPr lang="en-US" sz="4800" b="1" dirty="0">
              <a:solidFill>
                <a:srgbClr val="002060"/>
              </a:solidFill>
              <a:latin typeface="+mj-lt"/>
              <a:cs typeface="Times New Roman" pitchFamily="18"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0"/>
            <a:ext cx="9144000" cy="5143500"/>
          </a:xfrm>
        </p:spPr>
        <p:txBody>
          <a:bodyPr>
            <a:noAutofit/>
          </a:bodyPr>
          <a:lstStyle/>
          <a:p>
            <a:pPr marL="0" indent="0" algn="just">
              <a:lnSpc>
                <a:spcPct val="120000"/>
              </a:lnSpc>
              <a:buNone/>
            </a:pPr>
            <a:r>
              <a:rPr lang="en-US" sz="4800" b="1" u="sng" dirty="0">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Tk2:</a:t>
            </a:r>
            <a:r>
              <a:rPr lang="en-US" sz="4800" b="1" dirty="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vi-VN" sz="4800" b="1" dirty="0">
                <a:solidFill>
                  <a:srgbClr val="002060"/>
                </a:solidFill>
                <a:latin typeface="+mj-lt"/>
              </a:rPr>
              <a:t>Ai say mến tìm Lời Chúa, hãy đến cùng thánh Giu-se. Người hằng nghe Chúa nói giữa âm thầm giữa lặng im. Bằng đời sống khiêm nhu, </a:t>
            </a:r>
            <a:r>
              <a:rPr lang="en-US" sz="4800" b="1" dirty="0">
                <a:solidFill>
                  <a:srgbClr val="002060"/>
                </a:solidFill>
                <a:latin typeface="+mj-lt"/>
              </a:rPr>
              <a:t>n</a:t>
            </a:r>
            <a:r>
              <a:rPr lang="vi-VN" sz="4800" b="1" dirty="0">
                <a:solidFill>
                  <a:srgbClr val="002060"/>
                </a:solidFill>
                <a:latin typeface="+mj-lt"/>
              </a:rPr>
              <a:t>gười nhìn xem Đấng Vô Hình. </a:t>
            </a:r>
            <a:endParaRPr lang="en-US" sz="4800" b="1" dirty="0">
              <a:solidFill>
                <a:srgbClr val="002060"/>
              </a:solidFill>
              <a:effectLst>
                <a:outerShdw blurRad="38100" dist="38100" dir="2700000" algn="tl">
                  <a:srgbClr val="000000">
                    <a:alpha val="43137"/>
                  </a:srgbClr>
                </a:outerShdw>
              </a:effectLst>
              <a:latin typeface="+mj-lt"/>
              <a:ea typeface="SimHei" pitchFamily="49" charset="-122"/>
              <a:cs typeface="Times New Roman" pitchFamily="18" charset="0"/>
            </a:endParaRPr>
          </a:p>
        </p:txBody>
      </p:sp>
    </p:spTree>
    <p:extLst>
      <p:ext uri="{BB962C8B-B14F-4D97-AF65-F5344CB8AC3E}">
        <p14:creationId xmlns:p14="http://schemas.microsoft.com/office/powerpoint/2010/main" val="328536514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0"/>
            <a:ext cx="9144000" cy="5143500"/>
          </a:xfrm>
        </p:spPr>
        <p:txBody>
          <a:bodyPr>
            <a:noAutofit/>
          </a:bodyPr>
          <a:lstStyle/>
          <a:p>
            <a:pPr marL="0" indent="0" algn="just">
              <a:lnSpc>
                <a:spcPct val="120000"/>
              </a:lnSpc>
              <a:buNone/>
            </a:pPr>
            <a:endParaRPr lang="en-US" sz="1800" b="1" u="sng" dirty="0">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endParaRPr>
          </a:p>
          <a:p>
            <a:pPr marL="0" indent="0" algn="just">
              <a:lnSpc>
                <a:spcPct val="120000"/>
              </a:lnSpc>
              <a:buNone/>
            </a:pPr>
            <a:r>
              <a:rPr lang="en-US" sz="6600" b="1" u="sng" dirty="0" err="1">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Đk</a:t>
            </a:r>
            <a:r>
              <a:rPr lang="en-US" sz="6600" b="1" u="sng" dirty="0">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a:t>
            </a:r>
            <a:r>
              <a:rPr lang="en-US" sz="6600" b="1" dirty="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en-US" sz="6600" b="1" dirty="0" err="1">
                <a:solidFill>
                  <a:srgbClr val="002060"/>
                </a:solidFill>
              </a:rPr>
              <a:t>Hãy</a:t>
            </a:r>
            <a:r>
              <a:rPr lang="en-US" sz="6600" b="1" dirty="0">
                <a:solidFill>
                  <a:srgbClr val="002060"/>
                </a:solidFill>
              </a:rPr>
              <a:t> </a:t>
            </a:r>
            <a:r>
              <a:rPr lang="en-US" sz="6600" b="1" dirty="0" err="1">
                <a:solidFill>
                  <a:srgbClr val="002060"/>
                </a:solidFill>
              </a:rPr>
              <a:t>đến</a:t>
            </a:r>
            <a:r>
              <a:rPr lang="en-US" sz="6600" b="1" dirty="0">
                <a:solidFill>
                  <a:srgbClr val="002060"/>
                </a:solidFill>
              </a:rPr>
              <a:t> </a:t>
            </a:r>
            <a:r>
              <a:rPr lang="en-US" sz="6600" b="1" dirty="0" err="1">
                <a:solidFill>
                  <a:srgbClr val="002060"/>
                </a:solidFill>
              </a:rPr>
              <a:t>cùng</a:t>
            </a:r>
            <a:r>
              <a:rPr lang="en-US" sz="6600" b="1" dirty="0">
                <a:solidFill>
                  <a:srgbClr val="002060"/>
                </a:solidFill>
              </a:rPr>
              <a:t> </a:t>
            </a:r>
            <a:r>
              <a:rPr lang="en-US" sz="6600" b="1" dirty="0" err="1">
                <a:solidFill>
                  <a:srgbClr val="002060"/>
                </a:solidFill>
              </a:rPr>
              <a:t>thánh</a:t>
            </a:r>
            <a:r>
              <a:rPr lang="en-US" sz="6600" b="1" dirty="0">
                <a:solidFill>
                  <a:srgbClr val="002060"/>
                </a:solidFill>
              </a:rPr>
              <a:t> </a:t>
            </a:r>
            <a:r>
              <a:rPr lang="en-US" sz="6600" b="1" dirty="0" err="1">
                <a:solidFill>
                  <a:srgbClr val="002060"/>
                </a:solidFill>
              </a:rPr>
              <a:t>Giu</a:t>
            </a:r>
            <a:r>
              <a:rPr lang="en-US" sz="6600" b="1" dirty="0">
                <a:solidFill>
                  <a:srgbClr val="002060"/>
                </a:solidFill>
              </a:rPr>
              <a:t>-se. </a:t>
            </a:r>
            <a:r>
              <a:rPr lang="en-US" sz="6600" b="1" dirty="0" err="1">
                <a:solidFill>
                  <a:srgbClr val="002060"/>
                </a:solidFill>
              </a:rPr>
              <a:t>Hãy</a:t>
            </a:r>
            <a:r>
              <a:rPr lang="en-US" sz="6600" b="1" dirty="0">
                <a:solidFill>
                  <a:srgbClr val="002060"/>
                </a:solidFill>
              </a:rPr>
              <a:t> </a:t>
            </a:r>
            <a:r>
              <a:rPr lang="en-US" sz="6600" b="1" dirty="0" err="1">
                <a:solidFill>
                  <a:srgbClr val="002060"/>
                </a:solidFill>
              </a:rPr>
              <a:t>đến</a:t>
            </a:r>
            <a:r>
              <a:rPr lang="en-US" sz="6600" b="1" dirty="0">
                <a:solidFill>
                  <a:srgbClr val="002060"/>
                </a:solidFill>
              </a:rPr>
              <a:t> </a:t>
            </a:r>
            <a:r>
              <a:rPr lang="en-US" sz="6600" b="1" dirty="0" err="1">
                <a:solidFill>
                  <a:srgbClr val="002060"/>
                </a:solidFill>
              </a:rPr>
              <a:t>cùng</a:t>
            </a:r>
            <a:r>
              <a:rPr lang="en-US" sz="6600" b="1" dirty="0">
                <a:solidFill>
                  <a:srgbClr val="002060"/>
                </a:solidFill>
              </a:rPr>
              <a:t> </a:t>
            </a:r>
            <a:r>
              <a:rPr lang="en-US" sz="6600" b="1" dirty="0" err="1">
                <a:solidFill>
                  <a:srgbClr val="002060"/>
                </a:solidFill>
              </a:rPr>
              <a:t>thánh</a:t>
            </a:r>
            <a:r>
              <a:rPr lang="en-US" sz="6600" b="1" dirty="0">
                <a:solidFill>
                  <a:srgbClr val="002060"/>
                </a:solidFill>
              </a:rPr>
              <a:t> </a:t>
            </a:r>
            <a:r>
              <a:rPr lang="en-US" sz="6600" b="1" dirty="0" err="1">
                <a:solidFill>
                  <a:srgbClr val="002060"/>
                </a:solidFill>
              </a:rPr>
              <a:t>Giu</a:t>
            </a:r>
            <a:r>
              <a:rPr lang="en-US" sz="6600" b="1" dirty="0">
                <a:solidFill>
                  <a:srgbClr val="002060"/>
                </a:solidFill>
              </a:rPr>
              <a:t>-se. </a:t>
            </a:r>
            <a:endParaRPr lang="en-US" sz="6600" b="1" dirty="0">
              <a:solidFill>
                <a:srgbClr val="002060"/>
              </a:solidFill>
              <a:effectLst>
                <a:outerShdw blurRad="38100" dist="38100" dir="2700000" algn="tl">
                  <a:srgbClr val="000000">
                    <a:alpha val="43137"/>
                  </a:srgbClr>
                </a:outerShdw>
              </a:effectLst>
              <a:latin typeface="+mj-lt"/>
              <a:ea typeface="SimHei" pitchFamily="49" charset="-122"/>
              <a:cs typeface="Times New Roman" pitchFamily="18" charset="0"/>
            </a:endParaRPr>
          </a:p>
        </p:txBody>
      </p:sp>
    </p:spTree>
    <p:extLst>
      <p:ext uri="{BB962C8B-B14F-4D97-AF65-F5344CB8AC3E}">
        <p14:creationId xmlns:p14="http://schemas.microsoft.com/office/powerpoint/2010/main" val="341099810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6330921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30000"/>
              </a:lnSpc>
              <a:buNone/>
            </a:pPr>
            <a:r>
              <a:rPr lang="en-US" sz="5600" b="1" u="sng" dirty="0" err="1">
                <a:solidFill>
                  <a:srgbClr val="FF0000"/>
                </a:solidFill>
                <a:effectLst>
                  <a:outerShdw blurRad="38100" dist="38100" dir="2700000" algn="tl">
                    <a:srgbClr val="000000">
                      <a:alpha val="43137"/>
                    </a:srgbClr>
                  </a:outerShdw>
                </a:effectLst>
                <a:ea typeface="Tahoma" pitchFamily="34" charset="0"/>
                <a:cs typeface="Times New Roman" pitchFamily="18" charset="0"/>
              </a:rPr>
              <a:t>Đk</a:t>
            </a:r>
            <a:r>
              <a:rPr lang="en-US" sz="5600" b="1" u="sng" dirty="0">
                <a:solidFill>
                  <a:srgbClr val="FF0000"/>
                </a:solidFill>
                <a:effectLst>
                  <a:outerShdw blurRad="38100" dist="38100" dir="2700000" algn="tl">
                    <a:srgbClr val="000000">
                      <a:alpha val="43137"/>
                    </a:srgbClr>
                  </a:outerShdw>
                </a:effectLst>
                <a:ea typeface="Tahoma" pitchFamily="34" charset="0"/>
                <a:cs typeface="Times New Roman" pitchFamily="18" charset="0"/>
              </a:rPr>
              <a:t>:</a:t>
            </a:r>
            <a:r>
              <a:rPr lang="en-US" sz="5600" b="1" dirty="0">
                <a:solidFill>
                  <a:srgbClr val="003399"/>
                </a:solidFill>
                <a:effectLst>
                  <a:outerShdw blurRad="38100" dist="38100" dir="2700000" algn="tl">
                    <a:srgbClr val="000000">
                      <a:alpha val="43137"/>
                    </a:srgbClr>
                  </a:outerShdw>
                </a:effectLst>
                <a:ea typeface="Tahoma" pitchFamily="34" charset="0"/>
                <a:cs typeface="Times New Roman" pitchFamily="18" charset="0"/>
              </a:rPr>
              <a:t> </a:t>
            </a:r>
            <a:r>
              <a:rPr lang="vi-VN" sz="4400" b="1" dirty="0">
                <a:solidFill>
                  <a:srgbClr val="002060"/>
                </a:solidFill>
              </a:rPr>
              <a:t>Nhanh lên nào ta đến chốn Thánh Chúa Trời. Ta vang hòa tưng bừng một bài ca mới. Vui lên nào ta đến chốn Thánh Chúa Trời. Nhịp lừng vang ca khen Chúa vua mọi dân.</a:t>
            </a:r>
            <a:endParaRPr lang="en-US" sz="4400" b="1" u="sng" dirty="0">
              <a:solidFill>
                <a:srgbClr val="002060"/>
              </a:solidFill>
              <a:effectLst>
                <a:outerShdw blurRad="38100" dist="38100" dir="2700000" algn="tl">
                  <a:srgbClr val="000000">
                    <a:alpha val="43137"/>
                  </a:srgbClr>
                </a:outerShdw>
              </a:effectLst>
              <a:ea typeface="Tahoma" pitchFamily="34" charset="0"/>
              <a:cs typeface="Times New Roman" panose="02020603050405020304" pitchFamily="18" charset="0"/>
            </a:endParaRPr>
          </a:p>
        </p:txBody>
      </p:sp>
    </p:spTree>
    <p:extLst>
      <p:ext uri="{BB962C8B-B14F-4D97-AF65-F5344CB8AC3E}">
        <p14:creationId xmlns:p14="http://schemas.microsoft.com/office/powerpoint/2010/main" val="8630470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20000"/>
              </a:lnSpc>
              <a:buNone/>
            </a:pPr>
            <a:r>
              <a:rPr lang="en-US" sz="5800" b="1" u="sng" dirty="0">
                <a:solidFill>
                  <a:srgbClr val="FF0000"/>
                </a:solidFill>
                <a:effectLst>
                  <a:outerShdw blurRad="38100" dist="38100" dir="2700000" algn="tl">
                    <a:srgbClr val="000000">
                      <a:alpha val="43137"/>
                    </a:srgbClr>
                  </a:outerShdw>
                </a:effectLst>
                <a:ea typeface="Tahoma" pitchFamily="34" charset="0"/>
                <a:cs typeface="Times New Roman" pitchFamily="18" charset="0"/>
              </a:rPr>
              <a:t>Tk1:</a:t>
            </a:r>
            <a:r>
              <a:rPr lang="en-US" sz="5800" b="1" dirty="0">
                <a:solidFill>
                  <a:srgbClr val="003399"/>
                </a:solidFill>
                <a:effectLst>
                  <a:outerShdw blurRad="38100" dist="38100" dir="2700000" algn="tl">
                    <a:srgbClr val="000000">
                      <a:alpha val="43137"/>
                    </a:srgbClr>
                  </a:outerShdw>
                </a:effectLst>
                <a:ea typeface="Tahoma" pitchFamily="34" charset="0"/>
                <a:cs typeface="Times New Roman" pitchFamily="18" charset="0"/>
              </a:rPr>
              <a:t> </a:t>
            </a:r>
            <a:r>
              <a:rPr lang="vi-VN" dirty="0"/>
              <a:t> </a:t>
            </a:r>
            <a:r>
              <a:rPr lang="vi-VN" sz="4600" b="1" dirty="0">
                <a:solidFill>
                  <a:srgbClr val="002060"/>
                </a:solidFill>
              </a:rPr>
              <a:t>Đến đây chung kết muôn câu cảm tạ. Vì hồng ân Thiên Chúa chứa chan đời ta. Lời ngợi ca danh Thánh quyết không hề ngơi. Đấng yêu thương nhân ái tín trung muôn đời.</a:t>
            </a:r>
            <a:endParaRPr lang="en-US" sz="4600" b="1" u="sng" dirty="0">
              <a:solidFill>
                <a:srgbClr val="002060"/>
              </a:solidFill>
              <a:effectLst>
                <a:outerShdw blurRad="38100" dist="38100" dir="2700000" algn="tl">
                  <a:srgbClr val="000000">
                    <a:alpha val="43137"/>
                  </a:srgbClr>
                </a:outerShdw>
              </a:effectLst>
              <a:ea typeface="Tahoma" pitchFamily="34" charset="0"/>
              <a:cs typeface="Times New Roman" pitchFamily="18" charset="0"/>
            </a:endParaRPr>
          </a:p>
        </p:txBody>
      </p:sp>
    </p:spTree>
    <p:extLst>
      <p:ext uri="{BB962C8B-B14F-4D97-AF65-F5344CB8AC3E}">
        <p14:creationId xmlns:p14="http://schemas.microsoft.com/office/powerpoint/2010/main" val="30934943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30000"/>
              </a:lnSpc>
              <a:buNone/>
            </a:pPr>
            <a:r>
              <a:rPr lang="en-US" sz="5600" b="1" u="sng" dirty="0" err="1">
                <a:solidFill>
                  <a:srgbClr val="FF0000"/>
                </a:solidFill>
                <a:effectLst>
                  <a:outerShdw blurRad="38100" dist="38100" dir="2700000" algn="tl">
                    <a:srgbClr val="000000">
                      <a:alpha val="43137"/>
                    </a:srgbClr>
                  </a:outerShdw>
                </a:effectLst>
                <a:ea typeface="Tahoma" pitchFamily="34" charset="0"/>
                <a:cs typeface="Times New Roman" pitchFamily="18" charset="0"/>
              </a:rPr>
              <a:t>Đk</a:t>
            </a:r>
            <a:r>
              <a:rPr lang="en-US" sz="5600" b="1" u="sng" dirty="0">
                <a:solidFill>
                  <a:srgbClr val="FF0000"/>
                </a:solidFill>
                <a:effectLst>
                  <a:outerShdw blurRad="38100" dist="38100" dir="2700000" algn="tl">
                    <a:srgbClr val="000000">
                      <a:alpha val="43137"/>
                    </a:srgbClr>
                  </a:outerShdw>
                </a:effectLst>
                <a:ea typeface="Tahoma" pitchFamily="34" charset="0"/>
                <a:cs typeface="Times New Roman" pitchFamily="18" charset="0"/>
              </a:rPr>
              <a:t>:</a:t>
            </a:r>
            <a:r>
              <a:rPr lang="en-US" sz="5600" b="1" dirty="0">
                <a:solidFill>
                  <a:srgbClr val="003399"/>
                </a:solidFill>
                <a:effectLst>
                  <a:outerShdw blurRad="38100" dist="38100" dir="2700000" algn="tl">
                    <a:srgbClr val="000000">
                      <a:alpha val="43137"/>
                    </a:srgbClr>
                  </a:outerShdw>
                </a:effectLst>
                <a:ea typeface="Tahoma" pitchFamily="34" charset="0"/>
                <a:cs typeface="Times New Roman" pitchFamily="18" charset="0"/>
              </a:rPr>
              <a:t> </a:t>
            </a:r>
            <a:r>
              <a:rPr lang="vi-VN" sz="4400" b="1" dirty="0">
                <a:solidFill>
                  <a:srgbClr val="002060"/>
                </a:solidFill>
              </a:rPr>
              <a:t>Nhanh lên nào ta đến chốn Thánh Chúa Trời. Ta vang hòa tưng bừng một bài ca mới. Vui lên nào ta đến chốn Thánh Chúa Trời. Nhịp lừng vang ca khen Chúa vua mọi dân.</a:t>
            </a:r>
            <a:endParaRPr lang="en-US" sz="4400" b="1" u="sng" dirty="0">
              <a:solidFill>
                <a:srgbClr val="002060"/>
              </a:solidFill>
              <a:effectLst>
                <a:outerShdw blurRad="38100" dist="38100" dir="2700000" algn="tl">
                  <a:srgbClr val="000000">
                    <a:alpha val="43137"/>
                  </a:srgbClr>
                </a:outerShdw>
              </a:effectLst>
              <a:ea typeface="Tahoma" pitchFamily="34" charset="0"/>
              <a:cs typeface="Times New Roman" panose="02020603050405020304" pitchFamily="18" charset="0"/>
            </a:endParaRPr>
          </a:p>
        </p:txBody>
      </p:sp>
    </p:spTree>
    <p:extLst>
      <p:ext uri="{BB962C8B-B14F-4D97-AF65-F5344CB8AC3E}">
        <p14:creationId xmlns:p14="http://schemas.microsoft.com/office/powerpoint/2010/main" val="1243952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 name="TextBox 2"/>
          <p:cNvSpPr txBox="1"/>
          <p:nvPr/>
        </p:nvSpPr>
        <p:spPr>
          <a:xfrm>
            <a:off x="152400" y="209550"/>
            <a:ext cx="7620000" cy="584775"/>
          </a:xfrm>
          <a:prstGeom prst="rect">
            <a:avLst/>
          </a:prstGeom>
          <a:noFill/>
          <a:ln>
            <a:solidFill>
              <a:srgbClr val="FFFF00"/>
            </a:solidFill>
          </a:ln>
          <a:effectLst>
            <a:glow rad="139700">
              <a:schemeClr val="accent3">
                <a:satMod val="175000"/>
                <a:alpha val="40000"/>
              </a:schemeClr>
            </a:glow>
          </a:effectLst>
        </p:spPr>
        <p:txBody>
          <a:bodyPr wrap="square" rtlCol="0">
            <a:spAutoFit/>
          </a:bodyPr>
          <a:lstStyle/>
          <a:p>
            <a:r>
              <a:rPr lang="en-US" sz="3200" dirty="0" err="1">
                <a:solidFill>
                  <a:prstClr val="white"/>
                </a:solidFill>
              </a:rPr>
              <a:t>Hãy</a:t>
            </a:r>
            <a:r>
              <a:rPr lang="en-US" sz="3200" dirty="0">
                <a:solidFill>
                  <a:prstClr val="white"/>
                </a:solidFill>
              </a:rPr>
              <a:t> </a:t>
            </a:r>
            <a:r>
              <a:rPr lang="en-US" sz="3200" dirty="0" err="1">
                <a:solidFill>
                  <a:prstClr val="white"/>
                </a:solidFill>
              </a:rPr>
              <a:t>dành</a:t>
            </a:r>
            <a:r>
              <a:rPr lang="en-US" sz="3200" dirty="0">
                <a:solidFill>
                  <a:prstClr val="white"/>
                </a:solidFill>
              </a:rPr>
              <a:t> </a:t>
            </a:r>
            <a:r>
              <a:rPr lang="en-US" sz="3200" dirty="0" err="1">
                <a:solidFill>
                  <a:prstClr val="white"/>
                </a:solidFill>
              </a:rPr>
              <a:t>riêng</a:t>
            </a:r>
            <a:r>
              <a:rPr lang="en-US" sz="3200" dirty="0">
                <a:solidFill>
                  <a:prstClr val="white"/>
                </a:solidFill>
              </a:rPr>
              <a:t> Ba-</a:t>
            </a:r>
            <a:r>
              <a:rPr lang="en-US" sz="3200" dirty="0" err="1">
                <a:solidFill>
                  <a:prstClr val="white"/>
                </a:solidFill>
              </a:rPr>
              <a:t>na</a:t>
            </a:r>
            <a:r>
              <a:rPr lang="en-US" sz="3200" dirty="0">
                <a:solidFill>
                  <a:prstClr val="white"/>
                </a:solidFill>
              </a:rPr>
              <a:t>-</a:t>
            </a:r>
            <a:r>
              <a:rPr lang="en-US" sz="3200" dirty="0" err="1">
                <a:solidFill>
                  <a:prstClr val="white"/>
                </a:solidFill>
              </a:rPr>
              <a:t>ba</a:t>
            </a:r>
            <a:r>
              <a:rPr lang="en-US" sz="3200" dirty="0">
                <a:solidFill>
                  <a:prstClr val="white"/>
                </a:solidFill>
              </a:rPr>
              <a:t> </a:t>
            </a:r>
            <a:r>
              <a:rPr lang="en-US" sz="3200" dirty="0" err="1">
                <a:solidFill>
                  <a:prstClr val="white"/>
                </a:solidFill>
              </a:rPr>
              <a:t>và</a:t>
            </a:r>
            <a:r>
              <a:rPr lang="en-US" sz="3200" dirty="0">
                <a:solidFill>
                  <a:prstClr val="white"/>
                </a:solidFill>
              </a:rPr>
              <a:t> Sao-</a:t>
            </a:r>
            <a:r>
              <a:rPr lang="en-US" sz="3200" dirty="0" err="1">
                <a:solidFill>
                  <a:prstClr val="white"/>
                </a:solidFill>
              </a:rPr>
              <a:t>lô</a:t>
            </a:r>
            <a:r>
              <a:rPr lang="en-US" sz="3200" dirty="0">
                <a:solidFill>
                  <a:prstClr val="white"/>
                </a:solidFill>
              </a:rPr>
              <a:t> </a:t>
            </a:r>
            <a:r>
              <a:rPr lang="en-US" sz="3200" dirty="0" err="1">
                <a:solidFill>
                  <a:prstClr val="white"/>
                </a:solidFill>
              </a:rPr>
              <a:t>cho</a:t>
            </a:r>
            <a:r>
              <a:rPr lang="en-US" sz="3200" dirty="0">
                <a:solidFill>
                  <a:prstClr val="white"/>
                </a:solidFill>
              </a:rPr>
              <a:t> Ta.</a:t>
            </a:r>
            <a:endParaRPr lang="vi-VN" sz="3200" dirty="0">
              <a:solidFill>
                <a:prstClr val="white"/>
              </a:solidFill>
            </a:endParaRPr>
          </a:p>
        </p:txBody>
      </p:sp>
      <p:sp>
        <p:nvSpPr>
          <p:cNvPr id="4" name="TextBox 3"/>
          <p:cNvSpPr txBox="1"/>
          <p:nvPr/>
        </p:nvSpPr>
        <p:spPr>
          <a:xfrm>
            <a:off x="146304" y="4400550"/>
            <a:ext cx="5818632" cy="584775"/>
          </a:xfrm>
          <a:prstGeom prst="rect">
            <a:avLst/>
          </a:prstGeom>
          <a:noFill/>
        </p:spPr>
        <p:txBody>
          <a:bodyPr wrap="square" rtlCol="0">
            <a:spAutoFit/>
          </a:bodyPr>
          <a:lstStyle/>
          <a:p>
            <a:r>
              <a:rPr lang="en-US" sz="3200">
                <a:solidFill>
                  <a:srgbClr val="FFFF00"/>
                </a:solidFill>
              </a:rPr>
              <a:t>Bài trích sách Công vụ Tông Đồ</a:t>
            </a:r>
          </a:p>
        </p:txBody>
      </p:sp>
    </p:spTree>
    <p:extLst>
      <p:ext uri="{BB962C8B-B14F-4D97-AF65-F5344CB8AC3E}">
        <p14:creationId xmlns:p14="http://schemas.microsoft.com/office/powerpoint/2010/main" val="15795642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819150"/>
            <a:ext cx="9144000" cy="4324350"/>
          </a:xfrm>
        </p:spPr>
        <p:txBody>
          <a:bodyPr>
            <a:noAutofit/>
          </a:bodyPr>
          <a:lstStyle/>
          <a:p>
            <a:pPr algn="just"/>
            <a:r>
              <a:rPr lang="en-US" sz="6600" b="0" dirty="0" err="1">
                <a:solidFill>
                  <a:srgbClr val="002060"/>
                </a:solidFill>
                <a:effectLst/>
                <a:latin typeface="+mj-lt"/>
                <a:cs typeface="Times New Roman" pitchFamily="18" charset="0"/>
              </a:rPr>
              <a:t>Ước</a:t>
            </a:r>
            <a:r>
              <a:rPr lang="en-US" sz="6600" b="0" dirty="0">
                <a:solidFill>
                  <a:srgbClr val="002060"/>
                </a:solidFill>
                <a:effectLst/>
                <a:latin typeface="+mj-lt"/>
                <a:cs typeface="Times New Roman" pitchFamily="18" charset="0"/>
              </a:rPr>
              <a:t> </a:t>
            </a:r>
            <a:r>
              <a:rPr lang="en-US" sz="6600" b="0" dirty="0" err="1">
                <a:solidFill>
                  <a:srgbClr val="002060"/>
                </a:solidFill>
                <a:effectLst/>
                <a:latin typeface="+mj-lt"/>
                <a:cs typeface="Times New Roman" pitchFamily="18" charset="0"/>
              </a:rPr>
              <a:t>gì</a:t>
            </a:r>
            <a:r>
              <a:rPr lang="en-US" sz="6600" b="0" dirty="0">
                <a:solidFill>
                  <a:srgbClr val="002060"/>
                </a:solidFill>
                <a:effectLst/>
                <a:latin typeface="+mj-lt"/>
                <a:cs typeface="Times New Roman" pitchFamily="18" charset="0"/>
              </a:rPr>
              <a:t> </a:t>
            </a:r>
            <a:r>
              <a:rPr lang="en-US" sz="6600" b="0" dirty="0" err="1">
                <a:solidFill>
                  <a:srgbClr val="002060"/>
                </a:solidFill>
                <a:effectLst/>
                <a:latin typeface="+mj-lt"/>
                <a:cs typeface="Times New Roman" pitchFamily="18" charset="0"/>
              </a:rPr>
              <a:t>chư</a:t>
            </a:r>
            <a:r>
              <a:rPr lang="en-US" sz="6600" b="0" dirty="0">
                <a:solidFill>
                  <a:srgbClr val="002060"/>
                </a:solidFill>
                <a:effectLst/>
                <a:latin typeface="+mj-lt"/>
                <a:cs typeface="Times New Roman" pitchFamily="18" charset="0"/>
              </a:rPr>
              <a:t> </a:t>
            </a:r>
            <a:r>
              <a:rPr lang="en-US" sz="6600" b="0" dirty="0" err="1">
                <a:solidFill>
                  <a:srgbClr val="002060"/>
                </a:solidFill>
                <a:effectLst/>
                <a:latin typeface="+mj-lt"/>
                <a:cs typeface="Times New Roman" pitchFamily="18" charset="0"/>
              </a:rPr>
              <a:t>dân</a:t>
            </a:r>
            <a:r>
              <a:rPr lang="en-US" sz="6600" b="0" dirty="0">
                <a:solidFill>
                  <a:srgbClr val="002060"/>
                </a:solidFill>
                <a:effectLst/>
                <a:latin typeface="+mj-lt"/>
                <a:cs typeface="Times New Roman" pitchFamily="18" charset="0"/>
              </a:rPr>
              <a:t> </a:t>
            </a:r>
            <a:r>
              <a:rPr lang="en-US" sz="6600" b="0" dirty="0" err="1">
                <a:solidFill>
                  <a:srgbClr val="002060"/>
                </a:solidFill>
                <a:effectLst/>
                <a:latin typeface="+mj-lt"/>
                <a:cs typeface="Times New Roman" pitchFamily="18" charset="0"/>
              </a:rPr>
              <a:t>cảm</a:t>
            </a:r>
            <a:r>
              <a:rPr lang="en-US" sz="6600" b="0" dirty="0">
                <a:solidFill>
                  <a:srgbClr val="002060"/>
                </a:solidFill>
                <a:effectLst/>
                <a:latin typeface="+mj-lt"/>
                <a:cs typeface="Times New Roman" pitchFamily="18" charset="0"/>
              </a:rPr>
              <a:t> </a:t>
            </a:r>
            <a:r>
              <a:rPr lang="en-US" sz="6600" b="0" dirty="0" err="1">
                <a:solidFill>
                  <a:srgbClr val="002060"/>
                </a:solidFill>
                <a:effectLst/>
                <a:latin typeface="+mj-lt"/>
                <a:cs typeface="Times New Roman" pitchFamily="18" charset="0"/>
              </a:rPr>
              <a:t>tạ</a:t>
            </a:r>
            <a:r>
              <a:rPr lang="en-US" sz="6600" b="0" dirty="0">
                <a:solidFill>
                  <a:srgbClr val="002060"/>
                </a:solidFill>
                <a:effectLst/>
                <a:latin typeface="+mj-lt"/>
                <a:cs typeface="Times New Roman" pitchFamily="18" charset="0"/>
              </a:rPr>
              <a:t> </a:t>
            </a:r>
            <a:r>
              <a:rPr lang="en-US" sz="6600" b="0" dirty="0" err="1">
                <a:solidFill>
                  <a:srgbClr val="002060"/>
                </a:solidFill>
                <a:effectLst/>
                <a:latin typeface="+mj-lt"/>
                <a:cs typeface="Times New Roman" pitchFamily="18" charset="0"/>
              </a:rPr>
              <a:t>Ngài</a:t>
            </a:r>
            <a:r>
              <a:rPr lang="en-US" sz="6600" b="0" dirty="0">
                <a:solidFill>
                  <a:srgbClr val="002060"/>
                </a:solidFill>
                <a:effectLst/>
                <a:latin typeface="+mj-lt"/>
                <a:cs typeface="Times New Roman" pitchFamily="18" charset="0"/>
              </a:rPr>
              <a:t>, </a:t>
            </a:r>
            <a:r>
              <a:rPr lang="en-US" sz="6600" b="0" dirty="0" err="1">
                <a:solidFill>
                  <a:srgbClr val="002060"/>
                </a:solidFill>
                <a:effectLst/>
                <a:latin typeface="+mj-lt"/>
                <a:cs typeface="Times New Roman" pitchFamily="18" charset="0"/>
              </a:rPr>
              <a:t>lạy</a:t>
            </a:r>
            <a:r>
              <a:rPr lang="en-US" sz="6600" b="0" dirty="0">
                <a:solidFill>
                  <a:srgbClr val="002060"/>
                </a:solidFill>
                <a:effectLst/>
                <a:latin typeface="+mj-lt"/>
                <a:cs typeface="Times New Roman" pitchFamily="18" charset="0"/>
              </a:rPr>
              <a:t> </a:t>
            </a:r>
            <a:r>
              <a:rPr lang="en-US" sz="6600" b="0" dirty="0" err="1">
                <a:solidFill>
                  <a:srgbClr val="002060"/>
                </a:solidFill>
                <a:effectLst/>
                <a:latin typeface="+mj-lt"/>
                <a:cs typeface="Times New Roman" pitchFamily="18" charset="0"/>
              </a:rPr>
              <a:t>Thiên</a:t>
            </a:r>
            <a:r>
              <a:rPr lang="en-US" sz="6600" b="0" dirty="0">
                <a:solidFill>
                  <a:srgbClr val="002060"/>
                </a:solidFill>
                <a:effectLst/>
                <a:latin typeface="+mj-lt"/>
                <a:cs typeface="Times New Roman" pitchFamily="18" charset="0"/>
              </a:rPr>
              <a:t> </a:t>
            </a:r>
            <a:r>
              <a:rPr lang="en-US" sz="6600" b="0" dirty="0" err="1">
                <a:solidFill>
                  <a:srgbClr val="002060"/>
                </a:solidFill>
                <a:effectLst/>
                <a:latin typeface="+mj-lt"/>
                <a:cs typeface="Times New Roman" pitchFamily="18" charset="0"/>
              </a:rPr>
              <a:t>Chúa</a:t>
            </a:r>
            <a:r>
              <a:rPr lang="en-US" sz="6600" b="0" dirty="0">
                <a:solidFill>
                  <a:srgbClr val="002060"/>
                </a:solidFill>
                <a:effectLst/>
                <a:latin typeface="+mj-lt"/>
                <a:cs typeface="Times New Roman" pitchFamily="18" charset="0"/>
              </a:rPr>
              <a:t>, </a:t>
            </a:r>
            <a:r>
              <a:rPr lang="en-US" sz="6600" b="0" dirty="0" err="1">
                <a:solidFill>
                  <a:srgbClr val="002060"/>
                </a:solidFill>
                <a:effectLst/>
                <a:latin typeface="+mj-lt"/>
                <a:cs typeface="Times New Roman" pitchFamily="18" charset="0"/>
              </a:rPr>
              <a:t>chư</a:t>
            </a:r>
            <a:r>
              <a:rPr lang="en-US" sz="6600" b="0" dirty="0">
                <a:solidFill>
                  <a:srgbClr val="002060"/>
                </a:solidFill>
                <a:effectLst/>
                <a:latin typeface="+mj-lt"/>
                <a:cs typeface="Times New Roman" pitchFamily="18" charset="0"/>
              </a:rPr>
              <a:t> </a:t>
            </a:r>
            <a:r>
              <a:rPr lang="en-US" sz="6600" b="0" dirty="0" err="1">
                <a:solidFill>
                  <a:srgbClr val="002060"/>
                </a:solidFill>
                <a:effectLst/>
                <a:latin typeface="+mj-lt"/>
                <a:cs typeface="Times New Roman" pitchFamily="18" charset="0"/>
              </a:rPr>
              <a:t>dân</a:t>
            </a:r>
            <a:r>
              <a:rPr lang="en-US" sz="6600" b="0" dirty="0">
                <a:solidFill>
                  <a:srgbClr val="002060"/>
                </a:solidFill>
                <a:effectLst/>
                <a:latin typeface="+mj-lt"/>
                <a:cs typeface="Times New Roman" pitchFamily="18" charset="0"/>
              </a:rPr>
              <a:t> </a:t>
            </a:r>
            <a:r>
              <a:rPr lang="en-US" sz="6600" b="0" dirty="0" err="1">
                <a:solidFill>
                  <a:srgbClr val="002060"/>
                </a:solidFill>
                <a:effectLst/>
                <a:latin typeface="+mj-lt"/>
                <a:cs typeface="Times New Roman" pitchFamily="18" charset="0"/>
              </a:rPr>
              <a:t>đồng</a:t>
            </a:r>
            <a:r>
              <a:rPr lang="en-US" sz="6600" b="0" dirty="0">
                <a:solidFill>
                  <a:srgbClr val="002060"/>
                </a:solidFill>
                <a:effectLst/>
                <a:latin typeface="+mj-lt"/>
                <a:cs typeface="Times New Roman" pitchFamily="18" charset="0"/>
              </a:rPr>
              <a:t> </a:t>
            </a:r>
            <a:r>
              <a:rPr lang="en-US" sz="6600" b="0" dirty="0" err="1">
                <a:solidFill>
                  <a:srgbClr val="002060"/>
                </a:solidFill>
                <a:effectLst/>
                <a:latin typeface="+mj-lt"/>
                <a:cs typeface="Times New Roman" pitchFamily="18" charset="0"/>
              </a:rPr>
              <a:t>thanh</a:t>
            </a:r>
            <a:r>
              <a:rPr lang="en-US" sz="6600" b="0" dirty="0">
                <a:solidFill>
                  <a:srgbClr val="002060"/>
                </a:solidFill>
                <a:effectLst/>
                <a:latin typeface="+mj-lt"/>
                <a:cs typeface="Times New Roman" pitchFamily="18" charset="0"/>
              </a:rPr>
              <a:t> </a:t>
            </a:r>
            <a:r>
              <a:rPr lang="en-US" sz="6600" b="0" dirty="0" err="1">
                <a:solidFill>
                  <a:srgbClr val="002060"/>
                </a:solidFill>
                <a:effectLst/>
                <a:latin typeface="+mj-lt"/>
                <a:cs typeface="Times New Roman" pitchFamily="18" charset="0"/>
              </a:rPr>
              <a:t>cảm</a:t>
            </a:r>
            <a:r>
              <a:rPr lang="en-US" sz="6600" b="0" dirty="0">
                <a:solidFill>
                  <a:srgbClr val="002060"/>
                </a:solidFill>
                <a:effectLst/>
                <a:latin typeface="+mj-lt"/>
                <a:cs typeface="Times New Roman" pitchFamily="18" charset="0"/>
              </a:rPr>
              <a:t> </a:t>
            </a:r>
            <a:r>
              <a:rPr lang="en-US" sz="6600" b="0" dirty="0" err="1">
                <a:solidFill>
                  <a:srgbClr val="002060"/>
                </a:solidFill>
                <a:effectLst/>
                <a:latin typeface="+mj-lt"/>
                <a:cs typeface="Times New Roman" pitchFamily="18" charset="0"/>
              </a:rPr>
              <a:t>tạ</a:t>
            </a:r>
            <a:r>
              <a:rPr lang="en-US" sz="6600" b="0" dirty="0">
                <a:solidFill>
                  <a:srgbClr val="002060"/>
                </a:solidFill>
                <a:effectLst/>
                <a:latin typeface="+mj-lt"/>
                <a:cs typeface="Times New Roman" pitchFamily="18" charset="0"/>
              </a:rPr>
              <a:t> </a:t>
            </a:r>
            <a:r>
              <a:rPr lang="en-US" sz="6600" b="0" dirty="0" err="1">
                <a:solidFill>
                  <a:srgbClr val="002060"/>
                </a:solidFill>
                <a:effectLst/>
                <a:latin typeface="+mj-lt"/>
                <a:cs typeface="Times New Roman" pitchFamily="18" charset="0"/>
              </a:rPr>
              <a:t>Ngài</a:t>
            </a:r>
            <a:r>
              <a:rPr lang="en-US" sz="6600" b="0" dirty="0">
                <a:solidFill>
                  <a:srgbClr val="002060"/>
                </a:solidFill>
                <a:effectLst/>
                <a:latin typeface="+mj-lt"/>
                <a:cs typeface="Times New Roman" pitchFamily="18" charset="0"/>
              </a:rPr>
              <a:t>.</a:t>
            </a:r>
          </a:p>
        </p:txBody>
      </p:sp>
      <p:sp>
        <p:nvSpPr>
          <p:cNvPr id="2" name="TextBox 1"/>
          <p:cNvSpPr txBox="1"/>
          <p:nvPr/>
        </p:nvSpPr>
        <p:spPr>
          <a:xfrm>
            <a:off x="0" y="26670"/>
            <a:ext cx="1959191" cy="769441"/>
          </a:xfrm>
          <a:prstGeom prst="rect">
            <a:avLst/>
          </a:prstGeom>
          <a:noFill/>
        </p:spPr>
        <p:txBody>
          <a:bodyPr wrap="none" rtlCol="0">
            <a:spAutoFit/>
          </a:bodyPr>
          <a:lstStyle/>
          <a:p>
            <a:r>
              <a:rPr lang="en-US" sz="4400" b="1" u="sng">
                <a:solidFill>
                  <a:srgbClr val="FF0000"/>
                </a:solidFill>
                <a:effectLst>
                  <a:outerShdw blurRad="38100" dist="38100" dir="2700000" algn="tl">
                    <a:srgbClr val="000000">
                      <a:alpha val="43137"/>
                    </a:srgbClr>
                  </a:outerShdw>
                </a:effectLst>
                <a:latin typeface="+mj-lt"/>
                <a:cs typeface="Times New Roman" pitchFamily="18" charset="0"/>
              </a:rPr>
              <a:t>Đáp ca:</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92719" y="361950"/>
            <a:ext cx="3076575" cy="361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915868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514351"/>
            <a:ext cx="9144000" cy="4629149"/>
          </a:xfrm>
        </p:spPr>
        <p:txBody>
          <a:bodyPr>
            <a:noAutofit/>
          </a:bodyPr>
          <a:lstStyle/>
          <a:p>
            <a:pPr algn="just"/>
            <a:r>
              <a:rPr lang="en-US" sz="6000" b="0" dirty="0" err="1">
                <a:solidFill>
                  <a:srgbClr val="002060"/>
                </a:solidFill>
                <a:effectLst/>
                <a:latin typeface="+mj-lt"/>
                <a:cs typeface="Times New Roman" pitchFamily="18" charset="0"/>
              </a:rPr>
              <a:t>Chúa</a:t>
            </a:r>
            <a:r>
              <a:rPr lang="en-US" sz="6000" b="0" dirty="0">
                <a:solidFill>
                  <a:srgbClr val="002060"/>
                </a:solidFill>
                <a:effectLst/>
                <a:latin typeface="+mj-lt"/>
                <a:cs typeface="Times New Roman" pitchFamily="18" charset="0"/>
              </a:rPr>
              <a:t> </a:t>
            </a:r>
            <a:r>
              <a:rPr lang="en-US" sz="6000" b="0" dirty="0" err="1">
                <a:solidFill>
                  <a:srgbClr val="002060"/>
                </a:solidFill>
                <a:effectLst/>
                <a:latin typeface="+mj-lt"/>
                <a:cs typeface="Times New Roman" pitchFamily="18" charset="0"/>
              </a:rPr>
              <a:t>nói</a:t>
            </a:r>
            <a:r>
              <a:rPr lang="en-US" sz="6000" b="0" dirty="0">
                <a:solidFill>
                  <a:srgbClr val="002060"/>
                </a:solidFill>
                <a:effectLst/>
                <a:latin typeface="+mj-lt"/>
                <a:cs typeface="Times New Roman" pitchFamily="18" charset="0"/>
              </a:rPr>
              <a:t>: “</a:t>
            </a:r>
            <a:r>
              <a:rPr lang="en-US" sz="6000" b="0" dirty="0" err="1">
                <a:solidFill>
                  <a:srgbClr val="002060"/>
                </a:solidFill>
                <a:effectLst/>
                <a:latin typeface="+mj-lt"/>
                <a:cs typeface="Times New Roman" pitchFamily="18" charset="0"/>
              </a:rPr>
              <a:t>Tôi</a:t>
            </a:r>
            <a:r>
              <a:rPr lang="en-US" sz="6000" b="0" dirty="0">
                <a:solidFill>
                  <a:srgbClr val="002060"/>
                </a:solidFill>
                <a:effectLst/>
                <a:latin typeface="+mj-lt"/>
                <a:cs typeface="Times New Roman" pitchFamily="18" charset="0"/>
              </a:rPr>
              <a:t> </a:t>
            </a:r>
            <a:r>
              <a:rPr lang="en-US" sz="6000" b="0" dirty="0" err="1">
                <a:solidFill>
                  <a:srgbClr val="002060"/>
                </a:solidFill>
                <a:effectLst/>
                <a:latin typeface="+mj-lt"/>
                <a:cs typeface="Times New Roman" pitchFamily="18" charset="0"/>
              </a:rPr>
              <a:t>chính</a:t>
            </a:r>
            <a:r>
              <a:rPr lang="en-US" sz="6000" b="0" dirty="0">
                <a:solidFill>
                  <a:srgbClr val="002060"/>
                </a:solidFill>
                <a:effectLst/>
                <a:latin typeface="+mj-lt"/>
                <a:cs typeface="Times New Roman" pitchFamily="18" charset="0"/>
              </a:rPr>
              <a:t> </a:t>
            </a:r>
            <a:r>
              <a:rPr lang="en-US" sz="6000" b="0" dirty="0" err="1">
                <a:solidFill>
                  <a:srgbClr val="002060"/>
                </a:solidFill>
                <a:effectLst/>
                <a:latin typeface="+mj-lt"/>
                <a:cs typeface="Times New Roman" pitchFamily="18" charset="0"/>
              </a:rPr>
              <a:t>là</a:t>
            </a:r>
            <a:r>
              <a:rPr lang="en-US" sz="6000" b="0" dirty="0">
                <a:solidFill>
                  <a:srgbClr val="002060"/>
                </a:solidFill>
                <a:effectLst/>
                <a:latin typeface="+mj-lt"/>
                <a:cs typeface="Times New Roman" pitchFamily="18" charset="0"/>
              </a:rPr>
              <a:t> </a:t>
            </a:r>
            <a:r>
              <a:rPr lang="en-US" sz="6000" b="0" dirty="0" err="1">
                <a:solidFill>
                  <a:srgbClr val="002060"/>
                </a:solidFill>
                <a:effectLst/>
                <a:latin typeface="+mj-lt"/>
                <a:cs typeface="Times New Roman" pitchFamily="18" charset="0"/>
              </a:rPr>
              <a:t>ánh</a:t>
            </a:r>
            <a:r>
              <a:rPr lang="en-US" sz="6000" b="0" dirty="0">
                <a:solidFill>
                  <a:srgbClr val="002060"/>
                </a:solidFill>
                <a:effectLst/>
                <a:latin typeface="+mj-lt"/>
                <a:cs typeface="Times New Roman" pitchFamily="18" charset="0"/>
              </a:rPr>
              <a:t> </a:t>
            </a:r>
            <a:r>
              <a:rPr lang="en-US" sz="6000" b="0" dirty="0" err="1">
                <a:solidFill>
                  <a:srgbClr val="002060"/>
                </a:solidFill>
                <a:effectLst/>
                <a:latin typeface="+mj-lt"/>
                <a:cs typeface="Times New Roman" pitchFamily="18" charset="0"/>
              </a:rPr>
              <a:t>sáng</a:t>
            </a:r>
            <a:r>
              <a:rPr lang="en-US" sz="6000" b="0" dirty="0">
                <a:solidFill>
                  <a:srgbClr val="002060"/>
                </a:solidFill>
                <a:effectLst/>
                <a:latin typeface="+mj-lt"/>
                <a:cs typeface="Times New Roman" pitchFamily="18" charset="0"/>
              </a:rPr>
              <a:t> </a:t>
            </a:r>
            <a:r>
              <a:rPr lang="en-US" sz="6000" b="0" dirty="0" err="1">
                <a:solidFill>
                  <a:srgbClr val="002060"/>
                </a:solidFill>
                <a:effectLst/>
                <a:latin typeface="+mj-lt"/>
                <a:cs typeface="Times New Roman" pitchFamily="18" charset="0"/>
              </a:rPr>
              <a:t>thế</a:t>
            </a:r>
            <a:r>
              <a:rPr lang="en-US" sz="6000" b="0" dirty="0">
                <a:solidFill>
                  <a:srgbClr val="002060"/>
                </a:solidFill>
                <a:effectLst/>
                <a:latin typeface="+mj-lt"/>
                <a:cs typeface="Times New Roman" pitchFamily="18" charset="0"/>
              </a:rPr>
              <a:t> </a:t>
            </a:r>
            <a:r>
              <a:rPr lang="en-US" sz="6000" b="0" dirty="0" err="1">
                <a:solidFill>
                  <a:srgbClr val="002060"/>
                </a:solidFill>
                <a:effectLst/>
                <a:latin typeface="+mj-lt"/>
                <a:cs typeface="Times New Roman" pitchFamily="18" charset="0"/>
              </a:rPr>
              <a:t>gian</a:t>
            </a:r>
            <a:r>
              <a:rPr lang="en-US" sz="6000" b="0" dirty="0">
                <a:solidFill>
                  <a:srgbClr val="002060"/>
                </a:solidFill>
                <a:effectLst/>
                <a:latin typeface="+mj-lt"/>
                <a:cs typeface="Times New Roman" pitchFamily="18" charset="0"/>
              </a:rPr>
              <a:t>. Ai </a:t>
            </a:r>
            <a:r>
              <a:rPr lang="en-US" sz="6000" b="0" dirty="0" err="1">
                <a:solidFill>
                  <a:srgbClr val="002060"/>
                </a:solidFill>
                <a:effectLst/>
                <a:latin typeface="+mj-lt"/>
                <a:cs typeface="Times New Roman" pitchFamily="18" charset="0"/>
              </a:rPr>
              <a:t>theo</a:t>
            </a:r>
            <a:r>
              <a:rPr lang="en-US" sz="6000" b="0" dirty="0">
                <a:solidFill>
                  <a:srgbClr val="002060"/>
                </a:solidFill>
                <a:effectLst/>
                <a:latin typeface="+mj-lt"/>
                <a:cs typeface="Times New Roman" pitchFamily="18" charset="0"/>
              </a:rPr>
              <a:t> </a:t>
            </a:r>
            <a:r>
              <a:rPr lang="en-US" sz="6000" b="0" dirty="0" err="1">
                <a:solidFill>
                  <a:srgbClr val="002060"/>
                </a:solidFill>
                <a:effectLst/>
                <a:latin typeface="+mj-lt"/>
                <a:cs typeface="Times New Roman" pitchFamily="18" charset="0"/>
              </a:rPr>
              <a:t>tôi</a:t>
            </a:r>
            <a:r>
              <a:rPr lang="en-US" sz="6000" b="0" dirty="0">
                <a:solidFill>
                  <a:srgbClr val="002060"/>
                </a:solidFill>
                <a:effectLst/>
                <a:latin typeface="+mj-lt"/>
                <a:cs typeface="Times New Roman" pitchFamily="18" charset="0"/>
              </a:rPr>
              <a:t>, </a:t>
            </a:r>
            <a:r>
              <a:rPr lang="en-US" sz="6000" b="0" dirty="0" err="1">
                <a:solidFill>
                  <a:srgbClr val="002060"/>
                </a:solidFill>
                <a:effectLst/>
                <a:latin typeface="+mj-lt"/>
                <a:cs typeface="Times New Roman" pitchFamily="18" charset="0"/>
              </a:rPr>
              <a:t>sẽ</a:t>
            </a:r>
            <a:r>
              <a:rPr lang="en-US" sz="6000" b="0" dirty="0">
                <a:solidFill>
                  <a:srgbClr val="002060"/>
                </a:solidFill>
                <a:effectLst/>
                <a:latin typeface="+mj-lt"/>
                <a:cs typeface="Times New Roman" pitchFamily="18" charset="0"/>
              </a:rPr>
              <a:t> </a:t>
            </a:r>
            <a:r>
              <a:rPr lang="en-US" sz="6000" b="0" dirty="0" err="1">
                <a:solidFill>
                  <a:srgbClr val="002060"/>
                </a:solidFill>
                <a:effectLst/>
                <a:latin typeface="+mj-lt"/>
                <a:cs typeface="Times New Roman" pitchFamily="18" charset="0"/>
              </a:rPr>
              <a:t>nhận</a:t>
            </a:r>
            <a:r>
              <a:rPr lang="en-US" sz="6000" b="0" dirty="0">
                <a:solidFill>
                  <a:srgbClr val="002060"/>
                </a:solidFill>
                <a:effectLst/>
                <a:latin typeface="+mj-lt"/>
                <a:cs typeface="Times New Roman" pitchFamily="18" charset="0"/>
              </a:rPr>
              <a:t> </a:t>
            </a:r>
            <a:r>
              <a:rPr lang="en-US" sz="6000" b="0" dirty="0" err="1">
                <a:solidFill>
                  <a:srgbClr val="002060"/>
                </a:solidFill>
                <a:effectLst/>
                <a:latin typeface="+mj-lt"/>
                <a:cs typeface="Times New Roman" pitchFamily="18" charset="0"/>
              </a:rPr>
              <a:t>được</a:t>
            </a:r>
            <a:r>
              <a:rPr lang="en-US" sz="6000" b="0" dirty="0">
                <a:solidFill>
                  <a:srgbClr val="002060"/>
                </a:solidFill>
                <a:effectLst/>
                <a:latin typeface="+mj-lt"/>
                <a:cs typeface="Times New Roman" pitchFamily="18" charset="0"/>
              </a:rPr>
              <a:t> </a:t>
            </a:r>
            <a:r>
              <a:rPr lang="en-US" sz="6000" b="0" dirty="0" err="1">
                <a:solidFill>
                  <a:srgbClr val="002060"/>
                </a:solidFill>
                <a:effectLst/>
                <a:latin typeface="+mj-lt"/>
                <a:cs typeface="Times New Roman" pitchFamily="18" charset="0"/>
              </a:rPr>
              <a:t>ánh</a:t>
            </a:r>
            <a:r>
              <a:rPr lang="en-US" sz="6000" b="0" dirty="0">
                <a:solidFill>
                  <a:srgbClr val="002060"/>
                </a:solidFill>
                <a:effectLst/>
                <a:latin typeface="+mj-lt"/>
                <a:cs typeface="Times New Roman" pitchFamily="18" charset="0"/>
              </a:rPr>
              <a:t> </a:t>
            </a:r>
            <a:r>
              <a:rPr lang="en-US" sz="6000" b="0" dirty="0" err="1">
                <a:solidFill>
                  <a:srgbClr val="002060"/>
                </a:solidFill>
                <a:effectLst/>
                <a:latin typeface="+mj-lt"/>
                <a:cs typeface="Times New Roman" pitchFamily="18" charset="0"/>
              </a:rPr>
              <a:t>sáng</a:t>
            </a:r>
            <a:r>
              <a:rPr lang="en-US" sz="6000" b="0" dirty="0">
                <a:solidFill>
                  <a:srgbClr val="002060"/>
                </a:solidFill>
                <a:effectLst/>
                <a:latin typeface="+mj-lt"/>
                <a:cs typeface="Times New Roman" pitchFamily="18" charset="0"/>
              </a:rPr>
              <a:t> </a:t>
            </a:r>
            <a:r>
              <a:rPr lang="en-US" sz="6000" b="0" dirty="0" err="1">
                <a:solidFill>
                  <a:srgbClr val="002060"/>
                </a:solidFill>
                <a:effectLst/>
                <a:latin typeface="+mj-lt"/>
                <a:cs typeface="Times New Roman" pitchFamily="18" charset="0"/>
              </a:rPr>
              <a:t>đem</a:t>
            </a:r>
            <a:r>
              <a:rPr lang="en-US" sz="6000" b="0" dirty="0">
                <a:solidFill>
                  <a:srgbClr val="002060"/>
                </a:solidFill>
                <a:effectLst/>
                <a:latin typeface="+mj-lt"/>
                <a:cs typeface="Times New Roman" pitchFamily="18" charset="0"/>
              </a:rPr>
              <a:t> </a:t>
            </a:r>
            <a:r>
              <a:rPr lang="en-US" sz="6000" b="0" dirty="0" err="1">
                <a:solidFill>
                  <a:srgbClr val="002060"/>
                </a:solidFill>
                <a:effectLst/>
                <a:latin typeface="+mj-lt"/>
                <a:cs typeface="Times New Roman" pitchFamily="18" charset="0"/>
              </a:rPr>
              <a:t>lại</a:t>
            </a:r>
            <a:r>
              <a:rPr lang="en-US" sz="6000" b="0" dirty="0">
                <a:solidFill>
                  <a:srgbClr val="002060"/>
                </a:solidFill>
                <a:effectLst/>
                <a:latin typeface="+mj-lt"/>
                <a:cs typeface="Times New Roman" pitchFamily="18" charset="0"/>
              </a:rPr>
              <a:t> </a:t>
            </a:r>
            <a:r>
              <a:rPr lang="en-US" sz="6000" b="0" dirty="0" err="1">
                <a:solidFill>
                  <a:srgbClr val="002060"/>
                </a:solidFill>
                <a:effectLst/>
                <a:latin typeface="+mj-lt"/>
                <a:cs typeface="Times New Roman" pitchFamily="18" charset="0"/>
              </a:rPr>
              <a:t>sự</a:t>
            </a:r>
            <a:r>
              <a:rPr lang="en-US" sz="6000" b="0" dirty="0">
                <a:solidFill>
                  <a:srgbClr val="002060"/>
                </a:solidFill>
                <a:effectLst/>
                <a:latin typeface="+mj-lt"/>
                <a:cs typeface="Times New Roman" pitchFamily="18" charset="0"/>
              </a:rPr>
              <a:t> </a:t>
            </a:r>
            <a:r>
              <a:rPr lang="en-US" sz="6000" b="0" dirty="0" err="1">
                <a:solidFill>
                  <a:srgbClr val="002060"/>
                </a:solidFill>
                <a:effectLst/>
                <a:latin typeface="+mj-lt"/>
                <a:cs typeface="Times New Roman" pitchFamily="18" charset="0"/>
              </a:rPr>
              <a:t>sống</a:t>
            </a:r>
            <a:r>
              <a:rPr lang="en-US" sz="6000" b="0" dirty="0">
                <a:solidFill>
                  <a:srgbClr val="002060"/>
                </a:solidFill>
                <a:effectLst/>
                <a:latin typeface="+mj-lt"/>
                <a:cs typeface="Times New Roman" pitchFamily="18" charset="0"/>
              </a:rPr>
              <a:t>.”</a:t>
            </a:r>
          </a:p>
        </p:txBody>
      </p:sp>
      <p:sp>
        <p:nvSpPr>
          <p:cNvPr id="2" name="TextBox 1"/>
          <p:cNvSpPr txBox="1"/>
          <p:nvPr/>
        </p:nvSpPr>
        <p:spPr>
          <a:xfrm>
            <a:off x="0" y="0"/>
            <a:ext cx="2888932" cy="584775"/>
          </a:xfrm>
          <a:prstGeom prst="rect">
            <a:avLst/>
          </a:prstGeom>
          <a:noFill/>
        </p:spPr>
        <p:txBody>
          <a:bodyPr wrap="none" rtlCol="0">
            <a:spAutoFit/>
          </a:bodyPr>
          <a:lstStyle/>
          <a:p>
            <a:r>
              <a:rPr lang="en-US" sz="3200" b="1" u="sng">
                <a:solidFill>
                  <a:srgbClr val="FF0000"/>
                </a:solidFill>
                <a:effectLst>
                  <a:outerShdw blurRad="38100" dist="38100" dir="2700000" algn="tl">
                    <a:srgbClr val="000000">
                      <a:alpha val="43137"/>
                    </a:srgbClr>
                  </a:outerShdw>
                </a:effectLst>
                <a:latin typeface="+mj-lt"/>
                <a:cs typeface="Times New Roman" pitchFamily="18" charset="0"/>
              </a:rPr>
              <a:t>Alleluia-Alleluia:</a:t>
            </a:r>
          </a:p>
        </p:txBody>
      </p:sp>
      <p:sp>
        <p:nvSpPr>
          <p:cNvPr id="4" name="Rectangle 3"/>
          <p:cNvSpPr/>
          <p:nvPr/>
        </p:nvSpPr>
        <p:spPr>
          <a:xfrm>
            <a:off x="6690200" y="4501733"/>
            <a:ext cx="1664237" cy="646331"/>
          </a:xfrm>
          <a:prstGeom prst="rect">
            <a:avLst/>
          </a:prstGeom>
        </p:spPr>
        <p:txBody>
          <a:bodyPr wrap="none">
            <a:spAutoFit/>
          </a:bodyPr>
          <a:lstStyle/>
          <a:p>
            <a:pPr algn="r"/>
            <a:r>
              <a:rPr lang="en-US" sz="3600" b="1" u="sng">
                <a:solidFill>
                  <a:srgbClr val="FF0000"/>
                </a:solidFill>
                <a:effectLst>
                  <a:outerShdw blurRad="38100" dist="38100" dir="2700000" algn="tl">
                    <a:srgbClr val="000000">
                      <a:alpha val="43137"/>
                    </a:srgbClr>
                  </a:outerShdw>
                </a:effectLst>
                <a:latin typeface="+mj-lt"/>
                <a:cs typeface="Times New Roman" pitchFamily="18" charset="0"/>
              </a:rPr>
              <a:t>Alleluia:</a:t>
            </a:r>
          </a:p>
        </p:txBody>
      </p:sp>
    </p:spTree>
    <p:extLst>
      <p:ext uri="{BB962C8B-B14F-4D97-AF65-F5344CB8AC3E}">
        <p14:creationId xmlns:p14="http://schemas.microsoft.com/office/powerpoint/2010/main" val="127554833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314</TotalTime>
  <Words>788</Words>
  <Application>Microsoft Office PowerPoint</Application>
  <PresentationFormat>On-screen Show (16:9)</PresentationFormat>
  <Paragraphs>48</Paragraphs>
  <Slides>37</Slides>
  <Notes>0</Notes>
  <HiddenSlides>0</HiddenSlides>
  <MMClips>0</MMClips>
  <ScaleCrop>false</ScaleCrop>
  <HeadingPairs>
    <vt:vector size="4" baseType="variant">
      <vt:variant>
        <vt:lpstr>Theme</vt:lpstr>
      </vt:variant>
      <vt:variant>
        <vt:i4>4</vt:i4>
      </vt:variant>
      <vt:variant>
        <vt:lpstr>Slide Titles</vt:lpstr>
      </vt:variant>
      <vt:variant>
        <vt:i4>37</vt:i4>
      </vt:variant>
    </vt:vector>
  </HeadingPairs>
  <TitlesOfParts>
    <vt:vector size="41" baseType="lpstr">
      <vt:lpstr>Office Theme</vt:lpstr>
      <vt:lpstr>15_Office Theme</vt:lpstr>
      <vt:lpstr>16_Office Theme</vt:lpstr>
      <vt:lpstr>17_Office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Hung Nam</dc:creator>
  <cp:lastModifiedBy>RePack by Diakov</cp:lastModifiedBy>
  <cp:revision>35</cp:revision>
  <dcterms:created xsi:type="dcterms:W3CDTF">2022-10-30T00:36:35Z</dcterms:created>
  <dcterms:modified xsi:type="dcterms:W3CDTF">2024-04-19T03:28:26Z</dcterms:modified>
</cp:coreProperties>
</file>