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56" r:id="rId3"/>
    <p:sldMasterId id="2147483852" r:id="rId4"/>
    <p:sldMasterId id="2147483876" r:id="rId5"/>
  </p:sldMasterIdLst>
  <p:notesMasterIdLst>
    <p:notesMasterId r:id="rId40"/>
  </p:notesMasterIdLst>
  <p:sldIdLst>
    <p:sldId id="353" r:id="rId6"/>
    <p:sldId id="320" r:id="rId7"/>
    <p:sldId id="553" r:id="rId8"/>
    <p:sldId id="443" r:id="rId9"/>
    <p:sldId id="585" r:id="rId10"/>
    <p:sldId id="746" r:id="rId11"/>
    <p:sldId id="317" r:id="rId12"/>
    <p:sldId id="294" r:id="rId13"/>
    <p:sldId id="291" r:id="rId14"/>
    <p:sldId id="354" r:id="rId15"/>
    <p:sldId id="324" r:id="rId16"/>
    <p:sldId id="558" r:id="rId17"/>
    <p:sldId id="559" r:id="rId18"/>
    <p:sldId id="561" r:id="rId19"/>
    <p:sldId id="867" r:id="rId20"/>
    <p:sldId id="614" r:id="rId21"/>
    <p:sldId id="868" r:id="rId22"/>
    <p:sldId id="869" r:id="rId23"/>
    <p:sldId id="277" r:id="rId24"/>
    <p:sldId id="278" r:id="rId25"/>
    <p:sldId id="289" r:id="rId26"/>
    <p:sldId id="279" r:id="rId27"/>
    <p:sldId id="358" r:id="rId28"/>
    <p:sldId id="290" r:id="rId29"/>
    <p:sldId id="359" r:id="rId30"/>
    <p:sldId id="427" r:id="rId31"/>
    <p:sldId id="428" r:id="rId32"/>
    <p:sldId id="906" r:id="rId33"/>
    <p:sldId id="9390" r:id="rId34"/>
    <p:sldId id="2180" r:id="rId35"/>
    <p:sldId id="2182" r:id="rId36"/>
    <p:sldId id="9791" r:id="rId37"/>
    <p:sldId id="9792" r:id="rId38"/>
    <p:sldId id="292"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90" d="100"/>
          <a:sy n="90" d="100"/>
        </p:scale>
        <p:origin x="150" y="78"/>
      </p:cViewPr>
      <p:guideLst>
        <p:guide orient="horz" pos="1620"/>
        <p:guide pos="2880"/>
      </p:guideLst>
    </p:cSldViewPr>
  </p:slideViewPr>
  <p:outlineViewPr>
    <p:cViewPr>
      <p:scale>
        <a:sx n="33" d="100"/>
        <a:sy n="33" d="100"/>
      </p:scale>
      <p:origin x="0" y="199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9CA6E-8830-4231-BCD0-C65CD424B6D5}"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092DB-2980-4676-A4FA-C89A3CB71984}" type="slidenum">
              <a:rPr lang="en-US" smtClean="0"/>
              <a:t>‹#›</a:t>
            </a:fld>
            <a:endParaRPr lang="en-US"/>
          </a:p>
        </p:txBody>
      </p:sp>
    </p:spTree>
    <p:extLst>
      <p:ext uri="{BB962C8B-B14F-4D97-AF65-F5344CB8AC3E}">
        <p14:creationId xmlns:p14="http://schemas.microsoft.com/office/powerpoint/2010/main" val="85797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65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147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395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18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76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20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454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356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650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126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13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627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31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56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87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0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561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230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95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87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123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6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5969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837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FF00"/>
              </a:solidFill>
              <a:effectLst/>
              <a:latin typeface="+mj-lt"/>
              <a:cs typeface="Times New Roman" pitchFamily="18" charset="0"/>
            </a:endParaRPr>
          </a:p>
          <a:p>
            <a:endParaRPr lang="en-US" sz="4400"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THỨ TƯ</a:t>
            </a:r>
          </a:p>
          <a:p>
            <a:r>
              <a:rPr lang="vi-VN" sz="4400" b="1" dirty="0">
                <a:solidFill>
                  <a:srgbClr val="FFFF00"/>
                </a:solidFill>
                <a:effectLst/>
                <a:latin typeface="+mj-lt"/>
                <a:cs typeface="Times New Roman" pitchFamily="18" charset="0"/>
              </a:rPr>
              <a:t>SAU CHÚA NHẬT </a:t>
            </a:r>
            <a:r>
              <a:rPr lang="en-US" sz="4400" b="1" dirty="0">
                <a:solidFill>
                  <a:srgbClr val="FFFF00"/>
                </a:solidFill>
                <a:effectLst/>
                <a:latin typeface="+mj-lt"/>
                <a:cs typeface="Times New Roman" pitchFamily="18" charset="0"/>
              </a:rPr>
              <a:t>IX</a:t>
            </a:r>
            <a:endParaRPr lang="vi-VN" sz="4400" b="1" dirty="0">
              <a:solidFill>
                <a:srgbClr val="FFFF00"/>
              </a:solidFill>
              <a:effectLst/>
              <a:latin typeface="+mj-lt"/>
              <a:cs typeface="Times New Roman" pitchFamily="18" charset="0"/>
            </a:endParaRPr>
          </a:p>
          <a:p>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3232761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id="{F1B48093-E3A1-5F30-E764-6B4C7A8A7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6516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151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836"/>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a:solidFill>
                  <a:srgbClr val="FFFF00"/>
                </a:solidFill>
              </a:rPr>
              <a:t>Con Xin </a:t>
            </a:r>
            <a:r>
              <a:rPr lang="en-US" sz="4000" b="1" dirty="0" err="1">
                <a:solidFill>
                  <a:srgbClr val="FFFF00"/>
                </a:solidFill>
              </a:rPr>
              <a:t>Dâng</a:t>
            </a:r>
            <a:br>
              <a:rPr lang="en-US" sz="4000" b="1" dirty="0">
                <a:solidFill>
                  <a:srgbClr val="FFFF00"/>
                </a:solidFill>
              </a:rPr>
            </a:br>
            <a:r>
              <a:rPr lang="en-US" sz="4000" b="1" i="1" dirty="0" err="1">
                <a:solidFill>
                  <a:schemeClr val="bg1"/>
                </a:solidFill>
              </a:rPr>
              <a:t>Lm</a:t>
            </a:r>
            <a:r>
              <a:rPr lang="en-US" sz="4000" b="1" i="1" dirty="0">
                <a:solidFill>
                  <a:schemeClr val="bg1"/>
                </a:solidFill>
              </a:rPr>
              <a:t>.</a:t>
            </a:r>
            <a:r>
              <a:rPr lang="en-US" sz="4000" b="1" dirty="0">
                <a:solidFill>
                  <a:srgbClr val="FFFF00"/>
                </a:solidFill>
              </a:rPr>
              <a:t> </a:t>
            </a:r>
            <a:r>
              <a:rPr lang="en-US" sz="4000" b="1" i="1" dirty="0" err="1">
                <a:solidFill>
                  <a:schemeClr val="bg1"/>
                </a:solidFill>
              </a:rPr>
              <a:t>Nguyễn</a:t>
            </a:r>
            <a:r>
              <a:rPr lang="en-US" sz="4000" b="1" i="1" dirty="0">
                <a:solidFill>
                  <a:schemeClr val="bg1"/>
                </a:solidFill>
              </a:rPr>
              <a:t> </a:t>
            </a:r>
            <a:r>
              <a:rPr lang="en-US" sz="4000" b="1" i="1" dirty="0" err="1">
                <a:solidFill>
                  <a:schemeClr val="bg1"/>
                </a:solidFill>
              </a:rPr>
              <a:t>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dirty="0">
                <a:solidFill>
                  <a:schemeClr val="bg1"/>
                </a:solidFill>
              </a:rPr>
              <a:t> </a:t>
            </a:r>
            <a:r>
              <a:rPr lang="vi-VN" dirty="0">
                <a:solidFill>
                  <a:schemeClr val="bg1"/>
                </a:solidFill>
              </a:rPr>
              <a:t>Dâng lên Chúa rượu bánh này Nguyện dâng Chúa trọn đời sống con.</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dirty="0">
                <a:solidFill>
                  <a:schemeClr val="bg1"/>
                </a:solidFill>
              </a:rPr>
              <a:t> </a:t>
            </a:r>
            <a:r>
              <a:rPr lang="vi-VN" sz="5400" dirty="0">
                <a:solidFill>
                  <a:schemeClr val="bg1"/>
                </a:solidFill>
              </a:rPr>
              <a:t>Con xin dâng bánh rượu của muôn con người, con xin dâng với cả thân xác con. Con xin dâng tâm hồn cậy tin mến Chúa, đây lễ vật con xin dâng là con xin dâng.</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dirty="0">
                <a:solidFill>
                  <a:schemeClr val="bg1"/>
                </a:solidFill>
              </a:rPr>
              <a:t> </a:t>
            </a:r>
            <a:r>
              <a:rPr lang="vi-VN" sz="4800" dirty="0">
                <a:solidFill>
                  <a:schemeClr val="bg1"/>
                </a:solidFill>
              </a:rPr>
              <a:t>Dâng lên Chúa rượu bánh này Nguyện dâng Chúa trọn đời sống con.</a:t>
            </a:r>
            <a:endParaRPr lang="en-US" sz="6000" b="0" dirty="0">
              <a:solidFill>
                <a:schemeClr val="bg1"/>
              </a:solidFill>
              <a:effectLst/>
            </a:endParaRPr>
          </a:p>
        </p:txBody>
      </p:sp>
    </p:spTree>
    <p:extLst>
      <p:ext uri="{BB962C8B-B14F-4D97-AF65-F5344CB8AC3E}">
        <p14:creationId xmlns:p14="http://schemas.microsoft.com/office/powerpoint/2010/main" val="1130050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rgbClr val="FFFF00"/>
                </a:solidFill>
                <a:effectLst/>
              </a:rPr>
              <a:t> </a:t>
            </a:r>
            <a:r>
              <a:rPr lang="vi-VN" sz="4800" dirty="0">
                <a:solidFill>
                  <a:schemeClr val="bg1"/>
                </a:solidFill>
              </a:rPr>
              <a:t>Con xin dâng cha mẹ cũng như anh chị, con xin dâng tất cả thân quyến con. Con dâng thay cho ngàn người đang khốn khó, con dâng Ngài bao đau thương cùng bao hân hoan.</a:t>
            </a:r>
          </a:p>
        </p:txBody>
      </p:sp>
    </p:spTree>
    <p:extLst>
      <p:ext uri="{BB962C8B-B14F-4D97-AF65-F5344CB8AC3E}">
        <p14:creationId xmlns:p14="http://schemas.microsoft.com/office/powerpoint/2010/main" val="219970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dirty="0">
                <a:solidFill>
                  <a:schemeClr val="bg1"/>
                </a:solidFill>
              </a:rPr>
              <a:t> </a:t>
            </a:r>
            <a:r>
              <a:rPr lang="vi-VN" sz="4800" dirty="0">
                <a:solidFill>
                  <a:schemeClr val="bg1"/>
                </a:solidFill>
              </a:rPr>
              <a:t>Dâng lên Chúa rượu bánh này Nguyện dâng Chúa trọn đời sống con.</a:t>
            </a:r>
            <a:endParaRPr lang="en-US" sz="6000" b="0" dirty="0">
              <a:solidFill>
                <a:schemeClr val="bg1"/>
              </a:solidFill>
              <a:effectLst/>
            </a:endParaRPr>
          </a:p>
        </p:txBody>
      </p:sp>
    </p:spTree>
    <p:extLst>
      <p:ext uri="{BB962C8B-B14F-4D97-AF65-F5344CB8AC3E}">
        <p14:creationId xmlns:p14="http://schemas.microsoft.com/office/powerpoint/2010/main" val="163036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id="{F1B48093-E3A1-5F30-E764-6B4C7A8A7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1071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dirty="0">
                <a:solidFill>
                  <a:srgbClr val="FFFF00"/>
                </a:solidFill>
                <a:effectLst/>
              </a:rPr>
              <a:t>Ca </a:t>
            </a:r>
            <a:r>
              <a:rPr lang="en-US" sz="5400" dirty="0" err="1">
                <a:solidFill>
                  <a:srgbClr val="FFFF00"/>
                </a:solidFill>
                <a:effectLst/>
              </a:rPr>
              <a:t>Nguyện</a:t>
            </a:r>
            <a:r>
              <a:rPr lang="en-US" sz="5400" dirty="0">
                <a:solidFill>
                  <a:srgbClr val="FFFF00"/>
                </a:solidFill>
                <a:effectLst/>
              </a:rPr>
              <a:t> </a:t>
            </a:r>
            <a:r>
              <a:rPr lang="en-US" sz="5400" dirty="0" err="1">
                <a:solidFill>
                  <a:srgbClr val="FFFF00"/>
                </a:solidFill>
                <a:effectLst/>
              </a:rPr>
              <a:t>Hiệp</a:t>
            </a:r>
            <a:r>
              <a:rPr lang="en-US" sz="5400" dirty="0">
                <a:solidFill>
                  <a:srgbClr val="FFFF00"/>
                </a:solidFill>
                <a:effectLst/>
              </a:rPr>
              <a:t> </a:t>
            </a:r>
            <a:r>
              <a:rPr lang="en-US" sz="5400" dirty="0" err="1">
                <a:solidFill>
                  <a:srgbClr val="FFFF00"/>
                </a:solidFill>
                <a:effectLst/>
              </a:rPr>
              <a:t>Lễ</a:t>
            </a:r>
            <a:br>
              <a:rPr lang="en-US" sz="5400" dirty="0">
                <a:solidFill>
                  <a:srgbClr val="FFFF00"/>
                </a:solidFill>
                <a:effectLst/>
              </a:rPr>
            </a:br>
            <a:r>
              <a:rPr lang="en-US" sz="9600" dirty="0" err="1">
                <a:solidFill>
                  <a:srgbClr val="FFFF00"/>
                </a:solidFill>
                <a:effectLst/>
              </a:rPr>
              <a:t>S</a:t>
            </a:r>
            <a:r>
              <a:rPr lang="en-US" sz="9600" dirty="0" err="1">
                <a:solidFill>
                  <a:srgbClr val="FFFF00"/>
                </a:solidFill>
              </a:rPr>
              <a:t>ự</a:t>
            </a:r>
            <a:r>
              <a:rPr lang="en-US" sz="9600" dirty="0">
                <a:solidFill>
                  <a:srgbClr val="FFFF00"/>
                </a:solidFill>
              </a:rPr>
              <a:t> </a:t>
            </a:r>
            <a:r>
              <a:rPr lang="en-US" sz="9600" dirty="0" err="1">
                <a:solidFill>
                  <a:srgbClr val="FFFF00"/>
                </a:solidFill>
              </a:rPr>
              <a:t>Sống</a:t>
            </a:r>
            <a:r>
              <a:rPr lang="en-US" sz="9600" dirty="0">
                <a:solidFill>
                  <a:srgbClr val="FFFF00"/>
                </a:solidFill>
              </a:rPr>
              <a:t> </a:t>
            </a:r>
            <a:r>
              <a:rPr lang="en-US" sz="9600" dirty="0" err="1">
                <a:solidFill>
                  <a:srgbClr val="FFFF00"/>
                </a:solidFill>
              </a:rPr>
              <a:t>Đời</a:t>
            </a:r>
            <a:r>
              <a:rPr lang="en-US" sz="9600" dirty="0">
                <a:solidFill>
                  <a:srgbClr val="FFFF00"/>
                </a:solidFill>
              </a:rPr>
              <a:t> Sau</a:t>
            </a:r>
            <a:br>
              <a:rPr lang="en-US" sz="5400" dirty="0">
                <a:solidFill>
                  <a:srgbClr val="FFFF00"/>
                </a:solidFill>
                <a:effectLst/>
              </a:rPr>
            </a:br>
            <a:r>
              <a:rPr lang="en-US" sz="5400" i="1" dirty="0" err="1">
                <a:solidFill>
                  <a:schemeClr val="bg1"/>
                </a:solidFill>
                <a:effectLst/>
              </a:rPr>
              <a:t>Huỳnh</a:t>
            </a:r>
            <a:r>
              <a:rPr lang="en-US" sz="5400" i="1" dirty="0">
                <a:solidFill>
                  <a:schemeClr val="bg1"/>
                </a:solidFill>
                <a:effectLst/>
              </a:rPr>
              <a:t> Minh </a:t>
            </a:r>
            <a:r>
              <a:rPr lang="en-US" sz="5400" i="1" dirty="0" err="1">
                <a:solidFill>
                  <a:schemeClr val="bg1"/>
                </a:solidFill>
                <a:effectLst/>
              </a:rPr>
              <a:t>Kỳ</a:t>
            </a:r>
            <a:endParaRPr lang="en-US" sz="540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pic>
        <p:nvPicPr>
          <p:cNvPr id="4" name="Picture 3">
            <a:extLst>
              <a:ext uri="{FF2B5EF4-FFF2-40B4-BE49-F238E27FC236}">
                <a16:creationId xmlns:a16="http://schemas.microsoft.com/office/drawing/2014/main" id="{F1B48093-E3A1-5F30-E764-6B4C7A8A7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46468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effectLst/>
              </a:rPr>
              <a:t>Tk1:</a:t>
            </a:r>
            <a:r>
              <a:rPr lang="en-US" sz="7200" dirty="0">
                <a:solidFill>
                  <a:schemeClr val="bg1"/>
                </a:solidFill>
                <a:effectLst/>
              </a:rPr>
              <a:t> </a:t>
            </a:r>
            <a:r>
              <a:rPr lang="vi-VN" sz="5800" dirty="0">
                <a:solidFill>
                  <a:schemeClr val="bg1"/>
                </a:solidFill>
              </a:rPr>
              <a:t>Con cái (í mà) Nước Trời không như con cái trần gian. Lo toan chuyện dựng vợ gả chồng băn khoăn đời sau thế nào? </a:t>
            </a:r>
            <a:endParaRPr lang="en-US" sz="580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u="sng" dirty="0">
                <a:solidFill>
                  <a:srgbClr val="FFFF00"/>
                </a:solidFill>
                <a:effectLst/>
              </a:rPr>
              <a:t>**:</a:t>
            </a:r>
            <a:r>
              <a:rPr lang="en-US" sz="5800" dirty="0">
                <a:solidFill>
                  <a:schemeClr val="bg1"/>
                </a:solidFill>
                <a:effectLst/>
              </a:rPr>
              <a:t> </a:t>
            </a:r>
            <a:r>
              <a:rPr lang="vi-VN" sz="5800" dirty="0">
                <a:solidFill>
                  <a:schemeClr val="bg1"/>
                </a:solidFill>
              </a:rPr>
              <a:t>Đời sau con người không chết nữa trở nên giống như thiên thần. Hiệp hoan chung phần trong Nước Chúa chính nguồn sự sống muôn đời.</a:t>
            </a:r>
            <a:endParaRPr lang="en-US" sz="5800" dirty="0">
              <a:solidFill>
                <a:schemeClr val="bg1"/>
              </a:solidFill>
              <a:effectLst/>
            </a:endParaRPr>
          </a:p>
        </p:txBody>
      </p:sp>
    </p:spTree>
    <p:extLst>
      <p:ext uri="{BB962C8B-B14F-4D97-AF65-F5344CB8AC3E}">
        <p14:creationId xmlns:p14="http://schemas.microsoft.com/office/powerpoint/2010/main" val="4097849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FFFF00"/>
                </a:solidFill>
                <a:effectLst/>
              </a:rPr>
              <a:t>Đk</a:t>
            </a:r>
            <a:r>
              <a:rPr lang="en-US" sz="6600" u="sng" dirty="0">
                <a:solidFill>
                  <a:srgbClr val="FFFF00"/>
                </a:solidFill>
                <a:effectLst/>
              </a:rPr>
              <a:t>:</a:t>
            </a:r>
            <a:r>
              <a:rPr lang="en-US" sz="6600" dirty="0">
                <a:solidFill>
                  <a:schemeClr val="bg1"/>
                </a:solidFill>
                <a:effectLst/>
              </a:rPr>
              <a:t> </a:t>
            </a:r>
            <a:r>
              <a:rPr lang="vi-VN" sz="6600" dirty="0">
                <a:solidFill>
                  <a:schemeClr val="bg1"/>
                </a:solidFill>
              </a:rPr>
              <a:t>Xin cho con hướng tới một cuộc sống trên trời vĩnh hằng. Xin cho con biết sống từ bỏ đi nghĩ suy thế trần. </a:t>
            </a:r>
            <a:endParaRPr lang="en-US" sz="660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FFFF00"/>
                </a:solidFill>
                <a:effectLst/>
              </a:rPr>
              <a:t>**:</a:t>
            </a:r>
            <a:r>
              <a:rPr lang="en-US" sz="6600" dirty="0">
                <a:solidFill>
                  <a:schemeClr val="bg1"/>
                </a:solidFill>
                <a:effectLst/>
              </a:rPr>
              <a:t> </a:t>
            </a:r>
            <a:r>
              <a:rPr lang="vi-VN" sz="6600" dirty="0">
                <a:solidFill>
                  <a:schemeClr val="bg1"/>
                </a:solidFill>
              </a:rPr>
              <a:t>Con luôn khao khát Chúa là cùng đích suốt cuộc sống này. Con tin yêu Chúa mãi là hạnh phúc chẳng khi đổi thay.</a:t>
            </a:r>
            <a:endParaRPr lang="en-US" sz="6600" dirty="0">
              <a:solidFill>
                <a:schemeClr val="bg1"/>
              </a:solidFill>
              <a:effectLst/>
            </a:endParaRPr>
          </a:p>
        </p:txBody>
      </p:sp>
    </p:spTree>
    <p:extLst>
      <p:ext uri="{BB962C8B-B14F-4D97-AF65-F5344CB8AC3E}">
        <p14:creationId xmlns:p14="http://schemas.microsoft.com/office/powerpoint/2010/main" val="3918187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800" u="sng" dirty="0">
                <a:solidFill>
                  <a:srgbClr val="FFFF00"/>
                </a:solidFill>
                <a:effectLst/>
              </a:rPr>
              <a:t>Tk2:</a:t>
            </a:r>
            <a:r>
              <a:rPr lang="en-US" sz="6800" dirty="0">
                <a:solidFill>
                  <a:schemeClr val="bg1"/>
                </a:solidFill>
                <a:effectLst/>
              </a:rPr>
              <a:t> </a:t>
            </a:r>
            <a:r>
              <a:rPr lang="vi-VN" sz="6600" dirty="0">
                <a:solidFill>
                  <a:schemeClr val="bg1"/>
                </a:solidFill>
              </a:rPr>
              <a:t>Nguyện ước (í a) đêm ngày an vui trong Chúa mà thôi. Lo chi chuyện đời thường mỗi ngày có Chúa là có tất cả. </a:t>
            </a:r>
            <a:endParaRPr lang="en-US" sz="680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effectLst/>
              </a:rPr>
              <a:t>**:</a:t>
            </a:r>
            <a:r>
              <a:rPr lang="en-US" sz="6600" dirty="0">
                <a:solidFill>
                  <a:schemeClr val="bg1"/>
                </a:solidFill>
                <a:effectLst/>
              </a:rPr>
              <a:t> </a:t>
            </a:r>
            <a:r>
              <a:rPr lang="vi-VN" sz="6600" dirty="0">
                <a:solidFill>
                  <a:schemeClr val="bg1"/>
                </a:solidFill>
              </a:rPr>
              <a:t>Thực thi công bình và bác ái đừng mê đắm chi danh lợi. Đời sau chính là sự sống mới Chúa sẽ ban thưởng muôn đời.</a:t>
            </a:r>
            <a:endParaRPr lang="en-US" sz="6600" dirty="0">
              <a:solidFill>
                <a:schemeClr val="bg1"/>
              </a:solidFill>
              <a:effectLst/>
            </a:endParaRPr>
          </a:p>
        </p:txBody>
      </p:sp>
    </p:spTree>
    <p:extLst>
      <p:ext uri="{BB962C8B-B14F-4D97-AF65-F5344CB8AC3E}">
        <p14:creationId xmlns:p14="http://schemas.microsoft.com/office/powerpoint/2010/main" val="3631268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FFFF00"/>
                </a:solidFill>
                <a:effectLst/>
              </a:rPr>
              <a:t>Đk</a:t>
            </a:r>
            <a:r>
              <a:rPr lang="en-US" sz="6600" u="sng" dirty="0">
                <a:solidFill>
                  <a:srgbClr val="FFFF00"/>
                </a:solidFill>
                <a:effectLst/>
              </a:rPr>
              <a:t>:</a:t>
            </a:r>
            <a:r>
              <a:rPr lang="en-US" sz="6600" dirty="0">
                <a:solidFill>
                  <a:schemeClr val="bg1"/>
                </a:solidFill>
                <a:effectLst/>
              </a:rPr>
              <a:t> </a:t>
            </a:r>
            <a:r>
              <a:rPr lang="vi-VN" sz="6600" dirty="0">
                <a:solidFill>
                  <a:schemeClr val="bg1"/>
                </a:solidFill>
              </a:rPr>
              <a:t>Xin cho con hướng tới một cuộc sống trên trời vĩnh hằng. Xin cho con biết sống từ bỏ đi nghĩ suy thế trần. </a:t>
            </a:r>
            <a:endParaRPr lang="en-US" sz="6600" dirty="0">
              <a:solidFill>
                <a:schemeClr val="bg1"/>
              </a:solidFill>
              <a:effectLst/>
            </a:endParaRPr>
          </a:p>
        </p:txBody>
      </p:sp>
    </p:spTree>
    <p:extLst>
      <p:ext uri="{BB962C8B-B14F-4D97-AF65-F5344CB8AC3E}">
        <p14:creationId xmlns:p14="http://schemas.microsoft.com/office/powerpoint/2010/main" val="2996476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FFFF00"/>
                </a:solidFill>
                <a:effectLst/>
              </a:rPr>
              <a:t>**:</a:t>
            </a:r>
            <a:r>
              <a:rPr lang="en-US" sz="6600" dirty="0">
                <a:solidFill>
                  <a:schemeClr val="bg1"/>
                </a:solidFill>
                <a:effectLst/>
              </a:rPr>
              <a:t> </a:t>
            </a:r>
            <a:r>
              <a:rPr lang="vi-VN" sz="6600" dirty="0">
                <a:solidFill>
                  <a:schemeClr val="bg1"/>
                </a:solidFill>
              </a:rPr>
              <a:t>Con luôn khao khát Chúa là cùng đích suốt cuộc sống này. Con tin yêu Chúa mãi là hạnh phúc chẳng khi đổi thay.</a:t>
            </a:r>
            <a:endParaRPr lang="en-US" sz="6600" dirty="0">
              <a:solidFill>
                <a:schemeClr val="bg1"/>
              </a:solidFill>
              <a:effectLst/>
            </a:endParaRPr>
          </a:p>
        </p:txBody>
      </p:sp>
    </p:spTree>
    <p:extLst>
      <p:ext uri="{BB962C8B-B14F-4D97-AF65-F5344CB8AC3E}">
        <p14:creationId xmlns:p14="http://schemas.microsoft.com/office/powerpoint/2010/main" val="1946882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889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FF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4800" b="1" dirty="0">
                <a:solidFill>
                  <a:srgbClr val="FFFF00"/>
                </a:solidFill>
                <a:latin typeface="+mj-lt"/>
              </a:rPr>
              <a:t>HÃY ĐẾN CÙNG THÁNH GIUSE </a:t>
            </a:r>
          </a:p>
          <a:p>
            <a:pPr marL="0" indent="0" algn="ctr">
              <a:lnSpc>
                <a:spcPct val="120000"/>
              </a:lnSpc>
              <a:buNone/>
            </a:pPr>
            <a:r>
              <a:rPr lang="en-US" sz="5400" b="1" dirty="0" err="1">
                <a:solidFill>
                  <a:srgbClr val="FFFF00"/>
                </a:solidFill>
                <a:latin typeface="+mj-lt"/>
              </a:rPr>
              <a:t>Phanxicô</a:t>
            </a:r>
            <a:endParaRPr lang="en-US" sz="5400" b="1" dirty="0">
              <a:solidFill>
                <a:srgbClr val="FFFF00"/>
              </a:solidFill>
              <a:latin typeface="+mj-lt"/>
            </a:endParaRPr>
          </a:p>
          <a:p>
            <a:pPr marL="0" indent="0" algn="ctr">
              <a:lnSpc>
                <a:spcPct val="120000"/>
              </a:lnSpc>
              <a:buNone/>
            </a:pPr>
            <a:endParaRPr lang="en-US" sz="3600" b="1" i="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a:solidFill>
                  <a:srgbClr val="FFFF00"/>
                </a:solidFill>
                <a:effectLst/>
                <a:latin typeface="+mj-lt"/>
              </a:rPr>
            </a:br>
            <a:r>
              <a:rPr lang="en-US" sz="5400">
                <a:solidFill>
                  <a:srgbClr val="FFFF00"/>
                </a:solidFill>
              </a:rPr>
              <a:t>Hỡi Thế Trần</a:t>
            </a:r>
            <a:br>
              <a:rPr lang="en-US" sz="5400">
                <a:solidFill>
                  <a:srgbClr val="FFFF00"/>
                </a:solidFill>
              </a:rPr>
            </a:br>
            <a:r>
              <a:rPr lang="en-US" sz="5400" i="1">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endParaRPr lang="en-US" sz="1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chemeClr val="bg1"/>
                </a:solidFill>
              </a:rPr>
              <a:t>Hãy</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cùng</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Giu</a:t>
            </a:r>
            <a:r>
              <a:rPr lang="en-US" sz="6600" b="1" dirty="0">
                <a:solidFill>
                  <a:schemeClr val="bg1"/>
                </a:solidFill>
              </a:rPr>
              <a:t>-se. </a:t>
            </a:r>
            <a:r>
              <a:rPr lang="en-US" sz="6600" b="1" dirty="0" err="1">
                <a:solidFill>
                  <a:schemeClr val="bg1"/>
                </a:solidFill>
              </a:rPr>
              <a:t>Hãy</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cùng</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Giu</a:t>
            </a:r>
            <a:r>
              <a:rPr lang="en-US" sz="6600" b="1" dirty="0">
                <a:solidFill>
                  <a:schemeClr val="bg1"/>
                </a:solidFill>
              </a:rPr>
              <a:t>-se. </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01314"/>
          </a:xfrm>
          <a:prstGeom prst="rect">
            <a:avLst/>
          </a:prstGeom>
        </p:spPr>
        <p:txBody>
          <a:bodyPr wrap="square">
            <a:spAutoFit/>
          </a:bodyPr>
          <a:lstStyle/>
          <a:p>
            <a:pPr algn="just"/>
            <a:r>
              <a:rPr lang="en-US" sz="6600" b="1" u="sng" dirty="0">
                <a:solidFill>
                  <a:srgbClr val="FFFF00"/>
                </a:solidFill>
                <a:latin typeface="+mj-l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chemeClr val="bg1"/>
                </a:solidFill>
              </a:rPr>
              <a:t>Ai mong sống đẹp lòng Chúa, hãy đến cùng thánh Giu-se. Người là gương công chính, đoá hoa huệ thắm vườn thiêng. Người gần Chúa Giê-su, nguồn mạch thanh khiết tinh tuyền. </a:t>
            </a:r>
            <a:endParaRPr lang="en-US" sz="4800" b="1" dirty="0">
              <a:solidFill>
                <a:schemeClr val="bg1"/>
              </a:solidFill>
              <a:latin typeface="+mj-lt"/>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chemeClr val="bg1"/>
                </a:solidFill>
                <a:latin typeface="+mj-lt"/>
              </a:rPr>
              <a:t>Ai say mến tìm Lời Chúa, hãy đến cùng thánh Giu-se. Người hằng nghe Chúa nói giữa âm thầm giữa lặng im. Bằng đời sống khiêm nhu, </a:t>
            </a:r>
            <a:r>
              <a:rPr lang="en-US" sz="4800" b="1" dirty="0">
                <a:solidFill>
                  <a:schemeClr val="bg1"/>
                </a:solidFill>
                <a:latin typeface="+mj-lt"/>
              </a:rPr>
              <a:t>n</a:t>
            </a:r>
            <a:r>
              <a:rPr lang="vi-VN" sz="4800" b="1" dirty="0">
                <a:solidFill>
                  <a:schemeClr val="bg1"/>
                </a:solidFill>
                <a:latin typeface="+mj-lt"/>
              </a:rPr>
              <a:t>gười nhìn xem Đấng Vô Hình.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85365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endParaRPr lang="en-US" sz="1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chemeClr val="bg1"/>
                </a:solidFill>
              </a:rPr>
              <a:t>Hãy</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cùng</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Giu</a:t>
            </a:r>
            <a:r>
              <a:rPr lang="en-US" sz="6600" b="1" dirty="0">
                <a:solidFill>
                  <a:schemeClr val="bg1"/>
                </a:solidFill>
              </a:rPr>
              <a:t>-se. </a:t>
            </a:r>
            <a:r>
              <a:rPr lang="en-US" sz="6600" b="1" dirty="0" err="1">
                <a:solidFill>
                  <a:schemeClr val="bg1"/>
                </a:solidFill>
              </a:rPr>
              <a:t>Hãy</a:t>
            </a:r>
            <a:r>
              <a:rPr lang="en-US" sz="6600" b="1" dirty="0">
                <a:solidFill>
                  <a:schemeClr val="bg1"/>
                </a:solidFill>
              </a:rPr>
              <a:t> </a:t>
            </a:r>
            <a:r>
              <a:rPr lang="en-US" sz="6600" b="1" dirty="0" err="1">
                <a:solidFill>
                  <a:schemeClr val="bg1"/>
                </a:solidFill>
              </a:rPr>
              <a:t>đến</a:t>
            </a:r>
            <a:r>
              <a:rPr lang="en-US" sz="6600" b="1" dirty="0">
                <a:solidFill>
                  <a:schemeClr val="bg1"/>
                </a:solidFill>
              </a:rPr>
              <a:t> </a:t>
            </a:r>
            <a:r>
              <a:rPr lang="en-US" sz="6600" b="1" dirty="0" err="1">
                <a:solidFill>
                  <a:schemeClr val="bg1"/>
                </a:solidFill>
              </a:rPr>
              <a:t>cùng</a:t>
            </a:r>
            <a:r>
              <a:rPr lang="en-US" sz="6600" b="1" dirty="0">
                <a:solidFill>
                  <a:schemeClr val="bg1"/>
                </a:solidFill>
              </a:rPr>
              <a:t> </a:t>
            </a:r>
            <a:r>
              <a:rPr lang="en-US" sz="6600" b="1" dirty="0" err="1">
                <a:solidFill>
                  <a:schemeClr val="bg1"/>
                </a:solidFill>
              </a:rPr>
              <a:t>thánh</a:t>
            </a:r>
            <a:r>
              <a:rPr lang="en-US" sz="6600" b="1" dirty="0">
                <a:solidFill>
                  <a:schemeClr val="bg1"/>
                </a:solidFill>
              </a:rPr>
              <a:t> </a:t>
            </a:r>
            <a:r>
              <a:rPr lang="en-US" sz="6600" b="1" dirty="0" err="1">
                <a:solidFill>
                  <a:schemeClr val="bg1"/>
                </a:solidFill>
              </a:rPr>
              <a:t>Giu</a:t>
            </a:r>
            <a:r>
              <a:rPr lang="en-US" sz="6600" b="1" dirty="0">
                <a:solidFill>
                  <a:schemeClr val="bg1"/>
                </a:solidFill>
              </a:rPr>
              <a:t>-se. </a:t>
            </a:r>
            <a:endParaRPr lang="en-US" sz="66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10998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5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Đk</a:t>
            </a:r>
            <a:r>
              <a:rPr lang="vi-VN" sz="6000" b="0" u="sng">
                <a:solidFill>
                  <a:srgbClr val="FFFF00"/>
                </a:solidFill>
                <a:effectLst/>
                <a:latin typeface="+mj-lt"/>
              </a:rPr>
              <a:t>:</a:t>
            </a:r>
            <a:r>
              <a:rPr lang="en-US" sz="6000">
                <a:solidFill>
                  <a:schemeClr val="bg1"/>
                </a:solidFill>
                <a:latin typeface="+mj-lt"/>
              </a:rPr>
              <a:t> </a:t>
            </a:r>
            <a:r>
              <a:rPr lang="vi-VN" sz="6000">
                <a:solidFill>
                  <a:schemeClr val="bg1"/>
                </a:solidFill>
                <a:latin typeface="+mj-lt"/>
              </a:rPr>
              <a:t>Hỡi thế trần từ khắp nơi, hãy tới, nào hãy tới, hiệp lời hát kính vang trời, phụng mừng lễ tế muôn đời, chính Chúa hiến thân đây người ơi.</a:t>
            </a: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Nào muôn lớp thiên thần, nào chư dân sống nơi nơi, hãy tới, nào hãy tới. Bao tinh tú xa thẳm, bao ngọn gió du mây trời.</a:t>
            </a:r>
          </a:p>
        </p:txBody>
      </p:sp>
    </p:spTree>
    <p:extLst>
      <p:ext uri="{BB962C8B-B14F-4D97-AF65-F5344CB8AC3E}">
        <p14:creationId xmlns:p14="http://schemas.microsoft.com/office/powerpoint/2010/main" val="15199061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en-US" sz="6000" b="0" dirty="0">
                <a:solidFill>
                  <a:schemeClr val="bg1"/>
                </a:solidFill>
                <a:effectLst/>
                <a:latin typeface="+mj-lt"/>
              </a:rPr>
              <a:t>H</a:t>
            </a:r>
            <a:r>
              <a:rPr lang="vi-VN" sz="6000" dirty="0">
                <a:solidFill>
                  <a:schemeClr val="bg1"/>
                </a:solidFill>
                <a:latin typeface="+mj-lt"/>
              </a:rPr>
              <a:t>ãy tới, nào hãy tới, hiệp lời hát kính vang trời, phụng mừng lễ tế muôn đời, chính Chúa hiến thân đây người ơi.</a:t>
            </a:r>
          </a:p>
        </p:txBody>
      </p:sp>
    </p:spTree>
    <p:extLst>
      <p:ext uri="{BB962C8B-B14F-4D97-AF65-F5344CB8AC3E}">
        <p14:creationId xmlns:p14="http://schemas.microsoft.com/office/powerpoint/2010/main" val="8579580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76200" y="133350"/>
            <a:ext cx="8763000" cy="1077218"/>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vi-VN" sz="3200" dirty="0">
                <a:solidFill>
                  <a:schemeClr val="bg1"/>
                </a:solidFill>
              </a:rPr>
              <a:t>Anh phải khơi dậy đặc sủng của Thiên Chúa, đặc sủng anh đã nhận được khi tôi đặt tay trên anh.</a:t>
            </a:r>
            <a:endParaRPr lang="vi-VN" sz="3200" i="1" dirty="0">
              <a:solidFill>
                <a:schemeClr val="bg1"/>
              </a:solidFill>
            </a:endParaRPr>
          </a:p>
        </p:txBody>
      </p:sp>
      <p:sp>
        <p:nvSpPr>
          <p:cNvPr id="4" name="TextBox 3"/>
          <p:cNvSpPr txBox="1"/>
          <p:nvPr/>
        </p:nvSpPr>
        <p:spPr>
          <a:xfrm>
            <a:off x="103632" y="4554313"/>
            <a:ext cx="8991599" cy="461665"/>
          </a:xfrm>
          <a:prstGeom prst="rect">
            <a:avLst/>
          </a:prstGeom>
          <a:noFill/>
        </p:spPr>
        <p:txBody>
          <a:bodyPr wrap="square" rtlCol="0">
            <a:spAutoFit/>
          </a:bodyPr>
          <a:lstStyle/>
          <a:p>
            <a:r>
              <a:rPr lang="vi-VN" sz="2400" dirty="0">
                <a:solidFill>
                  <a:schemeClr val="bg1"/>
                </a:solidFill>
              </a:rPr>
              <a:t>Khởi đầu thư thứ hai của thánh Phao-lô tông đồ gửi ông Ti-mô-thê.</a:t>
            </a:r>
            <a:endParaRPr lang="en-US" sz="2400" dirty="0">
              <a:solidFill>
                <a:schemeClr val="bg1"/>
              </a:solidFill>
            </a:endParaRPr>
          </a:p>
        </p:txBody>
      </p:sp>
    </p:spTree>
    <p:extLst>
      <p:ext uri="{BB962C8B-B14F-4D97-AF65-F5344CB8AC3E}">
        <p14:creationId xmlns:p14="http://schemas.microsoft.com/office/powerpoint/2010/main" val="194654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800" b="1" dirty="0">
                <a:solidFill>
                  <a:schemeClr val="bg1"/>
                </a:solidFill>
                <a:latin typeface="+mj-lt"/>
                <a:cs typeface="Times New Roman" pitchFamily="18" charset="0"/>
              </a:rPr>
              <a:t>Lạy Chúa, con ngước mắt hướng nhìn lên Chúa.</a:t>
            </a:r>
            <a:endParaRPr lang="en-US" sz="88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5750"/>
            <a:ext cx="29337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dirty="0">
                <a:solidFill>
                  <a:schemeClr val="bg1"/>
                </a:solidFill>
                <a:latin typeface="+mj-lt"/>
                <a:cs typeface="Times New Roman" pitchFamily="18" charset="0"/>
              </a:rPr>
              <a:t>Chúa nói : Chính Thầy là sự sống lại và là sự sống ; ai tin vào Thầy, sẽ không bao giờ phải chết.</a:t>
            </a:r>
            <a:endParaRPr lang="en-US" sz="6000" b="1"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707</Words>
  <Application>Microsoft Office PowerPoint</Application>
  <PresentationFormat>On-screen Show (16:9)</PresentationFormat>
  <Paragraphs>41</Paragraphs>
  <Slides>34</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34</vt:i4>
      </vt:variant>
    </vt:vector>
  </HeadingPairs>
  <TitlesOfParts>
    <vt:vector size="42" baseType="lpstr">
      <vt:lpstr>Arial</vt:lpstr>
      <vt:lpstr>Calibri</vt:lpstr>
      <vt:lpstr>UTM American Sans</vt:lpstr>
      <vt:lpstr>Office Theme</vt:lpstr>
      <vt:lpstr>1_Office Theme</vt:lpstr>
      <vt:lpstr>9_Office Theme</vt:lpstr>
      <vt:lpstr>17_Office Theme</vt:lpstr>
      <vt:lpstr>19_Office Theme</vt:lpstr>
      <vt:lpstr>PowerPoint Presentation</vt:lpstr>
      <vt:lpstr>PowerPoint Presentation</vt:lpstr>
      <vt:lpstr>Ca Nhập Lễ Hỡi Thế Trần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Dâng lên Chúa rượu bánh này Nguyện dâng Chúa trọn đời sống con.</vt:lpstr>
      <vt:lpstr>Tk1: Con xin dâng bánh rượu của muôn con người, con xin dâng với cả thân xác con. Con xin dâng tâm hồn cậy tin mến Chúa, đây lễ vật con xin dâng là con xin dâng.</vt:lpstr>
      <vt:lpstr>Đk: Dâng lên Chúa rượu bánh này Nguyện dâng Chúa trọn đời sống con.</vt:lpstr>
      <vt:lpstr>Tk2: Con xin dâng cha mẹ cũng như anh chị, con xin dâng tất cả thân quyến con. Con dâng thay cho ngàn người đang khốn khó, con dâng Ngài bao đau thương cùng bao hân hoan.</vt:lpstr>
      <vt:lpstr>Đk: Dâng lên Chúa rượu bánh này Nguyện dâng Chúa trọn đời sống con.</vt:lpstr>
      <vt:lpstr>PowerPoint Presentation</vt:lpstr>
      <vt:lpstr>Ca Nguyện Hiệp Lễ Sự Sống Đời Sau Huỳnh Minh Kỳ</vt:lpstr>
      <vt:lpstr>Tk1: Con cái (í mà) Nước Trời không như con cái trần gian. Lo toan chuyện dựng vợ gả chồng băn khoăn đời sau thế nào? </vt:lpstr>
      <vt:lpstr>**: Đời sau con người không chết nữa trở nên giống như thiên thần. Hiệp hoan chung phần trong Nước Chúa chính nguồn sự sống muôn đời.</vt:lpstr>
      <vt:lpstr>Đk: Xin cho con hướng tới một cuộc sống trên trời vĩnh hằng. Xin cho con biết sống từ bỏ đi nghĩ suy thế trần. </vt:lpstr>
      <vt:lpstr>**: Con luôn khao khát Chúa là cùng đích suốt cuộc sống này. Con tin yêu Chúa mãi là hạnh phúc chẳng khi đổi thay.</vt:lpstr>
      <vt:lpstr>Tk2: Nguyện ước (í a) đêm ngày an vui trong Chúa mà thôi. Lo chi chuyện đời thường mỗi ngày có Chúa là có tất cả. </vt:lpstr>
      <vt:lpstr>**: Thực thi công bình và bác ái đừng mê đắm chi danh lợi. Đời sau chính là sự sống mới Chúa sẽ ban thưởng muôn đời.</vt:lpstr>
      <vt:lpstr>Đk: Xin cho con hướng tới một cuộc sống trên trời vĩnh hằng. Xin cho con biết sống từ bỏ đi nghĩ suy thế trần. </vt:lpstr>
      <vt:lpstr>**: Con luôn khao khát Chúa là cùng đích suốt cuộc sống này. Con tin yêu Chúa mãi là hạnh phúc chẳng khi đổi thay.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tnttvietnam@outlook.com</cp:lastModifiedBy>
  <cp:revision>52</cp:revision>
  <dcterms:created xsi:type="dcterms:W3CDTF">2022-10-30T00:36:35Z</dcterms:created>
  <dcterms:modified xsi:type="dcterms:W3CDTF">2024-05-17T06:36:36Z</dcterms:modified>
</cp:coreProperties>
</file>