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56" r:id="rId2"/>
    <p:sldMasterId id="2147483984" r:id="rId3"/>
    <p:sldMasterId id="2147484068" r:id="rId4"/>
    <p:sldMasterId id="2147484128" r:id="rId5"/>
    <p:sldMasterId id="2147484140" r:id="rId6"/>
    <p:sldMasterId id="2147484152" r:id="rId7"/>
    <p:sldMasterId id="2147484164" r:id="rId8"/>
    <p:sldMasterId id="2147484176" r:id="rId9"/>
  </p:sldMasterIdLst>
  <p:sldIdLst>
    <p:sldId id="289" r:id="rId10"/>
    <p:sldId id="9854" r:id="rId11"/>
    <p:sldId id="9810" r:id="rId12"/>
    <p:sldId id="9811" r:id="rId13"/>
    <p:sldId id="9812" r:id="rId14"/>
    <p:sldId id="9813" r:id="rId15"/>
    <p:sldId id="9814" r:id="rId16"/>
    <p:sldId id="323" r:id="rId17"/>
    <p:sldId id="346" r:id="rId18"/>
    <p:sldId id="294" r:id="rId19"/>
    <p:sldId id="291" r:id="rId20"/>
    <p:sldId id="326" r:id="rId21"/>
    <p:sldId id="337" r:id="rId22"/>
    <p:sldId id="1134" r:id="rId23"/>
    <p:sldId id="1161" r:id="rId24"/>
    <p:sldId id="9820" r:id="rId25"/>
    <p:sldId id="1139" r:id="rId26"/>
    <p:sldId id="9806" r:id="rId27"/>
    <p:sldId id="9678" r:id="rId28"/>
    <p:sldId id="9849" r:id="rId29"/>
    <p:sldId id="9855" r:id="rId30"/>
    <p:sldId id="9850" r:id="rId31"/>
    <p:sldId id="9384" r:id="rId32"/>
    <p:sldId id="2344" r:id="rId33"/>
    <p:sldId id="9555" r:id="rId34"/>
    <p:sldId id="9556" r:id="rId35"/>
    <p:sldId id="9704" r:id="rId36"/>
    <p:sldId id="9680" r:id="rId37"/>
    <p:sldId id="9705" r:id="rId38"/>
    <p:sldId id="9691" r:id="rId39"/>
    <p:sldId id="9856" r:id="rId40"/>
    <p:sldId id="9851" r:id="rId41"/>
    <p:sldId id="9852" r:id="rId42"/>
    <p:sldId id="9853" r:id="rId43"/>
    <p:sldId id="9857" r:id="rId4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12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viewProps" Target="viewProps.xml"/><Relationship Id="rId20" Type="http://schemas.openxmlformats.org/officeDocument/2006/relationships/slide" Target="slides/slide11.xml"/><Relationship Id="rId41" Type="http://schemas.openxmlformats.org/officeDocument/2006/relationships/slide" Target="slides/slide3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13487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76235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786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71192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49871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62567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80291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2742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08291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54282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47294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83498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77754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8913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55537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9867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5300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120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5/9/2024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3499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811110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01919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96458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3886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0037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0403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8316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60759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73543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13944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4072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709925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83446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864587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68333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09578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87369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10189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097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t>5/9/2024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4183158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66729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66109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404069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262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909452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3613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3893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929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55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t>5/9/2024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2294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43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59569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757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566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454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8934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3613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38938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929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5/9/2024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5510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229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432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5956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7575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566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4549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8934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3613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389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9293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5510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2294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43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59569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7575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566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4549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8934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8361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5/9/2024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43893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829293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035510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7229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94432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159569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57575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5663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014549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99893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5/9/2024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656955"/>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1483959"/>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741695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344706"/>
      </p:ext>
    </p:extLst>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02662"/>
      </p:ext>
    </p:extLst>
  </p:cSld>
  <p:clrMap bg1="lt1" tx1="dk1" bg2="lt2" tx2="dk2" accent1="accent1" accent2="accent2" accent3="accent3" accent4="accent4" accent5="accent5" accent6="accent6" hlink="hlink" folHlink="folHlink"/>
  <p:sldLayoutIdLst>
    <p:sldLayoutId id="2147484141" r:id="rId1"/>
    <p:sldLayoutId id="2147484142" r:id="rId2"/>
    <p:sldLayoutId id="2147484143" r:id="rId3"/>
    <p:sldLayoutId id="2147484144" r:id="rId4"/>
    <p:sldLayoutId id="2147484145" r:id="rId5"/>
    <p:sldLayoutId id="2147484146" r:id="rId6"/>
    <p:sldLayoutId id="2147484147" r:id="rId7"/>
    <p:sldLayoutId id="2147484148" r:id="rId8"/>
    <p:sldLayoutId id="2147484149" r:id="rId9"/>
    <p:sldLayoutId id="2147484150" r:id="rId10"/>
    <p:sldLayoutId id="21474841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02662"/>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02662"/>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5/9/2024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4002662"/>
      </p:ext>
    </p:extLst>
  </p:cSld>
  <p:clrMap bg1="lt1" tx1="dk1" bg2="lt2" tx2="dk2" accent1="accent1" accent2="accent2" accent3="accent3" accent4="accent4" accent5="accent5" accent6="accent6" hlink="hlink" folHlink="folHlink"/>
  <p:sldLayoutIdLst>
    <p:sldLayoutId id="2147484177"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ormAutofit/>
          </a:bodyPr>
          <a:lstStyle/>
          <a:p>
            <a:endPar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endPar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endParaRPr>
          </a:p>
          <a:p>
            <a:r>
              <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THỨ TƯ</a:t>
            </a:r>
          </a:p>
          <a:p>
            <a:r>
              <a:rPr lang="en-US" sz="4400" b="1">
                <a:solidFill>
                  <a:srgbClr val="003399"/>
                </a:solidFill>
                <a:effectLst>
                  <a:outerShdw blurRad="38100" dist="38100" dir="2700000" algn="tl">
                    <a:srgbClr val="000000">
                      <a:alpha val="43137"/>
                    </a:srgbClr>
                  </a:outerShdw>
                </a:effectLst>
                <a:latin typeface="UTM American Sans" pitchFamily="18" charset="0"/>
                <a:cs typeface="Times New Roman" pitchFamily="18" charset="0"/>
              </a:rPr>
              <a:t>SAU CHÚA NHẬT VII PHỤC SINH</a:t>
            </a:r>
          </a:p>
        </p:txBody>
      </p:sp>
    </p:spTree>
    <p:extLst>
      <p:ext uri="{BB962C8B-B14F-4D97-AF65-F5344CB8AC3E}">
        <p14:creationId xmlns:p14="http://schemas.microsoft.com/office/powerpoint/2010/main" val="1894614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rmAutofit/>
          </a:bodyPr>
          <a:lstStyle/>
          <a:p>
            <a:pPr algn="just"/>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Hỡi</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vương</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quốc</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trần</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gian</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nào</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hát</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khen</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Thượng</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72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Đế</a:t>
            </a:r>
            <a:r>
              <a:rPr lang="en-US" sz="72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a:t>
            </a: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Đáp ca:</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9191" y="361950"/>
            <a:ext cx="4314825" cy="36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828702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514351"/>
            <a:ext cx="9144000" cy="4629149"/>
          </a:xfrm>
        </p:spPr>
        <p:txBody>
          <a:bodyPr>
            <a:noAutofit/>
          </a:bodyPr>
          <a:lstStyle/>
          <a:p>
            <a:pPr algn="just"/>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Lạy</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Lời</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là</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sự</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xin</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Chúa</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lấy</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sự</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thật</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mà</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thánh</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hiến</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a:t>
            </a:r>
            <a:r>
              <a:rPr lang="en-US" sz="6600" b="1" dirty="0" err="1">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chúng</a:t>
            </a:r>
            <a:r>
              <a:rPr lang="en-US" sz="6600" b="1" dirty="0">
                <a:solidFill>
                  <a:srgbClr val="002060"/>
                </a:solidFill>
                <a:effectLst>
                  <a:outerShdw blurRad="38100" dist="38100" dir="2700000" algn="tl">
                    <a:srgbClr val="000000">
                      <a:alpha val="43137"/>
                    </a:srgbClr>
                  </a:outerShdw>
                </a:effectLst>
                <a:latin typeface="UTM American Sans" pitchFamily="18" charset="0"/>
                <a:cs typeface="Times New Roman" pitchFamily="18" charset="0"/>
              </a:rPr>
              <a:t> con.</a:t>
            </a: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a:solidFill>
                  <a:srgbClr val="FF0000"/>
                </a:solidFill>
                <a:effectLst>
                  <a:outerShdw blurRad="38100" dist="38100" dir="2700000" algn="tl">
                    <a:srgbClr val="000000">
                      <a:alpha val="43137"/>
                    </a:srgbClr>
                  </a:outerShdw>
                </a:effectLst>
                <a:latin typeface="UTM American Sans" pitchFamily="18" charset="0"/>
                <a:cs typeface="Times New Roman" pitchFamily="18" charset="0"/>
              </a:rPr>
              <a:t>Alleluia:</a:t>
            </a:r>
          </a:p>
        </p:txBody>
      </p:sp>
    </p:spTree>
    <p:extLst>
      <p:ext uri="{BB962C8B-B14F-4D97-AF65-F5344CB8AC3E}">
        <p14:creationId xmlns:p14="http://schemas.microsoft.com/office/powerpoint/2010/main" val="3653750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462722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62367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7200" b="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en-US" sz="5400" b="1" dirty="0">
                <a:solidFill>
                  <a:srgbClr val="FF0000"/>
                </a:solidFill>
              </a:rPr>
              <a:t>HIỆP LÒNG DÂNG LÊN CHÚA</a:t>
            </a:r>
            <a:r>
              <a:rPr lang="en-US" sz="23900" dirty="0">
                <a:solidFill>
                  <a:srgbClr val="FF0000"/>
                </a:solidFill>
              </a:rPr>
              <a:t/>
            </a:r>
            <a:br>
              <a:rPr lang="en-US" sz="23900" dirty="0">
                <a:solidFill>
                  <a:srgbClr val="FF0000"/>
                </a:solidFill>
              </a:rPr>
            </a:br>
            <a:r>
              <a:rPr lang="en-US" sz="5400" dirty="0" err="1">
                <a:solidFill>
                  <a:srgbClr val="FF0000"/>
                </a:solidFill>
              </a:rPr>
              <a:t>Phụng</a:t>
            </a:r>
            <a:r>
              <a:rPr lang="en-US" sz="5400" dirty="0">
                <a:solidFill>
                  <a:srgbClr val="FF0000"/>
                </a:solidFill>
              </a:rPr>
              <a:t> Ca</a:t>
            </a:r>
            <a:endParaRPr lang="en-US" altLang="en-US" sz="5200" b="1" i="1"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4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Tk1:</a:t>
            </a:r>
            <a:r>
              <a:rPr lang="en-US" altLang="en-US" sz="54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4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400" b="1" dirty="0">
                <a:solidFill>
                  <a:srgbClr val="002060"/>
                </a:solidFill>
              </a:rPr>
              <a:t>Từ cuộc sống tháng năm trên thế trần. Về đây hiệp lòng dâng lên Chúa. Của lễ con hiến dâng, nhỏ bé trước Thánh Nhan. Nguyện Chúa xin thương nhận cho đoàn con.</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8564068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7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Tk2:</a:t>
            </a:r>
            <a:r>
              <a:rPr lang="en-US" altLang="en-US" sz="47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000" b="1" dirty="0">
                <a:solidFill>
                  <a:srgbClr val="002060"/>
                </a:solidFill>
              </a:rPr>
              <a:t>Lạy Chúa bốn phương con tiến về. Về đây hiệp lòng dâng lên Chúa. Tình mến yêu thiết tha, niềm kính tin không nhòa. Câu tạ lỗi câu nguyện ước đời con. </a:t>
            </a:r>
            <a:endParaRPr lang="en-US" altLang="en-US" sz="50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lnSpc>
                <a:spcPct val="130000"/>
              </a:lnSpc>
              <a:buNone/>
            </a:pPr>
            <a:r>
              <a:rPr lang="en-US" altLang="en-US" sz="45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45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4800" b="1" dirty="0">
                <a:solidFill>
                  <a:srgbClr val="002060"/>
                </a:solidFill>
              </a:rPr>
              <a:t>Hạnh phúc chứa chan cho tấm lòng. Được về họp đoàn dân con Chúa. Nguyện Chúa luôn đỡ nâng dìu bước trên thế trần. Về đến nơi phúc âm con hằng mon</a:t>
            </a:r>
            <a:r>
              <a:rPr lang="en-US" sz="4800" b="1" dirty="0">
                <a:solidFill>
                  <a:srgbClr val="002060"/>
                </a:solidFill>
              </a:rPr>
              <a:t>g.</a:t>
            </a:r>
            <a:endParaRPr lang="en-US" altLang="en-US" sz="45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099396086"/>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0768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200" b="1" u="sng" dirty="0" err="1">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Đk</a:t>
            </a:r>
            <a:r>
              <a:rPr lang="en-US" altLang="en-US" sz="5200" b="1" u="sng" dirty="0">
                <a:solidFill>
                  <a:srgbClr val="FF000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a:t>
            </a:r>
            <a:r>
              <a:rPr lang="en-US" altLang="en-US" sz="5200" b="1" dirty="0">
                <a:solidFill>
                  <a:srgbClr val="003399"/>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rPr>
              <a:t> </a:t>
            </a:r>
            <a:r>
              <a:rPr lang="vi-VN" sz="5200" b="1" dirty="0">
                <a:solidFill>
                  <a:srgbClr val="002060"/>
                </a:solidFill>
                <a:latin typeface="+mj-lt"/>
              </a:rPr>
              <a:t>Bánh thơm từ lúa miến đơm bông. Hiến dâng cùng khúc hát ca ngân. Nước trong hòa với chén rượu nồng, hòa hiệp lòng thành con kính dâng Ngài.</a:t>
            </a:r>
            <a:endParaRPr lang="en-US" altLang="en-US" sz="5200" b="1" u="sng" dirty="0">
              <a:solidFill>
                <a:srgbClr val="002060"/>
              </a:solidFill>
              <a:effectLst>
                <a:outerShdw blurRad="38100" dist="38100" dir="2700000" algn="tl">
                  <a:srgbClr val="000000">
                    <a:alpha val="43137"/>
                  </a:srgbClr>
                </a:outerShdw>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716094316"/>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76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5131704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Hiệp</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Ân</a:t>
            </a:r>
            <a:r>
              <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80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Huệ</a:t>
            </a:r>
            <a:endParaRPr lang="en-US" sz="80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a:p>
            <a:pPr marL="27432" indent="0" algn="ctr">
              <a:lnSpc>
                <a:spcPct val="120000"/>
              </a:lnSpc>
              <a:buNone/>
            </a:pP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Lm</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Nguyễn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Hùng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C</a:t>
            </a:r>
            <a:r>
              <a:rPr lang="vi-VN"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ư</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ờng</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&amp;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Viễn</a:t>
            </a:r>
            <a:r>
              <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3600" b="1"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Xứ</a:t>
            </a:r>
            <a:endPar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300" b="1" dirty="0" err="1">
                <a:solidFill>
                  <a:srgbClr val="002060"/>
                </a:solidFill>
                <a:latin typeface="+mj-lt"/>
                <a:cs typeface="Times New Roman" panose="02020603050405020304" pitchFamily="18" charset="0"/>
              </a:rPr>
              <a:t>Lắng</a:t>
            </a:r>
            <a:r>
              <a:rPr lang="en-US" sz="4300" b="1" dirty="0">
                <a:solidFill>
                  <a:srgbClr val="002060"/>
                </a:solidFill>
                <a:latin typeface="+mj-lt"/>
                <a:cs typeface="Times New Roman" panose="02020603050405020304" pitchFamily="18" charset="0"/>
              </a:rPr>
              <a:t> lo </a:t>
            </a:r>
            <a:r>
              <a:rPr lang="vi-VN" sz="4300" b="1" dirty="0">
                <a:solidFill>
                  <a:srgbClr val="002060"/>
                </a:solidFill>
                <a:latin typeface="+mj-lt"/>
                <a:cs typeface="Times New Roman" panose="02020603050405020304" pitchFamily="18" charset="0"/>
              </a:rPr>
              <a:t>ư</a:t>
            </a:r>
            <a:r>
              <a:rPr lang="en-US" sz="4300" b="1" dirty="0">
                <a:solidFill>
                  <a:srgbClr val="002060"/>
                </a:solidFill>
                <a:latin typeface="+mj-lt"/>
                <a:cs typeface="Times New Roman" panose="02020603050405020304" pitchFamily="18" charset="0"/>
              </a:rPr>
              <a:t>u </a:t>
            </a:r>
            <a:r>
              <a:rPr lang="en-US" sz="4300" b="1" dirty="0" err="1">
                <a:solidFill>
                  <a:srgbClr val="002060"/>
                </a:solidFill>
                <a:latin typeface="+mj-lt"/>
                <a:cs typeface="Times New Roman" panose="02020603050405020304" pitchFamily="18" charset="0"/>
              </a:rPr>
              <a:t>phiền</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từng</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khuya</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sớm</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trông</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cậy</a:t>
            </a:r>
            <a:r>
              <a:rPr lang="en-US" sz="4300" b="1" dirty="0">
                <a:solidFill>
                  <a:srgbClr val="002060"/>
                </a:solidFill>
                <a:latin typeface="+mj-lt"/>
                <a:cs typeface="Times New Roman" panose="02020603050405020304" pitchFamily="18" charset="0"/>
              </a:rPr>
              <a:t> n</a:t>
            </a:r>
            <a:r>
              <a:rPr lang="vi-VN" sz="4300" b="1" dirty="0">
                <a:solidFill>
                  <a:srgbClr val="002060"/>
                </a:solidFill>
                <a:latin typeface="+mj-lt"/>
                <a:cs typeface="Times New Roman" panose="02020603050405020304" pitchFamily="18" charset="0"/>
              </a:rPr>
              <a:t>ơ</a:t>
            </a:r>
            <a:r>
              <a:rPr lang="en-US" sz="4300" b="1" dirty="0" err="1">
                <a:solidFill>
                  <a:srgbClr val="002060"/>
                </a:solidFill>
                <a:latin typeface="+mj-lt"/>
                <a:cs typeface="Times New Roman" panose="02020603050405020304" pitchFamily="18" charset="0"/>
              </a:rPr>
              <a:t>i</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Chúa</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Chúa</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th</a:t>
            </a:r>
            <a:r>
              <a:rPr lang="vi-VN" sz="4300" b="1" dirty="0">
                <a:solidFill>
                  <a:srgbClr val="002060"/>
                </a:solidFill>
                <a:latin typeface="+mj-lt"/>
                <a:cs typeface="Times New Roman" panose="02020603050405020304" pitchFamily="18" charset="0"/>
              </a:rPr>
              <a:t>ư</a:t>
            </a:r>
            <a:r>
              <a:rPr lang="en-US" sz="4300" b="1" dirty="0" err="1">
                <a:solidFill>
                  <a:srgbClr val="002060"/>
                </a:solidFill>
                <a:latin typeface="+mj-lt"/>
                <a:cs typeface="Times New Roman" panose="02020603050405020304" pitchFamily="18" charset="0"/>
              </a:rPr>
              <a:t>ơng</a:t>
            </a:r>
            <a:r>
              <a:rPr lang="en-US" sz="4300" b="1" dirty="0">
                <a:solidFill>
                  <a:srgbClr val="002060"/>
                </a:solidFill>
                <a:latin typeface="+mj-lt"/>
                <a:cs typeface="Times New Roman" panose="02020603050405020304" pitchFamily="18" charset="0"/>
              </a:rPr>
              <a:t> con </a:t>
            </a:r>
            <a:r>
              <a:rPr lang="en-US" sz="4300" b="1" dirty="0" err="1">
                <a:solidFill>
                  <a:srgbClr val="002060"/>
                </a:solidFill>
                <a:latin typeface="+mj-lt"/>
                <a:cs typeface="Times New Roman" panose="02020603050405020304" pitchFamily="18" charset="0"/>
              </a:rPr>
              <a:t>nhiều</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lòng</a:t>
            </a:r>
            <a:r>
              <a:rPr lang="en-US" sz="4300" b="1" dirty="0">
                <a:solidFill>
                  <a:srgbClr val="002060"/>
                </a:solidFill>
                <a:latin typeface="+mj-lt"/>
                <a:cs typeface="Times New Roman" panose="02020603050405020304" pitchFamily="18" charset="0"/>
              </a:rPr>
              <a:t> con </a:t>
            </a:r>
            <a:r>
              <a:rPr lang="en-US" sz="4300" b="1" dirty="0" err="1">
                <a:solidFill>
                  <a:srgbClr val="002060"/>
                </a:solidFill>
                <a:latin typeface="+mj-lt"/>
                <a:cs typeface="Times New Roman" panose="02020603050405020304" pitchFamily="18" charset="0"/>
              </a:rPr>
              <a:t>vững</a:t>
            </a:r>
            <a:r>
              <a:rPr lang="en-US" sz="4300" b="1" dirty="0">
                <a:solidFill>
                  <a:srgbClr val="002060"/>
                </a:solidFill>
                <a:latin typeface="+mj-lt"/>
                <a:cs typeface="Times New Roman" panose="02020603050405020304" pitchFamily="18" charset="0"/>
              </a:rPr>
              <a:t> tin </a:t>
            </a:r>
            <a:r>
              <a:rPr lang="en-US" sz="4300" b="1" dirty="0" err="1">
                <a:solidFill>
                  <a:srgbClr val="002060"/>
                </a:solidFill>
                <a:latin typeface="+mj-lt"/>
                <a:cs typeface="Times New Roman" panose="02020603050405020304" pitchFamily="18" charset="0"/>
              </a:rPr>
              <a:t>vào</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Chúa</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thôi</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Chúa</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dắt</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dìu</a:t>
            </a:r>
            <a:r>
              <a:rPr lang="en-US" sz="4300" b="1" dirty="0">
                <a:solidFill>
                  <a:srgbClr val="002060"/>
                </a:solidFill>
                <a:latin typeface="+mj-lt"/>
                <a:cs typeface="Times New Roman" panose="02020603050405020304" pitchFamily="18" charset="0"/>
              </a:rPr>
              <a:t> con </a:t>
            </a:r>
            <a:r>
              <a:rPr lang="en-US" sz="4300" b="1" dirty="0" err="1">
                <a:solidFill>
                  <a:srgbClr val="002060"/>
                </a:solidFill>
                <a:latin typeface="+mj-lt"/>
                <a:cs typeface="Times New Roman" panose="02020603050405020304" pitchFamily="18" charset="0"/>
              </a:rPr>
              <a:t>trên</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đời</a:t>
            </a:r>
            <a:r>
              <a:rPr lang="en-US" sz="4300" b="1" dirty="0">
                <a:solidFill>
                  <a:srgbClr val="002060"/>
                </a:solidFill>
                <a:latin typeface="+mj-lt"/>
                <a:cs typeface="Times New Roman" panose="02020603050405020304" pitchFamily="18" charset="0"/>
              </a:rPr>
              <a:t>. Chia </a:t>
            </a:r>
            <a:r>
              <a:rPr lang="en-US" sz="4300" b="1" dirty="0" err="1">
                <a:solidFill>
                  <a:srgbClr val="002060"/>
                </a:solidFill>
                <a:latin typeface="+mj-lt"/>
                <a:cs typeface="Times New Roman" panose="02020603050405020304" pitchFamily="18" charset="0"/>
              </a:rPr>
              <a:t>sớt</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buồn</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vui</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cuộc</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đời</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Ngài</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cùng</a:t>
            </a:r>
            <a:r>
              <a:rPr lang="en-US" sz="4300" b="1" dirty="0">
                <a:solidFill>
                  <a:srgbClr val="002060"/>
                </a:solidFill>
                <a:latin typeface="+mj-lt"/>
                <a:cs typeface="Times New Roman" panose="02020603050405020304" pitchFamily="18" charset="0"/>
              </a:rPr>
              <a:t> con b</a:t>
            </a:r>
            <a:r>
              <a:rPr lang="vi-VN" sz="4300" b="1" dirty="0">
                <a:solidFill>
                  <a:srgbClr val="002060"/>
                </a:solidFill>
                <a:latin typeface="+mj-lt"/>
                <a:cs typeface="Times New Roman" panose="02020603050405020304" pitchFamily="18" charset="0"/>
              </a:rPr>
              <a:t>ư</a:t>
            </a:r>
            <a:r>
              <a:rPr lang="en-US" sz="4300" b="1" dirty="0" err="1">
                <a:solidFill>
                  <a:srgbClr val="002060"/>
                </a:solidFill>
                <a:latin typeface="+mj-lt"/>
                <a:cs typeface="Times New Roman" panose="02020603050405020304" pitchFamily="18" charset="0"/>
              </a:rPr>
              <a:t>ớc</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dẫu</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cuộc</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đời</a:t>
            </a:r>
            <a:r>
              <a:rPr lang="en-US" sz="4300" b="1" dirty="0">
                <a:solidFill>
                  <a:srgbClr val="002060"/>
                </a:solidFill>
                <a:latin typeface="+mj-lt"/>
                <a:cs typeface="Times New Roman" panose="02020603050405020304" pitchFamily="18" charset="0"/>
              </a:rPr>
              <a:t> bao </a:t>
            </a:r>
            <a:r>
              <a:rPr lang="en-US" sz="4300" b="1" dirty="0" err="1">
                <a:solidFill>
                  <a:srgbClr val="002060"/>
                </a:solidFill>
                <a:latin typeface="+mj-lt"/>
                <a:cs typeface="Times New Roman" panose="02020603050405020304" pitchFamily="18" charset="0"/>
              </a:rPr>
              <a:t>hiễm</a:t>
            </a:r>
            <a:r>
              <a:rPr lang="en-US" sz="4300" b="1" dirty="0">
                <a:solidFill>
                  <a:srgbClr val="002060"/>
                </a:solidFill>
                <a:latin typeface="+mj-lt"/>
                <a:cs typeface="Times New Roman" panose="02020603050405020304" pitchFamily="18" charset="0"/>
              </a:rPr>
              <a:t> </a:t>
            </a:r>
            <a:r>
              <a:rPr lang="en-US" sz="4300" b="1" dirty="0" err="1">
                <a:solidFill>
                  <a:srgbClr val="002060"/>
                </a:solidFill>
                <a:latin typeface="+mj-lt"/>
                <a:cs typeface="Times New Roman" panose="02020603050405020304" pitchFamily="18" charset="0"/>
              </a:rPr>
              <a:t>nguy</a:t>
            </a:r>
            <a:r>
              <a:rPr lang="en-US" sz="4300" b="1" dirty="0">
                <a:solidFill>
                  <a:srgbClr val="002060"/>
                </a:solidFill>
                <a:latin typeface="+mj-lt"/>
                <a:cs typeface="Times New Roman" panose="02020603050405020304" pitchFamily="18" charset="0"/>
              </a:rPr>
              <a:t>. </a:t>
            </a:r>
            <a:endParaRPr lang="en-US" sz="4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cs typeface="Times New Roman" panose="02020603050405020304" pitchFamily="18" charset="0"/>
              </a:rPr>
              <a:t>Cảm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tạ</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ôi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biết</a:t>
            </a:r>
            <a:r>
              <a:rPr lang="en-US" sz="4400" b="1" dirty="0">
                <a:solidFill>
                  <a:srgbClr val="002060"/>
                </a:solidFill>
                <a:latin typeface="+mj-lt"/>
                <a:cs typeface="Times New Roman" panose="02020603050405020304" pitchFamily="18" charset="0"/>
              </a:rPr>
              <a:t> bao </a:t>
            </a:r>
            <a:r>
              <a:rPr lang="en-US" sz="4400" b="1" dirty="0" err="1">
                <a:solidFill>
                  <a:srgbClr val="002060"/>
                </a:solidFill>
                <a:latin typeface="+mj-lt"/>
                <a:cs typeface="Times New Roman" panose="02020603050405020304" pitchFamily="18" charset="0"/>
              </a:rPr>
              <a:t>nhiêu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huệ</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của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Cuộc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chan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chứa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ơn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thiêng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tình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lai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láng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Lòng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thành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kính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trọn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xác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hồn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nguyện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cầu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luôn</a:t>
            </a:r>
            <a:r>
              <a:rPr lang="en-US" sz="4400" b="1" dirty="0">
                <a:solidFill>
                  <a:srgbClr val="002060"/>
                </a:solidFill>
                <a:latin typeface="+mj-lt"/>
                <a:cs typeface="Times New Roman" panose="02020603050405020304" pitchFamily="18" charset="0"/>
              </a:rPr>
              <a:t> ở </a:t>
            </a:r>
            <a:r>
              <a:rPr lang="en-US" sz="4400" b="1" dirty="0" err="1">
                <a:solidFill>
                  <a:srgbClr val="002060"/>
                </a:solidFill>
                <a:latin typeface="+mj-lt"/>
                <a:cs typeface="Times New Roman" panose="02020603050405020304" pitchFamily="18" charset="0"/>
              </a:rPr>
              <a:t>với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cho</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sống</a:t>
            </a:r>
            <a:r>
              <a:rPr lang="en-US" sz="4400" b="1" dirty="0">
                <a:solidFill>
                  <a:srgbClr val="002060"/>
                </a:solidFill>
                <a:latin typeface="+mj-lt"/>
                <a:cs typeface="Times New Roman" panose="02020603050405020304" pitchFamily="18" charset="0"/>
              </a:rPr>
              <a:t> cha </a:t>
            </a:r>
            <a:r>
              <a:rPr lang="en-US" sz="4400" b="1" dirty="0" err="1">
                <a:solidFill>
                  <a:srgbClr val="002060"/>
                </a:solidFill>
                <a:latin typeface="+mj-lt"/>
                <a:cs typeface="Times New Roman" panose="02020603050405020304" pitchFamily="18" charset="0"/>
              </a:rPr>
              <a:t>hòa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Tk2:</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cs typeface="Times New Roman" panose="02020603050405020304" pitchFamily="18" charset="0"/>
              </a:rPr>
              <a:t>Tiếng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sớm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chiều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của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khấn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ơng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nhậm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tình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yêu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cao</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vời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biết</a:t>
            </a:r>
            <a:r>
              <a:rPr lang="en-US" sz="4400" b="1" dirty="0">
                <a:solidFill>
                  <a:srgbClr val="002060"/>
                </a:solidFill>
                <a:latin typeface="+mj-lt"/>
                <a:cs typeface="Times New Roman" panose="02020603050405020304" pitchFamily="18" charset="0"/>
              </a:rPr>
              <a:t> bao.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kinh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cảm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tạ</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xác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hồn</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trong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Cuộc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của</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thấm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đậm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tình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yêu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ơng</a:t>
            </a:r>
            <a:r>
              <a:rPr lang="en-US" sz="4400" b="1" dirty="0">
                <a:solidFill>
                  <a:srgbClr val="002060"/>
                </a:solidFill>
                <a:latin typeface="+mj-lt"/>
                <a:cs typeface="Times New Roman" panose="02020603050405020304" pitchFamily="18" charset="0"/>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3481585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cs typeface="Times New Roman" panose="02020603050405020304" pitchFamily="18" charset="0"/>
              </a:rPr>
              <a:t>Cảm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tạ</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ôi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biết</a:t>
            </a:r>
            <a:r>
              <a:rPr lang="en-US" sz="4400" b="1" dirty="0">
                <a:solidFill>
                  <a:srgbClr val="002060"/>
                </a:solidFill>
                <a:latin typeface="+mj-lt"/>
                <a:cs typeface="Times New Roman" panose="02020603050405020304" pitchFamily="18" charset="0"/>
              </a:rPr>
              <a:t> bao </a:t>
            </a:r>
            <a:r>
              <a:rPr lang="en-US" sz="4400" b="1" dirty="0" err="1">
                <a:solidFill>
                  <a:srgbClr val="002060"/>
                </a:solidFill>
                <a:latin typeface="+mj-lt"/>
                <a:cs typeface="Times New Roman" panose="02020603050405020304" pitchFamily="18" charset="0"/>
              </a:rPr>
              <a:t>nhiêu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huệ</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của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Cuộc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chan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chứa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ơn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thiêng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tình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lai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láng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Lòng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thành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kính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trọn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xác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hồn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nguyện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cầu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luôn</a:t>
            </a:r>
            <a:r>
              <a:rPr lang="en-US" sz="4400" b="1" dirty="0">
                <a:solidFill>
                  <a:srgbClr val="002060"/>
                </a:solidFill>
                <a:latin typeface="+mj-lt"/>
                <a:cs typeface="Times New Roman" panose="02020603050405020304" pitchFamily="18" charset="0"/>
              </a:rPr>
              <a:t> ở </a:t>
            </a:r>
            <a:r>
              <a:rPr lang="en-US" sz="4400" b="1" dirty="0" err="1">
                <a:solidFill>
                  <a:srgbClr val="002060"/>
                </a:solidFill>
                <a:latin typeface="+mj-lt"/>
                <a:cs typeface="Times New Roman" panose="02020603050405020304" pitchFamily="18" charset="0"/>
              </a:rPr>
              <a:t>với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cho</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sống</a:t>
            </a:r>
            <a:r>
              <a:rPr lang="en-US" sz="4400" b="1" dirty="0">
                <a:solidFill>
                  <a:srgbClr val="002060"/>
                </a:solidFill>
                <a:latin typeface="+mj-lt"/>
                <a:cs typeface="Times New Roman" panose="02020603050405020304" pitchFamily="18" charset="0"/>
              </a:rPr>
              <a:t> cha </a:t>
            </a:r>
            <a:r>
              <a:rPr lang="en-US" sz="4400" b="1" dirty="0" err="1">
                <a:solidFill>
                  <a:srgbClr val="002060"/>
                </a:solidFill>
                <a:latin typeface="+mj-lt"/>
                <a:cs typeface="Times New Roman" panose="02020603050405020304" pitchFamily="18" charset="0"/>
              </a:rPr>
              <a:t>hòa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5825406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Tk3:</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cs typeface="Times New Roman" panose="02020603050405020304" pitchFamily="18" charset="0"/>
              </a:rPr>
              <a:t>Nếu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có</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hai</a:t>
            </a:r>
            <a:r>
              <a:rPr lang="en-US" sz="4400" b="1" dirty="0">
                <a:solidFill>
                  <a:srgbClr val="002060"/>
                </a:solidFill>
                <a:latin typeface="+mj-lt"/>
                <a:cs typeface="Times New Roman" panose="02020603050405020304" pitchFamily="18" charset="0"/>
              </a:rPr>
              <a:t> ng</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ời</a:t>
            </a:r>
            <a:r>
              <a:rPr lang="en-US" sz="4400" b="1" dirty="0">
                <a:solidFill>
                  <a:srgbClr val="002060"/>
                </a:solidFill>
                <a:latin typeface="+mj-lt"/>
                <a:cs typeface="Times New Roman" panose="02020603050405020304" pitchFamily="18" charset="0"/>
              </a:rPr>
              <a:t> ở d</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ới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đất</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hiệp</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cầu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xin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Cha </a:t>
            </a:r>
            <a:r>
              <a:rPr lang="en-US" sz="4400" b="1" dirty="0" err="1">
                <a:solidFill>
                  <a:srgbClr val="002060"/>
                </a:solidFill>
                <a:latin typeface="+mj-lt"/>
                <a:cs typeface="Times New Roman" panose="02020603050405020304" pitchFamily="18" charset="0"/>
              </a:rPr>
              <a:t>trên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ơng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xót</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nghe</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khấn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xin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Giây</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phút</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cùng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nhau</a:t>
            </a:r>
            <a:r>
              <a:rPr lang="en-US" sz="4400" b="1" dirty="0">
                <a:solidFill>
                  <a:srgbClr val="002060"/>
                </a:solidFill>
                <a:latin typeface="+mj-lt"/>
                <a:cs typeface="Times New Roman" panose="02020603050405020304" pitchFamily="18" charset="0"/>
              </a:rPr>
              <a:t> quay </a:t>
            </a:r>
            <a:r>
              <a:rPr lang="en-US" sz="4400" b="1" dirty="0" err="1">
                <a:solidFill>
                  <a:srgbClr val="002060"/>
                </a:solidFill>
                <a:latin typeface="+mj-lt"/>
                <a:cs typeface="Times New Roman" panose="02020603050405020304" pitchFamily="18" charset="0"/>
              </a:rPr>
              <a:t>quần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sẽ</a:t>
            </a:r>
            <a:r>
              <a:rPr lang="en-US" sz="4400" b="1" dirty="0">
                <a:solidFill>
                  <a:srgbClr val="002060"/>
                </a:solidFill>
                <a:latin typeface="+mj-lt"/>
                <a:cs typeface="Times New Roman" panose="02020603050405020304" pitchFamily="18" charset="0"/>
              </a:rPr>
              <a:t> ở </a:t>
            </a:r>
            <a:r>
              <a:rPr lang="en-US" sz="4400" b="1" dirty="0" err="1">
                <a:solidFill>
                  <a:srgbClr val="002060"/>
                </a:solidFill>
                <a:latin typeface="+mj-lt"/>
                <a:cs typeface="Times New Roman" panose="02020603050405020304" pitchFamily="18" charset="0"/>
              </a:rPr>
              <a:t>giữa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mọi</a:t>
            </a:r>
            <a:r>
              <a:rPr lang="en-US" sz="4400" b="1" dirty="0">
                <a:solidFill>
                  <a:srgbClr val="002060"/>
                </a:solidFill>
                <a:latin typeface="+mj-lt"/>
                <a:cs typeface="Times New Roman" panose="02020603050405020304" pitchFamily="18" charset="0"/>
              </a:rPr>
              <a:t> ng</a:t>
            </a:r>
            <a:r>
              <a:rPr lang="vi-VN" sz="4400" b="1" dirty="0">
                <a:solidFill>
                  <a:srgbClr val="002060"/>
                </a:solidFill>
                <a:latin typeface="+mj-lt"/>
                <a:cs typeface="Times New Roman" panose="02020603050405020304" pitchFamily="18" charset="0"/>
              </a:rPr>
              <a:t>ư</a:t>
            </a:r>
            <a:r>
              <a:rPr lang="en-US" sz="4400" b="1" dirty="0" err="1">
                <a:solidFill>
                  <a:srgbClr val="002060"/>
                </a:solidFill>
                <a:latin typeface="+mj-lt"/>
                <a:cs typeface="Times New Roman" panose="02020603050405020304" pitchFamily="18" charset="0"/>
              </a:rPr>
              <a:t>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thật</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phúc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danh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tỏa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lan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khắp</a:t>
            </a:r>
            <a:r>
              <a:rPr lang="en-US" sz="4400" b="1" dirty="0">
                <a:solidFill>
                  <a:srgbClr val="002060"/>
                </a:solidFill>
                <a:latin typeface="+mj-lt"/>
                <a:cs typeface="Times New Roman" panose="02020603050405020304" pitchFamily="18" charset="0"/>
              </a:rPr>
              <a:t> n</a:t>
            </a:r>
            <a:r>
              <a:rPr lang="vi-VN" sz="4400" b="1" dirty="0">
                <a:solidFill>
                  <a:srgbClr val="002060"/>
                </a:solidFill>
                <a:latin typeface="+mj-lt"/>
                <a:cs typeface="Times New Roman" panose="02020603050405020304" pitchFamily="18" charset="0"/>
              </a:rPr>
              <a:t>ơ</a:t>
            </a:r>
            <a:r>
              <a:rPr lang="en-US" sz="4400" b="1" dirty="0" err="1">
                <a:solidFill>
                  <a:srgbClr val="002060"/>
                </a:solidFill>
                <a:latin typeface="+mj-lt"/>
                <a:cs typeface="Times New Roman" panose="02020603050405020304" pitchFamily="18" charset="0"/>
              </a:rPr>
              <a:t>i</a:t>
            </a:r>
            <a:r>
              <a:rPr lang="en-US" sz="4400" b="1" dirty="0">
                <a:solidFill>
                  <a:srgbClr val="002060"/>
                </a:solidFill>
                <a:latin typeface="+mj-lt"/>
                <a:cs typeface="Times New Roman" panose="02020603050405020304" pitchFamily="18" charset="0"/>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26348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4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4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4400" b="1" dirty="0" err="1">
                <a:solidFill>
                  <a:srgbClr val="002060"/>
                </a:solidFill>
                <a:latin typeface="+mj-lt"/>
                <a:cs typeface="Times New Roman" panose="02020603050405020304" pitchFamily="18" charset="0"/>
              </a:rPr>
              <a:t>Cảm</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tạ</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ôi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biết</a:t>
            </a:r>
            <a:r>
              <a:rPr lang="en-US" sz="4400" b="1" dirty="0">
                <a:solidFill>
                  <a:srgbClr val="002060"/>
                </a:solidFill>
                <a:latin typeface="+mj-lt"/>
                <a:cs typeface="Times New Roman" panose="02020603050405020304" pitchFamily="18" charset="0"/>
              </a:rPr>
              <a:t> bao </a:t>
            </a:r>
            <a:r>
              <a:rPr lang="en-US" sz="4400" b="1" dirty="0" err="1">
                <a:solidFill>
                  <a:srgbClr val="002060"/>
                </a:solidFill>
                <a:latin typeface="+mj-lt"/>
                <a:cs typeface="Times New Roman" panose="02020603050405020304" pitchFamily="18" charset="0"/>
              </a:rPr>
              <a:t>nhiêu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huệ</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của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Cuộc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chan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chứa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ơn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thiêng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tình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Ngài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lai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láng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Lòng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thành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kính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dâng</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trọn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xác</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hồn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nguyện</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cầu</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Chúa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luôn</a:t>
            </a:r>
            <a:r>
              <a:rPr lang="en-US" sz="4400" b="1" dirty="0">
                <a:solidFill>
                  <a:srgbClr val="002060"/>
                </a:solidFill>
                <a:latin typeface="+mj-lt"/>
                <a:cs typeface="Times New Roman" panose="02020603050405020304" pitchFamily="18" charset="0"/>
              </a:rPr>
              <a:t> ở </a:t>
            </a:r>
            <a:r>
              <a:rPr lang="en-US" sz="4400" b="1" dirty="0" err="1">
                <a:solidFill>
                  <a:srgbClr val="002060"/>
                </a:solidFill>
                <a:latin typeface="+mj-lt"/>
                <a:cs typeface="Times New Roman" panose="02020603050405020304" pitchFamily="18" charset="0"/>
              </a:rPr>
              <a:t>với</a:t>
            </a:r>
            <a:r>
              <a:rPr lang="en-US" sz="4400" b="1" dirty="0">
                <a:solidFill>
                  <a:srgbClr val="002060"/>
                </a:solidFill>
                <a:latin typeface="+mj-lt"/>
                <a:cs typeface="Times New Roman" panose="02020603050405020304" pitchFamily="18" charset="0"/>
              </a:rPr>
              <a:t> con </a:t>
            </a:r>
            <a:r>
              <a:rPr lang="en-US" sz="4400" b="1" dirty="0" err="1">
                <a:solidFill>
                  <a:srgbClr val="002060"/>
                </a:solidFill>
                <a:latin typeface="+mj-lt"/>
                <a:cs typeface="Times New Roman" panose="02020603050405020304" pitchFamily="18" charset="0"/>
              </a:rPr>
              <a:t>cho</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đời</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sống</a:t>
            </a:r>
            <a:r>
              <a:rPr lang="en-US" sz="4400" b="1" dirty="0">
                <a:solidFill>
                  <a:srgbClr val="002060"/>
                </a:solidFill>
                <a:latin typeface="+mj-lt"/>
                <a:cs typeface="Times New Roman" panose="02020603050405020304" pitchFamily="18" charset="0"/>
              </a:rPr>
              <a:t> cha </a:t>
            </a:r>
            <a:r>
              <a:rPr lang="en-US" sz="4400" b="1" dirty="0" err="1">
                <a:solidFill>
                  <a:srgbClr val="002060"/>
                </a:solidFill>
                <a:latin typeface="+mj-lt"/>
                <a:cs typeface="Times New Roman" panose="02020603050405020304" pitchFamily="18" charset="0"/>
              </a:rPr>
              <a:t>hòa</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thánh</a:t>
            </a:r>
            <a:r>
              <a:rPr lang="en-US" sz="4400" b="1" dirty="0">
                <a:solidFill>
                  <a:srgbClr val="002060"/>
                </a:solidFill>
                <a:latin typeface="+mj-lt"/>
                <a:cs typeface="Times New Roman" panose="02020603050405020304" pitchFamily="18" charset="0"/>
              </a:rPr>
              <a:t> </a:t>
            </a:r>
            <a:r>
              <a:rPr lang="en-US" sz="4400" b="1" dirty="0" err="1">
                <a:solidFill>
                  <a:srgbClr val="002060"/>
                </a:solidFill>
                <a:latin typeface="+mj-lt"/>
                <a:cs typeface="Times New Roman" panose="02020603050405020304" pitchFamily="18" charset="0"/>
              </a:rPr>
              <a:t>ân</a:t>
            </a:r>
            <a:r>
              <a:rPr lang="en-US" sz="4400" b="1" dirty="0">
                <a:solidFill>
                  <a:srgbClr val="002060"/>
                </a:solidFill>
                <a:latin typeface="+mj-lt"/>
                <a:cs typeface="Times New Roman" panose="02020603050405020304" pitchFamily="18" charset="0"/>
              </a:rPr>
              <a:t>. </a:t>
            </a:r>
            <a:endParaRPr lang="en-US" sz="44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15181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nhập</a:t>
            </a:r>
            <a:r>
              <a:rPr lang="en-US" sz="72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72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72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6600" b="1" dirty="0">
                <a:solidFill>
                  <a:srgbClr val="FF0000"/>
                </a:solidFill>
              </a:rPr>
              <a:t>TRĂM TRIỆU LỜI CA</a:t>
            </a:r>
            <a:r>
              <a:rPr lang="en-US" sz="28700" dirty="0">
                <a:solidFill>
                  <a:srgbClr val="FF0000"/>
                </a:solidFill>
              </a:rPr>
              <a:t/>
            </a:r>
            <a:br>
              <a:rPr lang="en-US" sz="28700" dirty="0">
                <a:solidFill>
                  <a:srgbClr val="FF0000"/>
                </a:solidFill>
              </a:rPr>
            </a:br>
            <a:r>
              <a:rPr lang="en-US" sz="2000" dirty="0">
                <a:solidFill>
                  <a:srgbClr val="FF0000"/>
                </a:solidFill>
              </a:rPr>
              <a:t>Gm. </a:t>
            </a:r>
            <a:r>
              <a:rPr lang="en-US" sz="2000" dirty="0" err="1">
                <a:solidFill>
                  <a:srgbClr val="FF0000"/>
                </a:solidFill>
              </a:rPr>
              <a:t>Nguyễn</a:t>
            </a:r>
            <a:r>
              <a:rPr lang="en-US" sz="2000" dirty="0">
                <a:solidFill>
                  <a:srgbClr val="FF0000"/>
                </a:solidFill>
              </a:rPr>
              <a:t> </a:t>
            </a:r>
            <a:r>
              <a:rPr lang="en-US" sz="2000" dirty="0" err="1">
                <a:solidFill>
                  <a:srgbClr val="FF0000"/>
                </a:solidFill>
              </a:rPr>
              <a:t>Văn</a:t>
            </a:r>
            <a:r>
              <a:rPr lang="en-US" sz="2000" dirty="0">
                <a:solidFill>
                  <a:srgbClr val="FF0000"/>
                </a:solidFill>
              </a:rPr>
              <a:t> </a:t>
            </a:r>
            <a:r>
              <a:rPr lang="en-US" sz="2000" dirty="0" err="1">
                <a:solidFill>
                  <a:srgbClr val="FF0000"/>
                </a:solidFill>
              </a:rPr>
              <a:t>Hòa</a:t>
            </a:r>
            <a:r>
              <a:rPr lang="en-US" sz="2000" dirty="0">
                <a:solidFill>
                  <a:srgbClr val="FF0000"/>
                </a:solidFill>
              </a:rPr>
              <a:t> - </a:t>
            </a:r>
            <a:r>
              <a:rPr lang="en-US" sz="2000" dirty="0" err="1">
                <a:solidFill>
                  <a:srgbClr val="FF0000"/>
                </a:solidFill>
              </a:rPr>
              <a:t>Lm</a:t>
            </a:r>
            <a:r>
              <a:rPr lang="en-US" sz="2000" dirty="0">
                <a:solidFill>
                  <a:srgbClr val="FF0000"/>
                </a:solidFill>
              </a:rPr>
              <a:t>. </a:t>
            </a:r>
            <a:r>
              <a:rPr lang="en-US" sz="2000" dirty="0" err="1">
                <a:solidFill>
                  <a:srgbClr val="FF0000"/>
                </a:solidFill>
              </a:rPr>
              <a:t>Tiến</a:t>
            </a:r>
            <a:r>
              <a:rPr lang="en-US" sz="2000" dirty="0">
                <a:solidFill>
                  <a:srgbClr val="FF0000"/>
                </a:solidFill>
              </a:rPr>
              <a:t> </a:t>
            </a:r>
            <a:r>
              <a:rPr lang="en-US" sz="2000" dirty="0" err="1">
                <a:solidFill>
                  <a:srgbClr val="FF0000"/>
                </a:solidFill>
              </a:rPr>
              <a:t>Dũng</a:t>
            </a:r>
            <a:endParaRPr lang="en-US" sz="5400" b="1" i="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609842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t/>
            </a:r>
            <a:br>
              <a:rPr lang="en-US" altLang="en-US" sz="7200" b="1" u="sng" dirty="0">
                <a:solidFill>
                  <a:srgbClr val="003399"/>
                </a:solidFill>
                <a:effectLst>
                  <a:outerShdw blurRad="38100" dist="38100" dir="2700000" algn="tl">
                    <a:srgbClr val="000000">
                      <a:alpha val="43137"/>
                    </a:srgbClr>
                  </a:outerShdw>
                </a:effectLst>
                <a:latin typeface="+mj-lt"/>
                <a:cs typeface="Times New Roman" panose="02020603050405020304" pitchFamily="18" charset="0"/>
              </a:rPr>
            </a:br>
            <a:endParaRPr lang="en-US" sz="6600" b="1" dirty="0">
              <a:solidFill>
                <a:srgbClr val="003399"/>
              </a:solidFill>
              <a:effectLst>
                <a:outerShdw blurRad="38100" dist="38100" dir="2700000" algn="tl">
                  <a:srgbClr val="000000">
                    <a:alpha val="43137"/>
                  </a:srgbClr>
                </a:outerShdw>
              </a:effectLst>
              <a:latin typeface="+mj-lt"/>
              <a:cs typeface="Times New Roman"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0768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Ca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Kết</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Lễ</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 </a:t>
            </a:r>
          </a:p>
          <a:p>
            <a:pPr marL="27432" indent="0" algn="ctr">
              <a:lnSpc>
                <a:spcPct val="120000"/>
              </a:lnSpc>
              <a:buNone/>
            </a:pPr>
            <a:r>
              <a:rPr lang="vi-VN" sz="6600" b="1" dirty="0">
                <a:solidFill>
                  <a:srgbClr val="FF0000"/>
                </a:solidFill>
              </a:rPr>
              <a:t>NGƯỜI CHA HIỀN</a:t>
            </a:r>
            <a:r>
              <a:rPr lang="vi-VN" b="1" dirty="0"/>
              <a:t/>
            </a:r>
            <a:br>
              <a:rPr lang="vi-VN" b="1" dirty="0"/>
            </a:br>
            <a:r>
              <a:rPr lang="vi-VN" b="1" dirty="0">
                <a:solidFill>
                  <a:srgbClr val="FF0000"/>
                </a:solidFill>
              </a:rPr>
              <a:t>Ns. Hồng Trần - Phạm Đình Đài</a:t>
            </a:r>
            <a:endParaRPr lang="en-US" sz="3600" b="1"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398229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3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Tk1:</a:t>
            </a:r>
            <a:r>
              <a:rPr lang="en-US" sz="43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4400" b="1" dirty="0">
                <a:solidFill>
                  <a:srgbClr val="002060"/>
                </a:solidFill>
              </a:rPr>
              <a:t>Giu-se Danh Ngài là Cha công chính xưa là bạn Đức Nữ Trinh nay hiển vinh trên nơi Thiên Đình. Giu-se xin Ngài làm Cha con cái xin Ngài ngày tháng dẫn đưa hộ phù cho các gia đình.</a:t>
            </a:r>
            <a:endParaRPr lang="en-US" sz="4300" b="1" u="sng" dirty="0">
              <a:solidFill>
                <a:srgbClr val="002060"/>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522977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400" b="1" u="sng" dirty="0" err="1">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Đk</a:t>
            </a:r>
            <a:r>
              <a:rPr lang="en-US" sz="5400" b="1" u="sng" dirty="0">
                <a:solidFill>
                  <a:srgbClr val="FF0000"/>
                </a:solidFill>
                <a:effectLst>
                  <a:outerShdw blurRad="38100" dist="38100" dir="2700000" algn="tl">
                    <a:srgbClr val="000000">
                      <a:alpha val="43137"/>
                    </a:srgbClr>
                  </a:outerShdw>
                </a:effectLst>
                <a:latin typeface="+mj-lt"/>
                <a:ea typeface="Tahoma" pitchFamily="34" charset="0"/>
                <a:cs typeface="Times New Roman" pitchFamily="18" charset="0"/>
              </a:rPr>
              <a:t>:</a:t>
            </a:r>
            <a:r>
              <a:rPr lang="en-US" sz="5400" b="1"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rPr>
              <a:t> </a:t>
            </a:r>
            <a:r>
              <a:rPr lang="vi-VN" sz="5400" b="1" dirty="0">
                <a:solidFill>
                  <a:srgbClr val="002060"/>
                </a:solidFill>
                <a:latin typeface="+mj-lt"/>
              </a:rPr>
              <a:t>Giu-se xin Ngài dủ thương chúng con. Ban ơn hộ phù các gia đình. Cho Cha mẹ hiền con ngoan một niềm cả nhà tình yêu Chúa xin được trung kiên.</a:t>
            </a:r>
            <a:endParaRPr lang="en-US" sz="5400" b="1" u="sng" dirty="0">
              <a:solidFill>
                <a:srgbClr val="003399"/>
              </a:solidFill>
              <a:effectLst>
                <a:outerShdw blurRad="38100" dist="38100" dir="2700000" algn="tl">
                  <a:srgbClr val="000000">
                    <a:alpha val="43137"/>
                  </a:srgbClr>
                </a:outerShdw>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926359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507684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Tk1</a:t>
            </a:r>
            <a:r>
              <a:rPr lang="en-US" sz="88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88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5400" b="1" dirty="0"/>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mừng</a:t>
            </a:r>
            <a:r>
              <a:rPr lang="en-US" sz="5400" b="1" dirty="0">
                <a:solidFill>
                  <a:srgbClr val="002060"/>
                </a:solidFill>
              </a:rPr>
              <a:t> </a:t>
            </a:r>
            <a:r>
              <a:rPr lang="en-US" sz="5400" b="1" dirty="0" err="1">
                <a:solidFill>
                  <a:srgbClr val="002060"/>
                </a:solidFill>
              </a:rPr>
              <a:t>Chúa</a:t>
            </a:r>
            <a:r>
              <a:rPr lang="en-US" sz="5400" b="1" dirty="0">
                <a:solidFill>
                  <a:srgbClr val="002060"/>
                </a:solidFill>
              </a:rPr>
              <a:t> </a:t>
            </a:r>
            <a:r>
              <a:rPr lang="en-US" sz="5400" b="1" dirty="0" err="1">
                <a:solidFill>
                  <a:srgbClr val="002060"/>
                </a:solidFill>
              </a:rPr>
              <a:t>uy</a:t>
            </a:r>
            <a:r>
              <a:rPr lang="en-US" sz="5400" b="1" dirty="0">
                <a:solidFill>
                  <a:srgbClr val="002060"/>
                </a:solidFill>
              </a:rPr>
              <a:t> </a:t>
            </a:r>
            <a:r>
              <a:rPr lang="en-US" sz="5400" b="1" dirty="0" err="1">
                <a:solidFill>
                  <a:srgbClr val="002060"/>
                </a:solidFill>
              </a:rPr>
              <a:t>linh</a:t>
            </a:r>
            <a:r>
              <a:rPr lang="en-US" sz="5400" b="1" dirty="0">
                <a:solidFill>
                  <a:srgbClr val="002060"/>
                </a:solidFill>
              </a:rPr>
              <a:t>, </a:t>
            </a:r>
            <a:r>
              <a:rPr lang="en-US" sz="5400" b="1" dirty="0" err="1">
                <a:solidFill>
                  <a:srgbClr val="002060"/>
                </a:solidFill>
              </a:rPr>
              <a:t>ngàn</a:t>
            </a:r>
            <a:r>
              <a:rPr lang="en-US" sz="5400" b="1" dirty="0">
                <a:solidFill>
                  <a:srgbClr val="002060"/>
                </a:solidFill>
              </a:rPr>
              <a:t> </a:t>
            </a:r>
            <a:r>
              <a:rPr lang="en-US" sz="5400" b="1" dirty="0" err="1">
                <a:solidFill>
                  <a:srgbClr val="002060"/>
                </a:solidFill>
              </a:rPr>
              <a:t>lời</a:t>
            </a:r>
            <a:r>
              <a:rPr lang="en-US" sz="5400" b="1" dirty="0">
                <a:solidFill>
                  <a:srgbClr val="002060"/>
                </a:solidFill>
              </a:rPr>
              <a:t> ca </a:t>
            </a:r>
            <a:r>
              <a:rPr lang="en-US" sz="5400" b="1" dirty="0" err="1">
                <a:solidFill>
                  <a:srgbClr val="002060"/>
                </a:solidFill>
              </a:rPr>
              <a:t>vang</a:t>
            </a:r>
            <a:r>
              <a:rPr lang="en-US" sz="5400" b="1" dirty="0">
                <a:solidFill>
                  <a:srgbClr val="002060"/>
                </a:solidFill>
              </a:rPr>
              <a:t> </a:t>
            </a:r>
            <a:r>
              <a:rPr lang="en-US" sz="5400" b="1" dirty="0" err="1">
                <a:solidFill>
                  <a:srgbClr val="002060"/>
                </a:solidFill>
              </a:rPr>
              <a:t>một</a:t>
            </a:r>
            <a:r>
              <a:rPr lang="en-US" sz="5400" b="1" dirty="0">
                <a:solidFill>
                  <a:srgbClr val="002060"/>
                </a:solidFill>
              </a:rPr>
              <a:t> </a:t>
            </a:r>
            <a:r>
              <a:rPr lang="en-US" sz="5400" b="1" dirty="0" err="1">
                <a:solidFill>
                  <a:srgbClr val="002060"/>
                </a:solidFill>
              </a:rPr>
              <a:t>khúc</a:t>
            </a:r>
            <a:r>
              <a:rPr lang="en-US" sz="5400" b="1" dirty="0">
                <a:solidFill>
                  <a:srgbClr val="002060"/>
                </a:solidFill>
              </a:rPr>
              <a:t> ca </a:t>
            </a:r>
            <a:r>
              <a:rPr lang="en-US" sz="5400" b="1" dirty="0" err="1">
                <a:solidFill>
                  <a:srgbClr val="002060"/>
                </a:solidFill>
              </a:rPr>
              <a:t>thanh</a:t>
            </a:r>
            <a:r>
              <a:rPr lang="en-US" sz="5400" b="1" dirty="0">
                <a:solidFill>
                  <a:srgbClr val="002060"/>
                </a:solidFill>
              </a:rPr>
              <a:t> </a:t>
            </a:r>
            <a:r>
              <a:rPr lang="en-US" sz="5400" b="1" dirty="0" err="1">
                <a:solidFill>
                  <a:srgbClr val="002060"/>
                </a:solidFill>
              </a:rPr>
              <a:t>bình</a:t>
            </a:r>
            <a:r>
              <a:rPr lang="en-US" sz="5400" b="1" dirty="0">
                <a:solidFill>
                  <a:srgbClr val="002060"/>
                </a:solidFill>
              </a:rPr>
              <a:t>.</a:t>
            </a:r>
            <a:endParaRPr lang="en-US" sz="5600" b="1" u="sng" dirty="0">
              <a:solidFill>
                <a:srgbClr val="002060"/>
              </a:solidFill>
              <a:effectLst>
                <a:outerShdw blurRad="38100" dist="38100" dir="2700000" algn="tl">
                  <a:srgbClr val="000000">
                    <a:alpha val="43137"/>
                  </a:srgbClr>
                </a:outerShdw>
              </a:effectLst>
              <a:ea typeface="Tahoma" pitchFamily="34" charset="0"/>
              <a:cs typeface="Times New Roman" panose="02020603050405020304" pitchFamily="18" charset="0"/>
            </a:endParaRPr>
          </a:p>
        </p:txBody>
      </p:sp>
    </p:spTree>
    <p:extLst>
      <p:ext uri="{BB962C8B-B14F-4D97-AF65-F5344CB8AC3E}">
        <p14:creationId xmlns:p14="http://schemas.microsoft.com/office/powerpoint/2010/main" val="7107939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5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Tk2</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003399"/>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a:t>
            </a:r>
            <a:r>
              <a:rPr lang="en-US" sz="6000" b="1" dirty="0" err="1">
                <a:solidFill>
                  <a:srgbClr val="002060"/>
                </a:solidFill>
              </a:rPr>
              <a:t>vinh</a:t>
            </a:r>
            <a:r>
              <a:rPr lang="en-US" sz="6000" b="1" dirty="0">
                <a:solidFill>
                  <a:srgbClr val="002060"/>
                </a:solidFill>
              </a:rPr>
              <a:t> </a:t>
            </a:r>
            <a:r>
              <a:rPr lang="en-US" sz="6000" b="1" dirty="0" err="1">
                <a:solidFill>
                  <a:srgbClr val="002060"/>
                </a:solidFill>
              </a:rPr>
              <a:t>quang</a:t>
            </a:r>
            <a:r>
              <a:rPr lang="en-US" sz="6000" b="1" dirty="0">
                <a:solidFill>
                  <a:srgbClr val="002060"/>
                </a:solidFill>
              </a:rPr>
              <a:t>, </a:t>
            </a:r>
            <a:r>
              <a:rPr lang="en-US" sz="6000" b="1" dirty="0" err="1">
                <a:solidFill>
                  <a:srgbClr val="002060"/>
                </a:solidFill>
              </a:rPr>
              <a:t>từng</a:t>
            </a:r>
            <a:r>
              <a:rPr lang="en-US" sz="6000" b="1" dirty="0">
                <a:solidFill>
                  <a:srgbClr val="002060"/>
                </a:solidFill>
              </a:rPr>
              <a:t> </a:t>
            </a:r>
            <a:r>
              <a:rPr lang="en-US" sz="6000" b="1" dirty="0" err="1">
                <a:solidFill>
                  <a:srgbClr val="002060"/>
                </a:solidFill>
              </a:rPr>
              <a:t>ngàn</a:t>
            </a:r>
            <a:r>
              <a:rPr lang="en-US" sz="6000" b="1" dirty="0">
                <a:solidFill>
                  <a:srgbClr val="002060"/>
                </a:solidFill>
              </a:rPr>
              <a:t> </a:t>
            </a:r>
            <a:r>
              <a:rPr lang="en-US" sz="6000" b="1" dirty="0" err="1">
                <a:solidFill>
                  <a:srgbClr val="002060"/>
                </a:solidFill>
              </a:rPr>
              <a:t>dân</a:t>
            </a:r>
            <a:r>
              <a:rPr lang="en-US" sz="6000" b="1" dirty="0">
                <a:solidFill>
                  <a:srgbClr val="002060"/>
                </a:solidFill>
              </a:rPr>
              <a:t> ca </a:t>
            </a:r>
            <a:r>
              <a:rPr lang="en-US" sz="6000" b="1" dirty="0" err="1">
                <a:solidFill>
                  <a:srgbClr val="002060"/>
                </a:solidFill>
              </a:rPr>
              <a:t>một</a:t>
            </a:r>
            <a:r>
              <a:rPr lang="en-US" sz="6000" b="1" dirty="0">
                <a:solidFill>
                  <a:srgbClr val="002060"/>
                </a:solidFill>
              </a:rPr>
              <a:t> </a:t>
            </a:r>
            <a:r>
              <a:rPr lang="en-US" sz="6000" b="1" dirty="0" err="1">
                <a:solidFill>
                  <a:srgbClr val="002060"/>
                </a:solidFill>
              </a:rPr>
              <a:t>khúc</a:t>
            </a:r>
            <a:r>
              <a:rPr lang="en-US" sz="6000" b="1" dirty="0">
                <a:solidFill>
                  <a:srgbClr val="002060"/>
                </a:solidFill>
              </a:rPr>
              <a:t> ca </a:t>
            </a:r>
            <a:r>
              <a:rPr lang="en-US" sz="6000" b="1" dirty="0" err="1">
                <a:solidFill>
                  <a:srgbClr val="002060"/>
                </a:solidFill>
              </a:rPr>
              <a:t>khải</a:t>
            </a:r>
            <a:r>
              <a:rPr lang="en-US" sz="6000" b="1" dirty="0">
                <a:solidFill>
                  <a:srgbClr val="002060"/>
                </a:solidFill>
              </a:rPr>
              <a:t> </a:t>
            </a:r>
            <a:r>
              <a:rPr lang="en-US" sz="6000" b="1" dirty="0" err="1">
                <a:solidFill>
                  <a:srgbClr val="002060"/>
                </a:solidFill>
              </a:rPr>
              <a:t>hoàn</a:t>
            </a:r>
            <a:r>
              <a:rPr lang="en-US" sz="6000" b="1" dirty="0">
                <a:solidFill>
                  <a:srgbClr val="002060"/>
                </a:solidFill>
              </a:rPr>
              <a:t>.</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13787867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endParaRPr lang="en-US" sz="20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endParaRPr>
          </a:p>
          <a:p>
            <a:pPr marL="27432" indent="0" algn="just">
              <a:lnSpc>
                <a:spcPct val="120000"/>
              </a:lnSpc>
              <a:buNone/>
            </a:pPr>
            <a:r>
              <a:rPr lang="en-US" sz="5500" b="1" u="sng" dirty="0" err="1">
                <a:solidFill>
                  <a:srgbClr val="FF0000"/>
                </a:solidFill>
                <a:effectLst>
                  <a:outerShdw blurRad="38100" dist="38100" dir="2700000" algn="tl">
                    <a:srgbClr val="000000">
                      <a:alpha val="43137"/>
                    </a:srgbClr>
                  </a:outerShdw>
                </a:effectLst>
                <a:ea typeface="Tahoma" pitchFamily="34" charset="0"/>
                <a:cs typeface="Times New Roman" pitchFamily="18" charset="0"/>
              </a:rPr>
              <a:t>Đk</a:t>
            </a:r>
            <a:r>
              <a:rPr lang="en-US" sz="7200" b="1" u="sng" dirty="0">
                <a:solidFill>
                  <a:srgbClr val="FF0000"/>
                </a:solidFill>
                <a:effectLst>
                  <a:outerShdw blurRad="38100" dist="38100" dir="2700000" algn="tl">
                    <a:srgbClr val="000000">
                      <a:alpha val="43137"/>
                    </a:srgbClr>
                  </a:outerShdw>
                </a:effectLst>
                <a:ea typeface="Tahoma" pitchFamily="34" charset="0"/>
                <a:cs typeface="Times New Roman" pitchFamily="18" charset="0"/>
              </a:rPr>
              <a:t>:</a:t>
            </a:r>
            <a:r>
              <a:rPr lang="en-US" sz="7200" b="1" dirty="0">
                <a:solidFill>
                  <a:srgbClr val="FF0000"/>
                </a:solidFill>
                <a:effectLst>
                  <a:outerShdw blurRad="38100" dist="38100" dir="2700000" algn="tl">
                    <a:srgbClr val="000000">
                      <a:alpha val="43137"/>
                    </a:srgbClr>
                  </a:outerShdw>
                </a:effectLst>
                <a:ea typeface="Tahoma" pitchFamily="34" charset="0"/>
                <a:cs typeface="Times New Roman" pitchFamily="18" charset="0"/>
              </a:rPr>
              <a:t> </a:t>
            </a:r>
            <a:r>
              <a:rPr lang="en-US" sz="6000" b="1" dirty="0">
                <a:solidFill>
                  <a:srgbClr val="002060"/>
                </a:solidFill>
              </a:rPr>
              <a:t>Xin </a:t>
            </a:r>
            <a:r>
              <a:rPr lang="en-US" sz="6000" b="1" dirty="0" err="1">
                <a:solidFill>
                  <a:srgbClr val="002060"/>
                </a:solidFill>
              </a:rPr>
              <a:t>dâng</a:t>
            </a:r>
            <a:r>
              <a:rPr lang="en-US" sz="6000" b="1" dirty="0">
                <a:solidFill>
                  <a:srgbClr val="002060"/>
                </a:solidFill>
              </a:rPr>
              <a:t> </a:t>
            </a:r>
            <a:r>
              <a:rPr lang="en-US" sz="6000" b="1" dirty="0" err="1">
                <a:solidFill>
                  <a:srgbClr val="002060"/>
                </a:solidFill>
              </a:rPr>
              <a:t>Chúa</a:t>
            </a:r>
            <a:r>
              <a:rPr lang="en-US" sz="6000" b="1" dirty="0">
                <a:solidFill>
                  <a:srgbClr val="002060"/>
                </a:solidFill>
              </a:rPr>
              <a:t>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 </a:t>
            </a:r>
            <a:r>
              <a:rPr lang="en-US" sz="6000" b="1" dirty="0" err="1">
                <a:solidFill>
                  <a:srgbClr val="002060"/>
                </a:solidFill>
              </a:rPr>
              <a:t>trăm</a:t>
            </a:r>
            <a:r>
              <a:rPr lang="en-US" sz="6000" b="1" dirty="0">
                <a:solidFill>
                  <a:srgbClr val="002060"/>
                </a:solidFill>
              </a:rPr>
              <a:t> </a:t>
            </a:r>
            <a:r>
              <a:rPr lang="en-US" sz="6000" b="1" dirty="0" err="1">
                <a:solidFill>
                  <a:srgbClr val="002060"/>
                </a:solidFill>
              </a:rPr>
              <a:t>triệu</a:t>
            </a:r>
            <a:r>
              <a:rPr lang="en-US" sz="6000" b="1" dirty="0">
                <a:solidFill>
                  <a:srgbClr val="002060"/>
                </a:solidFill>
              </a:rPr>
              <a:t> </a:t>
            </a:r>
            <a:r>
              <a:rPr lang="en-US" sz="6000" b="1" dirty="0" err="1">
                <a:solidFill>
                  <a:srgbClr val="002060"/>
                </a:solidFill>
              </a:rPr>
              <a:t>lời</a:t>
            </a:r>
            <a:r>
              <a:rPr lang="en-US" sz="6000" b="1" dirty="0">
                <a:solidFill>
                  <a:srgbClr val="002060"/>
                </a:solidFill>
              </a:rPr>
              <a:t> ca.</a:t>
            </a:r>
            <a:endParaRPr lang="en-US" sz="5500" b="1" u="sng" dirty="0">
              <a:solidFill>
                <a:srgbClr val="002060"/>
              </a:solidFill>
              <a:effectLst>
                <a:outerShdw blurRad="38100" dist="38100" dir="2700000" algn="tl">
                  <a:srgbClr val="000000">
                    <a:alpha val="43137"/>
                  </a:srgbClr>
                </a:outerShdw>
              </a:effectLst>
              <a:ea typeface="Tahoma" pitchFamily="34" charset="0"/>
              <a:cs typeface="Times New Roman" pitchFamily="18" charset="0"/>
            </a:endParaRPr>
          </a:p>
        </p:txBody>
      </p:sp>
    </p:spTree>
    <p:extLst>
      <p:ext uri="{BB962C8B-B14F-4D97-AF65-F5344CB8AC3E}">
        <p14:creationId xmlns:p14="http://schemas.microsoft.com/office/powerpoint/2010/main" val="3147922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303265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81000" y="133349"/>
            <a:ext cx="8001000" cy="1754326"/>
          </a:xfrm>
          <a:prstGeom prst="rect">
            <a:avLst/>
          </a:prstGeom>
          <a:solidFill>
            <a:schemeClr val="bg1"/>
          </a:solidFill>
          <a:ln>
            <a:solidFill>
              <a:schemeClr val="bg1"/>
            </a:solidFill>
          </a:ln>
          <a:effectLst>
            <a:glow rad="228600">
              <a:schemeClr val="accent3">
                <a:satMod val="175000"/>
                <a:alpha val="40000"/>
              </a:schemeClr>
            </a:glow>
          </a:effectLst>
        </p:spPr>
        <p:txBody>
          <a:bodyPr wrap="square" rtlCol="0">
            <a:spAutoFit/>
          </a:bodyPr>
          <a:lstStyle/>
          <a:p>
            <a:r>
              <a:rPr lang="vi-VN" sz="3600" b="1" dirty="0">
                <a:solidFill>
                  <a:srgbClr val="003399"/>
                </a:solidFill>
              </a:rPr>
              <a:t>Tôi xin phó thác anh em cho Thiên Chúa, Đấng có sức xây dựng và ban cho anh em được hưởng phần gia tài.</a:t>
            </a:r>
            <a:endParaRPr lang="vi-VN" sz="3600" b="1" i="1" dirty="0">
              <a:solidFill>
                <a:srgbClr val="003399"/>
              </a:solidFill>
            </a:endParaRPr>
          </a:p>
        </p:txBody>
      </p:sp>
      <p:sp>
        <p:nvSpPr>
          <p:cNvPr id="5" name="TextBox 4"/>
          <p:cNvSpPr txBox="1"/>
          <p:nvPr/>
        </p:nvSpPr>
        <p:spPr>
          <a:xfrm>
            <a:off x="533400" y="4400550"/>
            <a:ext cx="6248400" cy="584775"/>
          </a:xfrm>
          <a:prstGeom prst="rect">
            <a:avLst/>
          </a:prstGeom>
          <a:noFill/>
        </p:spPr>
        <p:txBody>
          <a:bodyPr wrap="square" rtlCol="0">
            <a:spAutoFit/>
          </a:bodyPr>
          <a:lstStyle/>
          <a:p>
            <a:r>
              <a:rPr lang="en-US" sz="3200">
                <a:solidFill>
                  <a:srgbClr val="FFFF00"/>
                </a:solidFill>
              </a:rPr>
              <a:t>Bài trích sách Công vụ Tông Đồ</a:t>
            </a:r>
          </a:p>
        </p:txBody>
      </p:sp>
    </p:spTree>
    <p:extLst>
      <p:ext uri="{BB962C8B-B14F-4D97-AF65-F5344CB8AC3E}">
        <p14:creationId xmlns:p14="http://schemas.microsoft.com/office/powerpoint/2010/main" val="132698258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298</TotalTime>
  <Words>827</Words>
  <Application>Microsoft Office PowerPoint</Application>
  <PresentationFormat>On-screen Show (16:9)</PresentationFormat>
  <Paragraphs>44</Paragraphs>
  <Slides>35</Slides>
  <Notes>0</Notes>
  <HiddenSlides>0</HiddenSlides>
  <MMClips>0</MMClips>
  <ScaleCrop>false</ScaleCrop>
  <HeadingPairs>
    <vt:vector size="4" baseType="variant">
      <vt:variant>
        <vt:lpstr>Theme</vt:lpstr>
      </vt:variant>
      <vt:variant>
        <vt:i4>9</vt:i4>
      </vt:variant>
      <vt:variant>
        <vt:lpstr>Slide Titles</vt:lpstr>
      </vt:variant>
      <vt:variant>
        <vt:i4>35</vt:i4>
      </vt:variant>
    </vt:vector>
  </HeadingPairs>
  <TitlesOfParts>
    <vt:vector size="44" baseType="lpstr">
      <vt:lpstr>Office Theme</vt:lpstr>
      <vt:lpstr>9_Office Theme</vt:lpstr>
      <vt:lpstr>28_Office Theme</vt:lpstr>
      <vt:lpstr>31_Office Theme</vt:lpstr>
      <vt:lpstr>23_Office Theme</vt:lpstr>
      <vt:lpstr>1_Office Theme</vt:lpstr>
      <vt:lpstr>2_Office Theme</vt:lpstr>
      <vt:lpstr>3_Office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RePack by Diakov</cp:lastModifiedBy>
  <cp:revision>41</cp:revision>
  <dcterms:created xsi:type="dcterms:W3CDTF">2022-10-30T00:36:35Z</dcterms:created>
  <dcterms:modified xsi:type="dcterms:W3CDTF">2024-05-08T22:08:10Z</dcterms:modified>
</cp:coreProperties>
</file>