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64" r:id="rId3"/>
    <p:sldMasterId id="2147483876" r:id="rId4"/>
    <p:sldMasterId id="2147483888" r:id="rId5"/>
    <p:sldMasterId id="2147483900" r:id="rId6"/>
  </p:sldMasterIdLst>
  <p:sldIdLst>
    <p:sldId id="289" r:id="rId7"/>
    <p:sldId id="321" r:id="rId8"/>
    <p:sldId id="553" r:id="rId9"/>
    <p:sldId id="443" r:id="rId10"/>
    <p:sldId id="585" r:id="rId11"/>
    <p:sldId id="947" r:id="rId12"/>
    <p:sldId id="322" r:id="rId13"/>
    <p:sldId id="294" r:id="rId14"/>
    <p:sldId id="291" r:id="rId15"/>
    <p:sldId id="323" r:id="rId16"/>
    <p:sldId id="324" r:id="rId17"/>
    <p:sldId id="558" r:id="rId18"/>
    <p:sldId id="559" r:id="rId19"/>
    <p:sldId id="948" r:id="rId20"/>
    <p:sldId id="949" r:id="rId21"/>
    <p:sldId id="9968" r:id="rId22"/>
    <p:sldId id="950" r:id="rId23"/>
    <p:sldId id="9384" r:id="rId24"/>
    <p:sldId id="2344" r:id="rId25"/>
    <p:sldId id="9920" r:id="rId26"/>
    <p:sldId id="9692" r:id="rId27"/>
    <p:sldId id="9960" r:id="rId28"/>
    <p:sldId id="9914" r:id="rId29"/>
    <p:sldId id="9961" r:id="rId30"/>
    <p:sldId id="326" r:id="rId31"/>
    <p:sldId id="9969" r:id="rId32"/>
    <p:sldId id="9962" r:id="rId33"/>
    <p:sldId id="9963" r:id="rId34"/>
    <p:sldId id="9964" r:id="rId35"/>
    <p:sldId id="9965" r:id="rId36"/>
    <p:sldId id="9967" r:id="rId37"/>
    <p:sldId id="9970"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22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32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4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127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035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2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88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6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59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4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270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765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14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93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77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551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428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333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7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52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8528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01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3042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5504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r>
              <a:rPr lang="en-US" sz="4400" b="1" dirty="0" smtClean="0">
                <a:solidFill>
                  <a:srgbClr val="FFFF00"/>
                </a:solidFill>
                <a:effectLst/>
                <a:latin typeface="+mj-lt"/>
                <a:cs typeface="Times New Roman" pitchFamily="18" charset="0"/>
              </a:rPr>
              <a:t>THỨ </a:t>
            </a:r>
            <a:r>
              <a:rPr lang="en-US" sz="4400" b="1" dirty="0">
                <a:solidFill>
                  <a:srgbClr val="FFFF00"/>
                </a:solidFill>
                <a:effectLst/>
                <a:latin typeface="+mj-lt"/>
                <a:cs typeface="Times New Roman" pitchFamily="18" charset="0"/>
              </a:rPr>
              <a:t>TƯ</a:t>
            </a:r>
          </a:p>
          <a:p>
            <a:r>
              <a:rPr lang="vi-VN" sz="4400" b="1" dirty="0">
                <a:solidFill>
                  <a:srgbClr val="FFFF00"/>
                </a:solidFill>
                <a:effectLst/>
                <a:latin typeface="+mj-lt"/>
                <a:cs typeface="Times New Roman" pitchFamily="18" charset="0"/>
              </a:rPr>
              <a:t>SAU CHÚA NHẬT VIII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06852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707886"/>
          </a:xfrm>
          <a:prstGeom prst="rect">
            <a:avLst/>
          </a:prstGeom>
        </p:spPr>
        <p:txBody>
          <a:bodyPr wrap="square">
            <a:spAutoFit/>
          </a:bodyPr>
          <a:lstStyle/>
          <a:p>
            <a:pPr algn="ctr"/>
            <a:r>
              <a:rPr lang="en-US" sz="4000" b="1" dirty="0">
                <a:solidFill>
                  <a:srgbClr val="FFFF00"/>
                </a:solidFill>
              </a:rPr>
              <a:t>Xin </a:t>
            </a:r>
            <a:r>
              <a:rPr lang="en-US" sz="4000" b="1" dirty="0" err="1">
                <a:solidFill>
                  <a:srgbClr val="FFFF00"/>
                </a:solidFill>
              </a:rPr>
              <a:t>Dâng</a:t>
            </a:r>
            <a:r>
              <a:rPr lang="en-US" sz="4000" b="1" dirty="0">
                <a:solidFill>
                  <a:srgbClr val="FFFF00"/>
                </a:solidFill>
              </a:rPr>
              <a:t> </a:t>
            </a:r>
            <a:r>
              <a:rPr lang="en-US" sz="4000" b="1" dirty="0" err="1">
                <a:solidFill>
                  <a:srgbClr val="FFFF00"/>
                </a:solidFill>
              </a:rPr>
              <a:t>Lên</a:t>
            </a:r>
            <a:r>
              <a:rPr lang="en-US" sz="4000" b="1" dirty="0">
                <a:solidFill>
                  <a:srgbClr val="FFFF00"/>
                </a:solidFill>
              </a:rPr>
              <a:t> </a:t>
            </a:r>
            <a:r>
              <a:rPr lang="en-US" sz="4000" b="1" dirty="0" err="1">
                <a:solidFill>
                  <a:srgbClr val="FFFF00"/>
                </a:solidFill>
              </a:rPr>
              <a:t>Ngài</a:t>
            </a:r>
            <a:endParaRPr lang="en-US" sz="4000" b="1"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a:t>
            </a:r>
            <a:r>
              <a:rPr lang="en-US" sz="5600" b="0" u="sng" dirty="0">
                <a:solidFill>
                  <a:srgbClr val="FFFF00"/>
                </a:solidFill>
                <a:effectLst/>
              </a:rPr>
              <a:t>k1:</a:t>
            </a:r>
            <a:r>
              <a:rPr lang="en-US" sz="5600" dirty="0">
                <a:solidFill>
                  <a:schemeClr val="bg1"/>
                </a:solidFill>
              </a:rPr>
              <a:t> </a:t>
            </a:r>
            <a:r>
              <a:rPr lang="vi-VN" sz="5600" dirty="0">
                <a:solidFill>
                  <a:schemeClr val="bg1"/>
                </a:solidFill>
              </a:rPr>
              <a:t>Xin dâng lên Ngài rượu nho bánh miến, đây muôn tâm hồn hiệp nhau dâng tiến, cùng dâng lên trót tâm tình con lẫn vui buồn mang trong cuộc đời. </a:t>
            </a:r>
            <a:endParaRPr lang="en-US" sz="5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vi-VN" sz="5400" dirty="0">
                <a:solidFill>
                  <a:schemeClr val="bg1"/>
                </a:solidFill>
              </a:rPr>
              <a:t>Dâng lên Cha lành rượu bánh thơm ngon, xin Cha thương nhận hồn xác con dâng, nguyện dâng lên trót một niềm tin, lòng thành con xin kính dâng lên.</a:t>
            </a:r>
            <a:endParaRPr lang="en-US" sz="5400" b="0" dirty="0">
              <a:solidFill>
                <a:schemeClr val="bg1"/>
              </a:solidFill>
              <a:effectLst/>
            </a:endParaRPr>
          </a:p>
        </p:txBody>
      </p:sp>
    </p:spTree>
    <p:extLst>
      <p:ext uri="{BB962C8B-B14F-4D97-AF65-F5344CB8AC3E}">
        <p14:creationId xmlns:p14="http://schemas.microsoft.com/office/powerpoint/2010/main" val="334510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4800" dirty="0">
                <a:solidFill>
                  <a:schemeClr val="bg1"/>
                </a:solidFill>
              </a:rPr>
              <a:t>Dâng lên dâng lên Cha bánh trắng rượu thơm, tinh hoa bao nương đồng và công nhân thế. Dâng lên dâng lên Cha hiến lễ đời con, dâng lên dâng lên trót tâm tình mến thương.</a:t>
            </a:r>
            <a:endParaRPr lang="vi-VN" sz="6000" dirty="0">
              <a:solidFill>
                <a:schemeClr val="bg1"/>
              </a:solidFill>
            </a:endParaRPr>
          </a:p>
        </p:txBody>
      </p:sp>
    </p:spTree>
    <p:extLst>
      <p:ext uri="{BB962C8B-B14F-4D97-AF65-F5344CB8AC3E}">
        <p14:creationId xmlns:p14="http://schemas.microsoft.com/office/powerpoint/2010/main" val="281252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22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3219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a:t>
            </a:r>
            <a:r>
              <a:rPr lang="vi-VN" sz="8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8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ợc</a:t>
            </a:r>
            <a:r>
              <a:rPr lang="en-US" sz="8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8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Chúa</a:t>
            </a:r>
            <a:endParaRPr lang="en-US" sz="8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Vị</a:t>
            </a:r>
            <a:r>
              <a:rPr lang="en-US" sz="5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Thiên</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3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300" b="1" dirty="0" err="1">
                <a:solidFill>
                  <a:schemeClr val="bg1"/>
                </a:solidFill>
                <a:latin typeface="+mj-lt"/>
                <a:cs typeface="Times New Roman" panose="02020603050405020304" pitchFamily="18" charset="0"/>
              </a:rPr>
              <a:t>Chính</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Chúa</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đã</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tạo</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thành</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nên</a:t>
            </a:r>
            <a:r>
              <a:rPr lang="en-US" sz="5300" b="1" dirty="0">
                <a:solidFill>
                  <a:schemeClr val="bg1"/>
                </a:solidFill>
                <a:latin typeface="+mj-lt"/>
                <a:cs typeface="Times New Roman" panose="02020603050405020304" pitchFamily="18" charset="0"/>
              </a:rPr>
              <a:t> con, </a:t>
            </a:r>
            <a:r>
              <a:rPr lang="en-US" sz="5300" b="1" dirty="0" err="1">
                <a:solidFill>
                  <a:schemeClr val="bg1"/>
                </a:solidFill>
                <a:latin typeface="+mj-lt"/>
                <a:cs typeface="Times New Roman" panose="02020603050405020304" pitchFamily="18" charset="0"/>
              </a:rPr>
              <a:t>cho</a:t>
            </a:r>
            <a:r>
              <a:rPr lang="en-US" sz="5300" b="1" dirty="0">
                <a:solidFill>
                  <a:schemeClr val="bg1"/>
                </a:solidFill>
                <a:latin typeface="+mj-lt"/>
                <a:cs typeface="Times New Roman" panose="02020603050405020304" pitchFamily="18" charset="0"/>
              </a:rPr>
              <a:t> con </a:t>
            </a:r>
            <a:r>
              <a:rPr lang="en-US" sz="5300" b="1" dirty="0" err="1">
                <a:solidFill>
                  <a:schemeClr val="bg1"/>
                </a:solidFill>
                <a:latin typeface="+mj-lt"/>
                <a:cs typeface="Times New Roman" panose="02020603050405020304" pitchFamily="18" charset="0"/>
              </a:rPr>
              <a:t>đi</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vào</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tình</a:t>
            </a:r>
            <a:r>
              <a:rPr lang="en-US" sz="5300" b="1" dirty="0">
                <a:solidFill>
                  <a:schemeClr val="bg1"/>
                </a:solidFill>
                <a:latin typeface="+mj-lt"/>
                <a:cs typeface="Times New Roman" panose="02020603050405020304" pitchFamily="18" charset="0"/>
              </a:rPr>
              <a:t> Ba </a:t>
            </a:r>
            <a:r>
              <a:rPr lang="en-US" sz="5300" b="1" dirty="0" err="1">
                <a:solidFill>
                  <a:schemeClr val="bg1"/>
                </a:solidFill>
                <a:latin typeface="+mj-lt"/>
                <a:cs typeface="Times New Roman" panose="02020603050405020304" pitchFamily="18" charset="0"/>
              </a:rPr>
              <a:t>Ngôi</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ngập</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tràn</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ân</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tình</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hiệp</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thông</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trong</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Chúa</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mà</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thôi</a:t>
            </a:r>
            <a:r>
              <a:rPr lang="en-US" sz="5300" b="1" dirty="0">
                <a:solidFill>
                  <a:schemeClr val="bg1"/>
                </a:solidFill>
                <a:latin typeface="+mj-lt"/>
                <a:cs typeface="Times New Roman" panose="02020603050405020304" pitchFamily="18" charset="0"/>
              </a:rPr>
              <a:t>. </a:t>
            </a:r>
            <a:endParaRPr lang="en-US" sz="53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29260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xuống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thế</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gian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cùng</a:t>
            </a:r>
            <a:r>
              <a:rPr lang="en-US" sz="5400" b="1" dirty="0">
                <a:solidFill>
                  <a:schemeClr val="bg1"/>
                </a:solidFill>
                <a:latin typeface="+mj-lt"/>
                <a:cs typeface="Times New Roman" panose="02020603050405020304" pitchFamily="18" charset="0"/>
              </a:rPr>
              <a:t> san chia, </a:t>
            </a:r>
            <a:r>
              <a:rPr lang="en-US" sz="5400" b="1" dirty="0" err="1">
                <a:solidFill>
                  <a:schemeClr val="bg1"/>
                </a:solidFill>
                <a:latin typeface="+mj-lt"/>
                <a:cs typeface="Times New Roman" panose="02020603050405020304" pitchFamily="18" charset="0"/>
              </a:rPr>
              <a:t>đón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lấy</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thế</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nhân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còn</a:t>
            </a:r>
            <a:r>
              <a:rPr lang="en-US" sz="5400" b="1" dirty="0">
                <a:solidFill>
                  <a:schemeClr val="bg1"/>
                </a:solidFill>
                <a:latin typeface="+mj-lt"/>
                <a:cs typeface="Times New Roman" panose="02020603050405020304" pitchFamily="18" charset="0"/>
              </a:rPr>
              <a:t> u </a:t>
            </a:r>
            <a:r>
              <a:rPr lang="en-US" sz="5400" b="1" dirty="0" err="1">
                <a:solidFill>
                  <a:schemeClr val="bg1"/>
                </a:solidFill>
                <a:latin typeface="+mj-lt"/>
                <a:cs typeface="Times New Roman" panose="02020603050405020304" pitchFamily="18" charset="0"/>
              </a:rPr>
              <a:t>mê</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và</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Ngài</a:t>
            </a:r>
            <a:r>
              <a:rPr lang="en-US" sz="5400" b="1" dirty="0">
                <a:solidFill>
                  <a:schemeClr val="bg1"/>
                </a:solidFill>
                <a:latin typeface="+mj-lt"/>
                <a:cs typeface="Times New Roman" panose="02020603050405020304" pitchFamily="18" charset="0"/>
              </a:rPr>
              <a:t> ban </a:t>
            </a:r>
            <a:r>
              <a:rPr lang="en-US" sz="5400" b="1" dirty="0" err="1">
                <a:solidFill>
                  <a:schemeClr val="bg1"/>
                </a:solidFill>
                <a:latin typeface="+mj-lt"/>
                <a:cs typeface="Times New Roman" panose="02020603050405020304" pitchFamily="18" charset="0"/>
              </a:rPr>
              <a:t>nhiều</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ân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phúc</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chan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chứa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đời</a:t>
            </a:r>
            <a:r>
              <a:rPr lang="en-US" sz="5400" b="1" dirty="0">
                <a:solidFill>
                  <a:schemeClr val="bg1"/>
                </a:solidFill>
                <a:latin typeface="+mj-lt"/>
                <a:cs typeface="Times New Roman" panose="02020603050405020304" pitchFamily="18" charset="0"/>
              </a:rPr>
              <a:t> con. </a:t>
            </a:r>
            <a:endParaRPr lang="en-US" sz="54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7956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3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300" b="1" dirty="0" err="1">
                <a:solidFill>
                  <a:schemeClr val="bg1"/>
                </a:solidFill>
                <a:latin typeface="+mj-lt"/>
                <a:cs typeface="Times New Roman" panose="02020603050405020304" pitchFamily="18" charset="0"/>
              </a:rPr>
              <a:t>Chúa</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đã</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biến</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đổi</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đời</a:t>
            </a:r>
            <a:r>
              <a:rPr lang="en-US" sz="5300" b="1" dirty="0">
                <a:solidFill>
                  <a:schemeClr val="bg1"/>
                </a:solidFill>
                <a:latin typeface="+mj-lt"/>
                <a:cs typeface="Times New Roman" panose="02020603050405020304" pitchFamily="18" charset="0"/>
              </a:rPr>
              <a:t> con </a:t>
            </a:r>
            <a:r>
              <a:rPr lang="en-US" sz="5300" b="1" dirty="0" err="1">
                <a:solidFill>
                  <a:schemeClr val="bg1"/>
                </a:solidFill>
                <a:latin typeface="+mj-lt"/>
                <a:cs typeface="Times New Roman" panose="02020603050405020304" pitchFamily="18" charset="0"/>
              </a:rPr>
              <a:t>đây</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Chúa</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thánh</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hóa</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linh</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hồn</a:t>
            </a:r>
            <a:r>
              <a:rPr lang="en-US" sz="5300" b="1" dirty="0">
                <a:solidFill>
                  <a:schemeClr val="bg1"/>
                </a:solidFill>
                <a:latin typeface="+mj-lt"/>
                <a:cs typeface="Times New Roman" panose="02020603050405020304" pitchFamily="18" charset="0"/>
              </a:rPr>
              <a:t> con </a:t>
            </a:r>
            <a:r>
              <a:rPr lang="en-US" sz="5300" b="1" dirty="0" err="1">
                <a:solidFill>
                  <a:schemeClr val="bg1"/>
                </a:solidFill>
                <a:latin typeface="+mj-lt"/>
                <a:cs typeface="Times New Roman" panose="02020603050405020304" pitchFamily="18" charset="0"/>
              </a:rPr>
              <a:t>luôn</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ngày</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ngày</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thông</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hiệp</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cùng</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Chúa</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vinh</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phúc</a:t>
            </a:r>
            <a:r>
              <a:rPr lang="en-US" sz="5300" b="1" dirty="0">
                <a:solidFill>
                  <a:schemeClr val="bg1"/>
                </a:solidFill>
                <a:latin typeface="+mj-lt"/>
                <a:cs typeface="Times New Roman" panose="02020603050405020304" pitchFamily="18" charset="0"/>
              </a:rPr>
              <a:t> </a:t>
            </a:r>
            <a:r>
              <a:rPr lang="en-US" sz="5300" b="1" dirty="0" err="1">
                <a:solidFill>
                  <a:schemeClr val="bg1"/>
                </a:solidFill>
                <a:latin typeface="+mj-lt"/>
                <a:cs typeface="Times New Roman" panose="02020603050405020304" pitchFamily="18" charset="0"/>
              </a:rPr>
              <a:t>nào</a:t>
            </a:r>
            <a:r>
              <a:rPr lang="en-US" sz="5300" b="1" dirty="0">
                <a:solidFill>
                  <a:schemeClr val="bg1"/>
                </a:solidFill>
                <a:latin typeface="+mj-lt"/>
                <a:cs typeface="Times New Roman" panose="02020603050405020304" pitchFamily="18" charset="0"/>
              </a:rPr>
              <a:t> h</a:t>
            </a:r>
            <a:r>
              <a:rPr lang="vi-VN" sz="5300" b="1" dirty="0">
                <a:solidFill>
                  <a:schemeClr val="bg1"/>
                </a:solidFill>
                <a:latin typeface="+mj-lt"/>
                <a:cs typeface="Times New Roman" panose="02020603050405020304" pitchFamily="18" charset="0"/>
              </a:rPr>
              <a:t>ơ</a:t>
            </a:r>
            <a:r>
              <a:rPr lang="en-US" sz="5300" b="1" dirty="0">
                <a:solidFill>
                  <a:schemeClr val="bg1"/>
                </a:solidFill>
                <a:latin typeface="+mj-lt"/>
                <a:cs typeface="Times New Roman" panose="02020603050405020304" pitchFamily="18" charset="0"/>
              </a:rPr>
              <a:t>n. </a:t>
            </a:r>
            <a:endParaRPr lang="en-US" sz="53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luôn</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ngày</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đêm</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ớc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mong</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lên</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Ngài</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nhỏ</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bé</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luôn</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đ</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ư</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ợc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yêu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nhiều</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niềm</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hạnh</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phúc</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con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lấy</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gì</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đáp</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đền</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Ngài</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ơ</a:t>
            </a:r>
            <a:r>
              <a:rPr lang="en-US" sz="4400" b="1" dirty="0" err="1">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i</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rPr>
              <a:t>. </a:t>
            </a:r>
            <a:endParaRPr lang="en-US" sz="44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0191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31129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a:t>
            </a:r>
            <a:r>
              <a:rPr lang="vi-VN"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ời</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Như</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Bóng</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Mát</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Viết</a:t>
            </a:r>
            <a:r>
              <a:rPr lang="en-US" sz="5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Chung</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5850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dirty="0">
                <a:solidFill>
                  <a:schemeClr val="bg1"/>
                </a:solidFill>
                <a:latin typeface="+mj-lt"/>
              </a:rPr>
              <a:t>Người như bóng mát chở che cho cả cánh đồng, cây cỏ rộn ràng cùng hoa trái trổ sinh bình yên.</a:t>
            </a:r>
            <a:endParaRPr lang="en-US" sz="56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5499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Xin </a:t>
            </a:r>
            <a:r>
              <a:rPr lang="en-US" sz="52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latin typeface="+mj-lt"/>
              </a:rPr>
              <a:t>Giu-se</a:t>
            </a:r>
            <a:r>
              <a:rPr lang="en-US" sz="5200" b="1" dirty="0">
                <a:solidFill>
                  <a:schemeClr val="bg1"/>
                </a:solidFill>
                <a:latin typeface="+mj-lt"/>
              </a:rPr>
              <a:t> </a:t>
            </a:r>
            <a:r>
              <a:rPr lang="en-US" sz="5200" b="1" dirty="0" err="1">
                <a:solidFill>
                  <a:schemeClr val="bg1"/>
                </a:solidFill>
                <a:latin typeface="+mj-lt"/>
              </a:rPr>
              <a:t>giữ</a:t>
            </a:r>
            <a:r>
              <a:rPr lang="en-US" sz="5200" b="1" dirty="0">
                <a:solidFill>
                  <a:schemeClr val="bg1"/>
                </a:solidFill>
                <a:latin typeface="+mj-lt"/>
              </a:rPr>
              <a:t> </a:t>
            </a:r>
            <a:r>
              <a:rPr lang="en-US" sz="5200" b="1" dirty="0" err="1">
                <a:solidFill>
                  <a:schemeClr val="bg1"/>
                </a:solidFill>
                <a:latin typeface="+mj-lt"/>
              </a:rPr>
              <a:t>gìn</a:t>
            </a:r>
            <a:r>
              <a:rPr lang="vi-VN" sz="5200" b="1" dirty="0">
                <a:solidFill>
                  <a:schemeClr val="bg1"/>
                </a:solidFill>
                <a:latin typeface="+mj-lt"/>
              </a:rPr>
              <a:t> đoàn con nơi dương gian. Hướng tâm hồn vượt qua muôn gian nan, </a:t>
            </a:r>
            <a:r>
              <a:rPr lang="en-US" sz="5200" b="1" dirty="0" err="1">
                <a:solidFill>
                  <a:schemeClr val="bg1"/>
                </a:solidFill>
                <a:latin typeface="+mj-lt"/>
              </a:rPr>
              <a:t>dẫn</a:t>
            </a:r>
            <a:r>
              <a:rPr lang="en-US" sz="5200" b="1" dirty="0">
                <a:solidFill>
                  <a:schemeClr val="bg1"/>
                </a:solidFill>
                <a:latin typeface="+mj-lt"/>
              </a:rPr>
              <a:t> </a:t>
            </a:r>
            <a:r>
              <a:rPr lang="en-US" sz="5200" b="1" dirty="0" err="1">
                <a:solidFill>
                  <a:schemeClr val="bg1"/>
                </a:solidFill>
                <a:latin typeface="+mj-lt"/>
              </a:rPr>
              <a:t>trên</a:t>
            </a:r>
            <a:r>
              <a:rPr lang="en-US" sz="5200" b="1" dirty="0">
                <a:solidFill>
                  <a:schemeClr val="bg1"/>
                </a:solidFill>
                <a:latin typeface="+mj-lt"/>
              </a:rPr>
              <a:t> </a:t>
            </a:r>
            <a:r>
              <a:rPr lang="vi-VN" sz="5200" b="1" dirty="0">
                <a:solidFill>
                  <a:schemeClr val="bg1"/>
                </a:solidFill>
                <a:latin typeface="+mj-lt"/>
              </a:rPr>
              <a:t>đường về </a:t>
            </a:r>
            <a:r>
              <a:rPr lang="en-US" sz="5200" b="1" dirty="0">
                <a:solidFill>
                  <a:schemeClr val="bg1"/>
                </a:solidFill>
                <a:latin typeface="+mj-lt"/>
              </a:rPr>
              <a:t>t</a:t>
            </a:r>
            <a:r>
              <a:rPr lang="vi-VN" sz="5200" b="1" dirty="0">
                <a:solidFill>
                  <a:schemeClr val="bg1"/>
                </a:solidFill>
                <a:latin typeface="+mj-lt"/>
              </a:rPr>
              <a:t>hiên đàng.</a:t>
            </a:r>
            <a:endParaRPr lang="en-US" sz="52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4398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a:solidFill>
                  <a:srgbClr val="FFFF00"/>
                </a:solidFill>
              </a:rPr>
              <a:t>Về</a:t>
            </a:r>
            <a:r>
              <a:rPr lang="en-US" sz="5400" dirty="0">
                <a:solidFill>
                  <a:srgbClr val="FFFF00"/>
                </a:solidFill>
              </a:rPr>
              <a:t> </a:t>
            </a:r>
            <a:r>
              <a:rPr lang="en-US" sz="5400" dirty="0" err="1">
                <a:solidFill>
                  <a:srgbClr val="FFFF00"/>
                </a:solidFill>
              </a:rPr>
              <a:t>Nhà</a:t>
            </a:r>
            <a:r>
              <a:rPr lang="en-US" sz="5400" dirty="0">
                <a:solidFill>
                  <a:srgbClr val="FFFF00"/>
                </a:solidFill>
              </a:rPr>
              <a:t> </a:t>
            </a:r>
            <a:r>
              <a:rPr lang="en-US" sz="5400" dirty="0" err="1">
                <a:solidFill>
                  <a:srgbClr val="FFFF00"/>
                </a:solidFill>
              </a:rPr>
              <a:t>Chúa</a:t>
            </a:r>
            <a:r>
              <a:rPr lang="en-US" sz="5400" dirty="0">
                <a:solidFill>
                  <a:srgbClr val="FFFF00"/>
                </a:solidFill>
              </a:rPr>
              <a:t/>
            </a:r>
            <a:br>
              <a:rPr lang="en-US" sz="5400" dirty="0">
                <a:solidFill>
                  <a:srgbClr val="FFFF00"/>
                </a:solidFill>
              </a:rPr>
            </a:br>
            <a:r>
              <a:rPr lang="en-US" sz="2400" i="1" dirty="0" err="1">
                <a:solidFill>
                  <a:schemeClr val="bg1"/>
                </a:solidFill>
              </a:rPr>
              <a:t>Khổng</a:t>
            </a:r>
            <a:r>
              <a:rPr lang="en-US" sz="2400" i="1" dirty="0">
                <a:solidFill>
                  <a:schemeClr val="bg1"/>
                </a:solidFill>
              </a:rPr>
              <a:t> </a:t>
            </a:r>
            <a:r>
              <a:rPr lang="en-US" sz="2400" i="1" dirty="0" err="1">
                <a:solidFill>
                  <a:schemeClr val="bg1"/>
                </a:solidFill>
              </a:rPr>
              <a:t>Vĩnh</a:t>
            </a:r>
            <a:r>
              <a:rPr lang="en-US" sz="2400" i="1" dirty="0">
                <a:solidFill>
                  <a:schemeClr val="bg1"/>
                </a:solidFill>
              </a:rPr>
              <a:t> </a:t>
            </a:r>
            <a:r>
              <a:rPr lang="en-US" sz="2400" i="1" dirty="0" err="1">
                <a:solidFill>
                  <a:schemeClr val="bg1"/>
                </a:solidFill>
              </a:rPr>
              <a:t>Thành</a:t>
            </a:r>
            <a:r>
              <a:rPr lang="en-US" sz="2400" i="1" dirty="0">
                <a:solidFill>
                  <a:schemeClr val="bg1"/>
                </a:solidFill>
              </a:rPr>
              <a:t> – </a:t>
            </a:r>
            <a:r>
              <a:rPr lang="en-US" sz="2400" i="1" dirty="0" err="1">
                <a:solidFill>
                  <a:schemeClr val="bg1"/>
                </a:solidFill>
              </a:rPr>
              <a:t>Phạm</a:t>
            </a:r>
            <a:r>
              <a:rPr lang="en-US" sz="2400" i="1" dirty="0">
                <a:solidFill>
                  <a:schemeClr val="bg1"/>
                </a:solidFill>
              </a:rPr>
              <a:t> </a:t>
            </a:r>
            <a:r>
              <a:rPr lang="en-US" sz="2400" i="1" dirty="0" err="1">
                <a:solidFill>
                  <a:schemeClr val="bg1"/>
                </a:solidFill>
              </a:rPr>
              <a:t>Xuân</a:t>
            </a:r>
            <a:r>
              <a:rPr lang="en-US" sz="2400" i="1" dirty="0">
                <a:solidFill>
                  <a:schemeClr val="bg1"/>
                </a:solidFill>
              </a:rPr>
              <a:t> Thu</a:t>
            </a:r>
            <a:endParaRPr lang="en-US" sz="24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5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chemeClr val="bg1"/>
                </a:solidFill>
                <a:latin typeface="+mj-lt"/>
              </a:rPr>
              <a:t>Người như con suối nguồn con của ngày nắng hạn, sự sống hồi sinh để chào đón ánh quang bình minh.</a:t>
            </a:r>
            <a:endParaRPr lang="en-US" sz="55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52343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Xin </a:t>
            </a:r>
            <a:r>
              <a:rPr lang="en-US" sz="52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latin typeface="+mj-lt"/>
              </a:rPr>
              <a:t>Giu-se</a:t>
            </a:r>
            <a:r>
              <a:rPr lang="en-US" sz="5200" b="1" dirty="0">
                <a:solidFill>
                  <a:schemeClr val="bg1"/>
                </a:solidFill>
                <a:latin typeface="+mj-lt"/>
              </a:rPr>
              <a:t> </a:t>
            </a:r>
            <a:r>
              <a:rPr lang="en-US" sz="5200" b="1" dirty="0" err="1">
                <a:solidFill>
                  <a:schemeClr val="bg1"/>
                </a:solidFill>
                <a:latin typeface="+mj-lt"/>
              </a:rPr>
              <a:t>giữ</a:t>
            </a:r>
            <a:r>
              <a:rPr lang="en-US" sz="5200" b="1" dirty="0">
                <a:solidFill>
                  <a:schemeClr val="bg1"/>
                </a:solidFill>
                <a:latin typeface="+mj-lt"/>
              </a:rPr>
              <a:t> </a:t>
            </a:r>
            <a:r>
              <a:rPr lang="en-US" sz="5200" b="1" dirty="0" err="1">
                <a:solidFill>
                  <a:schemeClr val="bg1"/>
                </a:solidFill>
                <a:latin typeface="+mj-lt"/>
              </a:rPr>
              <a:t>gìn</a:t>
            </a:r>
            <a:r>
              <a:rPr lang="vi-VN" sz="5200" b="1" dirty="0">
                <a:solidFill>
                  <a:schemeClr val="bg1"/>
                </a:solidFill>
                <a:latin typeface="+mj-lt"/>
              </a:rPr>
              <a:t> đoàn con nơi dương gian. Hướng tâm hồn vượt qua muôn gian nan, </a:t>
            </a:r>
            <a:r>
              <a:rPr lang="en-US" sz="5200" b="1" dirty="0" err="1">
                <a:solidFill>
                  <a:schemeClr val="bg1"/>
                </a:solidFill>
                <a:latin typeface="+mj-lt"/>
              </a:rPr>
              <a:t>dẫn</a:t>
            </a:r>
            <a:r>
              <a:rPr lang="en-US" sz="5200" b="1" dirty="0">
                <a:solidFill>
                  <a:schemeClr val="bg1"/>
                </a:solidFill>
                <a:latin typeface="+mj-lt"/>
              </a:rPr>
              <a:t> </a:t>
            </a:r>
            <a:r>
              <a:rPr lang="en-US" sz="5200" b="1" dirty="0" err="1">
                <a:solidFill>
                  <a:schemeClr val="bg1"/>
                </a:solidFill>
                <a:latin typeface="+mj-lt"/>
              </a:rPr>
              <a:t>trên</a:t>
            </a:r>
            <a:r>
              <a:rPr lang="en-US" sz="5200" b="1" dirty="0">
                <a:solidFill>
                  <a:schemeClr val="bg1"/>
                </a:solidFill>
                <a:latin typeface="+mj-lt"/>
              </a:rPr>
              <a:t> </a:t>
            </a:r>
            <a:r>
              <a:rPr lang="vi-VN" sz="5200" b="1" dirty="0">
                <a:solidFill>
                  <a:schemeClr val="bg1"/>
                </a:solidFill>
                <a:latin typeface="+mj-lt"/>
              </a:rPr>
              <a:t>đường về </a:t>
            </a:r>
            <a:r>
              <a:rPr lang="en-US" sz="5200" b="1" dirty="0">
                <a:solidFill>
                  <a:schemeClr val="bg1"/>
                </a:solidFill>
                <a:latin typeface="+mj-lt"/>
              </a:rPr>
              <a:t>t</a:t>
            </a:r>
            <a:r>
              <a:rPr lang="vi-VN" sz="5200" b="1" dirty="0">
                <a:solidFill>
                  <a:schemeClr val="bg1"/>
                </a:solidFill>
                <a:latin typeface="+mj-lt"/>
              </a:rPr>
              <a:t>hiên đàng.</a:t>
            </a:r>
            <a:endParaRPr lang="en-US" sz="52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56605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3112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en-US" sz="4800" dirty="0">
                <a:solidFill>
                  <a:schemeClr val="bg1"/>
                </a:solidFill>
                <a:latin typeface="+mj-lt"/>
              </a:rPr>
              <a:t> Con </a:t>
            </a:r>
            <a:r>
              <a:rPr lang="en-US" sz="4800" dirty="0" err="1">
                <a:solidFill>
                  <a:schemeClr val="bg1"/>
                </a:solidFill>
                <a:latin typeface="+mj-lt"/>
              </a:rPr>
              <a:t>vui</a:t>
            </a:r>
            <a:r>
              <a:rPr lang="en-US" sz="4800" dirty="0">
                <a:solidFill>
                  <a:schemeClr val="bg1"/>
                </a:solidFill>
                <a:latin typeface="+mj-lt"/>
              </a:rPr>
              <a:t> s</a:t>
            </a:r>
            <a:r>
              <a:rPr lang="vi-VN" sz="4800" dirty="0">
                <a:solidFill>
                  <a:schemeClr val="bg1"/>
                </a:solidFill>
                <a:latin typeface="+mj-lt"/>
              </a:rPr>
              <a:t>ư</a:t>
            </a:r>
            <a:r>
              <a:rPr lang="en-US" sz="4800" dirty="0" err="1">
                <a:solidFill>
                  <a:schemeClr val="bg1"/>
                </a:solidFill>
                <a:latin typeface="+mj-lt"/>
              </a:rPr>
              <a:t>ớng</a:t>
            </a:r>
            <a:r>
              <a:rPr lang="en-US" sz="4800" dirty="0">
                <a:solidFill>
                  <a:schemeClr val="bg1"/>
                </a:solidFill>
                <a:latin typeface="+mj-lt"/>
              </a:rPr>
              <a:t> </a:t>
            </a:r>
            <a:r>
              <a:rPr lang="en-US" sz="4800" dirty="0" err="1">
                <a:solidFill>
                  <a:schemeClr val="bg1"/>
                </a:solidFill>
                <a:latin typeface="+mj-lt"/>
              </a:rPr>
              <a:t>hát</a:t>
            </a:r>
            <a:r>
              <a:rPr lang="en-US" sz="4800" dirty="0">
                <a:solidFill>
                  <a:schemeClr val="bg1"/>
                </a:solidFill>
                <a:latin typeface="+mj-lt"/>
              </a:rPr>
              <a:t> ca, </a:t>
            </a:r>
            <a:r>
              <a:rPr lang="en-US" sz="4800" dirty="0" err="1">
                <a:solidFill>
                  <a:schemeClr val="bg1"/>
                </a:solidFill>
                <a:latin typeface="+mj-lt"/>
              </a:rPr>
              <a:t>khi</a:t>
            </a:r>
            <a:r>
              <a:rPr lang="en-US" sz="4800" dirty="0">
                <a:solidFill>
                  <a:schemeClr val="bg1"/>
                </a:solidFill>
                <a:latin typeface="+mj-lt"/>
              </a:rPr>
              <a:t> con b</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về</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con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r>
              <a:rPr lang="en-US" sz="4800" dirty="0" err="1">
                <a:solidFill>
                  <a:schemeClr val="bg1"/>
                </a:solidFill>
                <a:latin typeface="+mj-lt"/>
              </a:rPr>
              <a:t>dừng</a:t>
            </a:r>
            <a:r>
              <a:rPr lang="en-US" sz="4800" dirty="0">
                <a:solidFill>
                  <a:schemeClr val="bg1"/>
                </a:solidFill>
                <a:latin typeface="+mj-lt"/>
              </a:rPr>
              <a:t> </a:t>
            </a:r>
            <a:r>
              <a:rPr lang="en-US" sz="4800" dirty="0" err="1">
                <a:solidFill>
                  <a:schemeClr val="bg1"/>
                </a:solidFill>
                <a:latin typeface="+mj-lt"/>
              </a:rPr>
              <a:t>chân</a:t>
            </a:r>
            <a:r>
              <a:rPr lang="en-US" sz="4800" dirty="0">
                <a:solidFill>
                  <a:schemeClr val="bg1"/>
                </a:solidFill>
                <a:latin typeface="+mj-lt"/>
              </a:rPr>
              <a:t> </a:t>
            </a:r>
            <a:r>
              <a:rPr lang="en-US" sz="4800" dirty="0" err="1">
                <a:solidFill>
                  <a:schemeClr val="bg1"/>
                </a:solidFill>
                <a:latin typeface="+mj-lt"/>
              </a:rPr>
              <a:t>tại</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a:t>
            </a:r>
            <a:r>
              <a:rPr lang="en-US" sz="4800" dirty="0" err="1">
                <a:solidFill>
                  <a:schemeClr val="bg1"/>
                </a:solidFill>
                <a:latin typeface="+mj-lt"/>
              </a:rPr>
              <a:t>điện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vinh</a:t>
            </a:r>
            <a:r>
              <a:rPr lang="en-US" sz="4800" dirty="0">
                <a:solidFill>
                  <a:schemeClr val="bg1"/>
                </a:solidFill>
                <a:latin typeface="+mj-lt"/>
              </a:rPr>
              <a:t> </a:t>
            </a:r>
            <a:r>
              <a:rPr lang="en-US" sz="4800" dirty="0" err="1">
                <a:solidFill>
                  <a:schemeClr val="bg1"/>
                </a:solidFill>
                <a:latin typeface="+mj-lt"/>
              </a:rPr>
              <a:t>quang</a:t>
            </a:r>
            <a:r>
              <a:rPr lang="en-US" sz="4800" dirty="0">
                <a:solidFill>
                  <a:schemeClr val="bg1"/>
                </a:solidFill>
                <a:latin typeface="+mj-lt"/>
              </a:rPr>
              <a:t>. </a:t>
            </a:r>
            <a:r>
              <a:rPr lang="en-US" sz="4800" dirty="0" err="1">
                <a:solidFill>
                  <a:schemeClr val="bg1"/>
                </a:solidFill>
                <a:latin typeface="+mj-lt"/>
              </a:rPr>
              <a:t>Muôn</a:t>
            </a:r>
            <a:r>
              <a:rPr lang="en-US" sz="4800" dirty="0">
                <a:solidFill>
                  <a:schemeClr val="bg1"/>
                </a:solidFill>
                <a:latin typeface="+mj-lt"/>
              </a:rPr>
              <a:t> </a:t>
            </a:r>
            <a:r>
              <a:rPr lang="en-US" sz="4800" dirty="0" err="1">
                <a:solidFill>
                  <a:schemeClr val="bg1"/>
                </a:solidFill>
                <a:latin typeface="+mj-lt"/>
              </a:rPr>
              <a:t>dân</a:t>
            </a:r>
            <a:r>
              <a:rPr lang="en-US" sz="4800" dirty="0">
                <a:solidFill>
                  <a:schemeClr val="bg1"/>
                </a:solidFill>
                <a:latin typeface="+mj-lt"/>
              </a:rPr>
              <a:t> </a:t>
            </a:r>
            <a:r>
              <a:rPr lang="en-US" sz="4800" dirty="0" err="1">
                <a:solidFill>
                  <a:schemeClr val="bg1"/>
                </a:solidFill>
                <a:latin typeface="+mj-lt"/>
              </a:rPr>
              <a:t>kính</a:t>
            </a:r>
            <a:r>
              <a:rPr lang="en-US" sz="4800" dirty="0">
                <a:solidFill>
                  <a:schemeClr val="bg1"/>
                </a:solidFill>
                <a:latin typeface="+mj-lt"/>
              </a:rPr>
              <a:t> tin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Thiên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Hoa</a:t>
            </a:r>
            <a:r>
              <a:rPr lang="en-US" sz="4800" dirty="0">
                <a:solidFill>
                  <a:schemeClr val="bg1"/>
                </a:solidFill>
                <a:latin typeface="+mj-lt"/>
              </a:rPr>
              <a:t> </a:t>
            </a:r>
            <a:r>
              <a:rPr lang="en-US" sz="4800" dirty="0" err="1">
                <a:solidFill>
                  <a:schemeClr val="bg1"/>
                </a:solidFill>
                <a:latin typeface="+mj-lt"/>
              </a:rPr>
              <a:t>chen</a:t>
            </a:r>
            <a:r>
              <a:rPr lang="en-US" sz="4800" dirty="0">
                <a:solidFill>
                  <a:schemeClr val="bg1"/>
                </a:solidFill>
                <a:latin typeface="+mj-lt"/>
              </a:rPr>
              <a:t> </a:t>
            </a:r>
            <a:r>
              <a:rPr lang="en-US" sz="4800" dirty="0" err="1">
                <a:solidFill>
                  <a:schemeClr val="bg1"/>
                </a:solidFill>
                <a:latin typeface="+mj-lt"/>
              </a:rPr>
              <a:t>lá</a:t>
            </a:r>
            <a:r>
              <a:rPr lang="en-US" sz="4800" dirty="0">
                <a:solidFill>
                  <a:schemeClr val="bg1"/>
                </a:solidFill>
                <a:latin typeface="+mj-lt"/>
              </a:rPr>
              <a:t> </a:t>
            </a:r>
            <a:r>
              <a:rPr lang="en-US" sz="4800" dirty="0" err="1">
                <a:solidFill>
                  <a:schemeClr val="bg1"/>
                </a:solidFill>
                <a:latin typeface="+mj-lt"/>
              </a:rPr>
              <a:t>trên</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thân</a:t>
            </a:r>
            <a:r>
              <a:rPr lang="en-US" sz="4800" dirty="0">
                <a:solidFill>
                  <a:schemeClr val="bg1"/>
                </a:solidFill>
                <a:latin typeface="+mj-lt"/>
              </a:rPr>
              <a:t> </a:t>
            </a:r>
            <a:r>
              <a:rPr lang="en-US" sz="4800" dirty="0" err="1">
                <a:solidFill>
                  <a:schemeClr val="bg1"/>
                </a:solidFill>
                <a:latin typeface="+mj-lt"/>
              </a:rPr>
              <a:t>nho</a:t>
            </a:r>
            <a:r>
              <a:rPr lang="en-US" sz="4800" dirty="0">
                <a:solidFill>
                  <a:schemeClr val="bg1"/>
                </a:solidFill>
                <a:latin typeface="+mj-lt"/>
              </a:rPr>
              <a:t>,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nguồn</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ôi</a:t>
            </a:r>
            <a:r>
              <a:rPr lang="en-US" sz="4800" dirty="0">
                <a:solidFill>
                  <a:schemeClr val="bg1"/>
                </a:solidFill>
                <a:latin typeface="+mj-lt"/>
              </a:rPr>
              <a:t> </a:t>
            </a:r>
            <a:r>
              <a:rPr lang="en-US" sz="4800" dirty="0" err="1">
                <a:solidFill>
                  <a:schemeClr val="bg1"/>
                </a:solidFill>
                <a:latin typeface="+mj-lt"/>
              </a:rPr>
              <a:t>đáng</a:t>
            </a:r>
            <a:r>
              <a:rPr lang="en-US" sz="4800" dirty="0">
                <a:solidFill>
                  <a:schemeClr val="bg1"/>
                </a:solidFill>
                <a:latin typeface="+mj-lt"/>
              </a:rPr>
              <a:t>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en-US" sz="4800" dirty="0" err="1">
                <a:solidFill>
                  <a:schemeClr val="bg1"/>
                </a:solidFill>
                <a:latin typeface="+mj-lt"/>
              </a:rPr>
              <a:t>Dẫu</a:t>
            </a:r>
            <a:r>
              <a:rPr lang="en-US" sz="4800" dirty="0">
                <a:solidFill>
                  <a:schemeClr val="bg1"/>
                </a:solidFill>
                <a:latin typeface="+mj-lt"/>
              </a:rPr>
              <a:t> </a:t>
            </a:r>
            <a:r>
              <a:rPr lang="en-US" sz="4800" dirty="0" err="1">
                <a:solidFill>
                  <a:schemeClr val="bg1"/>
                </a:solidFill>
                <a:latin typeface="+mj-lt"/>
              </a:rPr>
              <a:t>chỉ</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ngày</a:t>
            </a:r>
            <a:r>
              <a:rPr lang="en-US" sz="4800" dirty="0">
                <a:solidFill>
                  <a:schemeClr val="bg1"/>
                </a:solidFill>
                <a:latin typeface="+mj-lt"/>
              </a:rPr>
              <a:t> </a:t>
            </a:r>
            <a:r>
              <a:rPr lang="en-US" sz="4800" dirty="0" err="1">
                <a:solidFill>
                  <a:schemeClr val="bg1"/>
                </a:solidFill>
                <a:latin typeface="+mj-lt"/>
              </a:rPr>
              <a:t>thôi</a:t>
            </a:r>
            <a:r>
              <a:rPr lang="en-US" sz="4800" dirty="0">
                <a:solidFill>
                  <a:schemeClr val="bg1"/>
                </a:solidFill>
                <a:latin typeface="+mj-lt"/>
              </a:rPr>
              <a:t> con đ</a:t>
            </a:r>
            <a:r>
              <a:rPr lang="vi-VN" sz="4800" dirty="0">
                <a:solidFill>
                  <a:schemeClr val="bg1"/>
                </a:solidFill>
                <a:latin typeface="+mj-lt"/>
              </a:rPr>
              <a:t>ư</a:t>
            </a:r>
            <a:r>
              <a:rPr lang="en-US" sz="4800" dirty="0" err="1">
                <a:solidFill>
                  <a:schemeClr val="bg1"/>
                </a:solidFill>
                <a:latin typeface="+mj-lt"/>
              </a:rPr>
              <a:t>ợc</a:t>
            </a:r>
            <a:r>
              <a:rPr lang="en-US" sz="4800" dirty="0">
                <a:solidFill>
                  <a:schemeClr val="bg1"/>
                </a:solidFill>
                <a:latin typeface="+mj-lt"/>
              </a:rPr>
              <a:t> ở </a:t>
            </a:r>
            <a:r>
              <a:rPr lang="en-US" sz="4800" dirty="0" err="1">
                <a:solidFill>
                  <a:schemeClr val="bg1"/>
                </a:solidFill>
                <a:latin typeface="+mj-lt"/>
              </a:rPr>
              <a:t>sân</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con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ia</a:t>
            </a:r>
            <a:r>
              <a:rPr lang="en-US" sz="4800" dirty="0">
                <a:solidFill>
                  <a:schemeClr val="bg1"/>
                </a:solidFill>
                <a:latin typeface="+mj-lt"/>
              </a:rPr>
              <a:t> s</a:t>
            </a:r>
            <a:r>
              <a:rPr lang="vi-VN" sz="4800" dirty="0">
                <a:solidFill>
                  <a:schemeClr val="bg1"/>
                </a:solidFill>
                <a:latin typeface="+mj-lt"/>
              </a:rPr>
              <a:t>ư</a:t>
            </a:r>
            <a:r>
              <a:rPr lang="en-US" sz="4800" dirty="0" err="1">
                <a:solidFill>
                  <a:schemeClr val="bg1"/>
                </a:solidFill>
                <a:latin typeface="+mj-lt"/>
              </a:rPr>
              <a:t>ớng</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hơn</a:t>
            </a:r>
            <a:r>
              <a:rPr lang="en-US" sz="4800" dirty="0">
                <a:solidFill>
                  <a:schemeClr val="bg1"/>
                </a:solidFill>
                <a:latin typeface="+mj-lt"/>
              </a:rPr>
              <a:t> </a:t>
            </a:r>
            <a:r>
              <a:rPr lang="en-US" sz="4800" dirty="0" err="1">
                <a:solidFill>
                  <a:schemeClr val="bg1"/>
                </a:solidFill>
                <a:latin typeface="+mj-lt"/>
              </a:rPr>
              <a:t>ngàn</a:t>
            </a:r>
            <a:r>
              <a:rPr lang="en-US" sz="4800" dirty="0">
                <a:solidFill>
                  <a:schemeClr val="bg1"/>
                </a:solidFill>
                <a:latin typeface="+mj-lt"/>
              </a:rPr>
              <a:t> </a:t>
            </a:r>
            <a:r>
              <a:rPr lang="en-US" sz="4800" dirty="0" err="1">
                <a:solidFill>
                  <a:schemeClr val="bg1"/>
                </a:solidFill>
                <a:latin typeface="+mj-lt"/>
              </a:rPr>
              <a:t>tháng</a:t>
            </a:r>
            <a:r>
              <a:rPr lang="en-US" sz="4800" dirty="0">
                <a:solidFill>
                  <a:schemeClr val="bg1"/>
                </a:solidFill>
                <a:latin typeface="+mj-lt"/>
              </a:rPr>
              <a:t> </a:t>
            </a:r>
            <a:r>
              <a:rPr lang="en-US" sz="4800" dirty="0" err="1">
                <a:solidFill>
                  <a:schemeClr val="bg1"/>
                </a:solidFill>
                <a:latin typeface="+mj-lt"/>
              </a:rPr>
              <a:t>năm</a:t>
            </a:r>
            <a:r>
              <a:rPr lang="en-US" sz="4800" dirty="0">
                <a:solidFill>
                  <a:schemeClr val="bg1"/>
                </a:solidFill>
                <a:latin typeface="+mj-lt"/>
              </a:rPr>
              <a:t> </a:t>
            </a:r>
            <a:r>
              <a:rPr lang="en-US" sz="4800" dirty="0" err="1">
                <a:solidFill>
                  <a:schemeClr val="bg1"/>
                </a:solidFill>
                <a:latin typeface="+mj-lt"/>
              </a:rPr>
              <a:t>sống</a:t>
            </a:r>
            <a:r>
              <a:rPr lang="en-US" sz="4800" dirty="0">
                <a:solidFill>
                  <a:schemeClr val="bg1"/>
                </a:solidFill>
                <a:latin typeface="+mj-lt"/>
              </a:rPr>
              <a:t> ở </a:t>
            </a:r>
            <a:r>
              <a:rPr lang="en-US" sz="4800" dirty="0" err="1">
                <a:solidFill>
                  <a:schemeClr val="bg1"/>
                </a:solidFill>
                <a:latin typeface="+mj-lt"/>
              </a:rPr>
              <a:t>bên</a:t>
            </a:r>
            <a:r>
              <a:rPr lang="en-US" sz="4800" dirty="0">
                <a:solidFill>
                  <a:schemeClr val="bg1"/>
                </a:solidFill>
                <a:latin typeface="+mj-lt"/>
              </a:rPr>
              <a:t> </a:t>
            </a:r>
            <a:r>
              <a:rPr lang="en-US" sz="4800" dirty="0" err="1">
                <a:solidFill>
                  <a:schemeClr val="bg1"/>
                </a:solidFill>
                <a:latin typeface="+mj-lt"/>
              </a:rPr>
              <a:t>ngoài</a:t>
            </a:r>
            <a:r>
              <a:rPr lang="en-US" sz="4800" dirty="0">
                <a:solidFill>
                  <a:schemeClr val="bg1"/>
                </a:solidFill>
                <a:latin typeface="+mj-lt"/>
              </a:rPr>
              <a:t>. </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mãi</a:t>
            </a:r>
            <a:r>
              <a:rPr lang="en-US" sz="4800" dirty="0">
                <a:solidFill>
                  <a:schemeClr val="bg1"/>
                </a:solidFill>
                <a:latin typeface="+mj-lt"/>
              </a:rPr>
              <a:t> đ</a:t>
            </a:r>
            <a:r>
              <a:rPr lang="vi-VN" sz="4800" dirty="0">
                <a:solidFill>
                  <a:schemeClr val="bg1"/>
                </a:solidFill>
                <a:latin typeface="+mj-lt"/>
              </a:rPr>
              <a:t>ư</a:t>
            </a:r>
            <a:r>
              <a:rPr lang="en-US" sz="4800" dirty="0" err="1">
                <a:solidFill>
                  <a:schemeClr val="bg1"/>
                </a:solidFill>
                <a:latin typeface="+mj-lt"/>
              </a:rPr>
              <a:t>ợc</a:t>
            </a:r>
            <a:r>
              <a:rPr lang="en-US" sz="4800" dirty="0">
                <a:solidFill>
                  <a:schemeClr val="bg1"/>
                </a:solidFill>
                <a:latin typeface="+mj-lt"/>
              </a:rPr>
              <a:t> ở </a:t>
            </a:r>
            <a:r>
              <a:rPr lang="en-US" sz="4800" dirty="0" err="1">
                <a:solidFill>
                  <a:schemeClr val="bg1"/>
                </a:solidFill>
                <a:latin typeface="+mj-lt"/>
              </a:rPr>
              <a:t>lâu</a:t>
            </a:r>
            <a:r>
              <a:rPr lang="en-US" sz="4800" dirty="0">
                <a:solidFill>
                  <a:schemeClr val="bg1"/>
                </a:solidFill>
                <a:latin typeface="+mj-lt"/>
              </a:rPr>
              <a:t> </a:t>
            </a:r>
            <a:r>
              <a:rPr lang="en-US" sz="4800" dirty="0" err="1">
                <a:solidFill>
                  <a:schemeClr val="bg1"/>
                </a:solidFill>
                <a:latin typeface="+mj-lt"/>
              </a:rPr>
              <a:t>bên</a:t>
            </a:r>
            <a:r>
              <a:rPr lang="en-US" sz="4800" dirty="0">
                <a:solidFill>
                  <a:schemeClr val="bg1"/>
                </a:solidFill>
                <a:latin typeface="+mj-lt"/>
              </a:rPr>
              <a:t> </a:t>
            </a:r>
            <a:r>
              <a:rPr lang="en-US" sz="4800" dirty="0" err="1">
                <a:solidFill>
                  <a:schemeClr val="bg1"/>
                </a:solidFill>
                <a:latin typeface="+mj-lt"/>
              </a:rPr>
              <a:t>lề</a:t>
            </a:r>
            <a:r>
              <a:rPr lang="en-US" sz="4800" dirty="0">
                <a:solidFill>
                  <a:schemeClr val="bg1"/>
                </a:solidFill>
                <a:latin typeface="+mj-lt"/>
              </a:rPr>
              <a:t> </a:t>
            </a:r>
            <a:r>
              <a:rPr lang="en-US" sz="4800" dirty="0" err="1">
                <a:solidFill>
                  <a:schemeClr val="bg1"/>
                </a:solidFill>
                <a:latin typeface="+mj-lt"/>
              </a:rPr>
              <a:t>thềm</a:t>
            </a:r>
            <a:r>
              <a:rPr lang="en-US" sz="4800" dirty="0">
                <a:solidFill>
                  <a:schemeClr val="bg1"/>
                </a:solidFill>
                <a:latin typeface="+mj-lt"/>
              </a:rPr>
              <a:t> </a:t>
            </a:r>
            <a:r>
              <a:rPr lang="en-US" sz="4800" dirty="0" err="1">
                <a:solidFill>
                  <a:schemeClr val="bg1"/>
                </a:solidFill>
                <a:latin typeface="+mj-lt"/>
              </a:rPr>
              <a:t>hiên</a:t>
            </a:r>
            <a:r>
              <a:rPr lang="en-US" sz="4800" dirty="0">
                <a:solidFill>
                  <a:schemeClr val="bg1"/>
                </a:solidFill>
                <a:latin typeface="+mj-lt"/>
              </a:rPr>
              <a:t> </a:t>
            </a:r>
            <a:r>
              <a:rPr lang="en-US" sz="4800" dirty="0" err="1">
                <a:solidFill>
                  <a:schemeClr val="bg1"/>
                </a:solidFill>
                <a:latin typeface="+mj-lt"/>
              </a:rPr>
              <a:t>đền</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H</a:t>
            </a:r>
            <a:r>
              <a:rPr lang="vi-VN" sz="4800" dirty="0">
                <a:solidFill>
                  <a:schemeClr val="bg1"/>
                </a:solidFill>
                <a:latin typeface="+mj-lt"/>
              </a:rPr>
              <a:t>ơ</a:t>
            </a:r>
            <a:r>
              <a:rPr lang="en-US" sz="4800" dirty="0">
                <a:solidFill>
                  <a:schemeClr val="bg1"/>
                </a:solidFill>
                <a:latin typeface="+mj-lt"/>
              </a:rPr>
              <a:t>n </a:t>
            </a:r>
            <a:r>
              <a:rPr lang="en-US" sz="4800" dirty="0" err="1">
                <a:solidFill>
                  <a:schemeClr val="bg1"/>
                </a:solidFill>
                <a:latin typeface="+mj-lt"/>
              </a:rPr>
              <a:t>chung</a:t>
            </a:r>
            <a:r>
              <a:rPr lang="en-US" sz="4800" dirty="0">
                <a:solidFill>
                  <a:schemeClr val="bg1"/>
                </a:solidFill>
                <a:latin typeface="+mj-lt"/>
              </a:rPr>
              <a:t> </a:t>
            </a:r>
            <a:r>
              <a:rPr lang="en-US" sz="4800" dirty="0" err="1">
                <a:solidFill>
                  <a:schemeClr val="bg1"/>
                </a:solidFill>
                <a:latin typeface="+mj-lt"/>
              </a:rPr>
              <a:t>ia</a:t>
            </a:r>
            <a:r>
              <a:rPr lang="en-US" sz="4800" dirty="0">
                <a:solidFill>
                  <a:schemeClr val="bg1"/>
                </a:solidFill>
                <a:latin typeface="+mj-lt"/>
              </a:rPr>
              <a:t> </a:t>
            </a:r>
            <a:r>
              <a:rPr lang="en-US" sz="4800" dirty="0" err="1">
                <a:solidFill>
                  <a:schemeClr val="bg1"/>
                </a:solidFill>
                <a:latin typeface="+mj-lt"/>
              </a:rPr>
              <a:t>sống</a:t>
            </a:r>
            <a:r>
              <a:rPr lang="en-US" sz="4800" dirty="0">
                <a:solidFill>
                  <a:schemeClr val="bg1"/>
                </a:solidFill>
                <a:latin typeface="+mj-lt"/>
              </a:rPr>
              <a:t> </a:t>
            </a:r>
            <a:r>
              <a:rPr lang="en-US" sz="4800" dirty="0" err="1">
                <a:solidFill>
                  <a:schemeClr val="bg1"/>
                </a:solidFill>
                <a:latin typeface="+mj-lt"/>
              </a:rPr>
              <a:t>chung</a:t>
            </a:r>
            <a:r>
              <a:rPr lang="en-US" sz="4800" dirty="0">
                <a:solidFill>
                  <a:schemeClr val="bg1"/>
                </a:solidFill>
                <a:latin typeface="+mj-lt"/>
              </a:rPr>
              <a:t> </a:t>
            </a:r>
            <a:r>
              <a:rPr lang="en-US" sz="4800" dirty="0" err="1">
                <a:solidFill>
                  <a:schemeClr val="bg1"/>
                </a:solidFill>
                <a:latin typeface="+mj-lt"/>
              </a:rPr>
              <a:t>trong</a:t>
            </a:r>
            <a:r>
              <a:rPr lang="en-US" sz="4800" dirty="0">
                <a:solidFill>
                  <a:schemeClr val="bg1"/>
                </a:solidFill>
                <a:latin typeface="+mj-lt"/>
              </a:rPr>
              <a:t> </a:t>
            </a:r>
            <a:r>
              <a:rPr lang="en-US" sz="4800" dirty="0" err="1">
                <a:solidFill>
                  <a:schemeClr val="bg1"/>
                </a:solidFill>
                <a:latin typeface="+mj-lt"/>
              </a:rPr>
              <a:t>trại</a:t>
            </a:r>
            <a:r>
              <a:rPr lang="en-US" sz="4800" dirty="0">
                <a:solidFill>
                  <a:schemeClr val="bg1"/>
                </a:solidFill>
                <a:latin typeface="+mj-lt"/>
              </a:rPr>
              <a:t> </a:t>
            </a:r>
            <a:r>
              <a:rPr lang="en-US" sz="4800" dirty="0" err="1">
                <a:solidFill>
                  <a:schemeClr val="bg1"/>
                </a:solidFill>
                <a:latin typeface="+mj-lt"/>
              </a:rPr>
              <a:t>với</a:t>
            </a:r>
            <a:r>
              <a:rPr lang="en-US" sz="4800" dirty="0">
                <a:solidFill>
                  <a:schemeClr val="bg1"/>
                </a:solidFill>
                <a:latin typeface="+mj-lt"/>
              </a:rPr>
              <a:t> ai </a:t>
            </a:r>
            <a:r>
              <a:rPr lang="en-US" sz="4800" dirty="0" err="1">
                <a:solidFill>
                  <a:schemeClr val="bg1"/>
                </a:solidFill>
                <a:latin typeface="+mj-lt"/>
              </a:rPr>
              <a:t>ác</a:t>
            </a:r>
            <a:r>
              <a:rPr lang="en-US" sz="4800" dirty="0">
                <a:solidFill>
                  <a:schemeClr val="bg1"/>
                </a:solidFill>
                <a:latin typeface="+mj-lt"/>
              </a:rPr>
              <a:t> </a:t>
            </a:r>
            <a:r>
              <a:rPr lang="en-US" sz="4800" dirty="0" err="1">
                <a:solidFill>
                  <a:schemeClr val="bg1"/>
                </a:solidFill>
                <a:latin typeface="+mj-lt"/>
              </a:rPr>
              <a:t>độc</a:t>
            </a:r>
            <a:r>
              <a:rPr lang="en-US" sz="4800" dirty="0">
                <a:solidFill>
                  <a:schemeClr val="bg1"/>
                </a:solidFill>
                <a:latin typeface="+mj-lt"/>
              </a:rPr>
              <a:t> </a:t>
            </a:r>
            <a:r>
              <a:rPr lang="en-US" sz="4800" dirty="0" err="1">
                <a:solidFill>
                  <a:schemeClr val="bg1"/>
                </a:solidFill>
                <a:latin typeface="+mj-lt"/>
              </a:rPr>
              <a:t>tham</a:t>
            </a:r>
            <a:r>
              <a:rPr lang="en-US" sz="4800" dirty="0">
                <a:solidFill>
                  <a:schemeClr val="bg1"/>
                </a:solidFill>
                <a:latin typeface="+mj-lt"/>
              </a:rPr>
              <a:t> </a:t>
            </a:r>
            <a:r>
              <a:rPr lang="en-US" sz="4800" dirty="0" err="1">
                <a:solidFill>
                  <a:schemeClr val="bg1"/>
                </a:solidFill>
                <a:latin typeface="+mj-lt"/>
              </a:rPr>
              <a:t>tà</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en-US" sz="4800" dirty="0">
                <a:solidFill>
                  <a:schemeClr val="bg1"/>
                </a:solidFill>
                <a:latin typeface="+mj-lt"/>
              </a:rPr>
              <a:t> Con </a:t>
            </a:r>
            <a:r>
              <a:rPr lang="en-US" sz="4800" dirty="0" err="1">
                <a:solidFill>
                  <a:schemeClr val="bg1"/>
                </a:solidFill>
                <a:latin typeface="+mj-lt"/>
              </a:rPr>
              <a:t>vui</a:t>
            </a:r>
            <a:r>
              <a:rPr lang="en-US" sz="4800" dirty="0">
                <a:solidFill>
                  <a:schemeClr val="bg1"/>
                </a:solidFill>
                <a:latin typeface="+mj-lt"/>
              </a:rPr>
              <a:t> s</a:t>
            </a:r>
            <a:r>
              <a:rPr lang="vi-VN" sz="4800" dirty="0">
                <a:solidFill>
                  <a:schemeClr val="bg1"/>
                </a:solidFill>
                <a:latin typeface="+mj-lt"/>
              </a:rPr>
              <a:t>ư</a:t>
            </a:r>
            <a:r>
              <a:rPr lang="en-US" sz="4800" dirty="0" err="1">
                <a:solidFill>
                  <a:schemeClr val="bg1"/>
                </a:solidFill>
                <a:latin typeface="+mj-lt"/>
              </a:rPr>
              <a:t>ớng</a:t>
            </a:r>
            <a:r>
              <a:rPr lang="en-US" sz="4800" dirty="0">
                <a:solidFill>
                  <a:schemeClr val="bg1"/>
                </a:solidFill>
                <a:latin typeface="+mj-lt"/>
              </a:rPr>
              <a:t> </a:t>
            </a:r>
            <a:r>
              <a:rPr lang="en-US" sz="4800" dirty="0" err="1">
                <a:solidFill>
                  <a:schemeClr val="bg1"/>
                </a:solidFill>
                <a:latin typeface="+mj-lt"/>
              </a:rPr>
              <a:t>hát</a:t>
            </a:r>
            <a:r>
              <a:rPr lang="en-US" sz="4800" dirty="0">
                <a:solidFill>
                  <a:schemeClr val="bg1"/>
                </a:solidFill>
                <a:latin typeface="+mj-lt"/>
              </a:rPr>
              <a:t> ca, </a:t>
            </a:r>
            <a:r>
              <a:rPr lang="en-US" sz="4800" dirty="0" err="1">
                <a:solidFill>
                  <a:schemeClr val="bg1"/>
                </a:solidFill>
                <a:latin typeface="+mj-lt"/>
              </a:rPr>
              <a:t>khi</a:t>
            </a:r>
            <a:r>
              <a:rPr lang="en-US" sz="4800" dirty="0">
                <a:solidFill>
                  <a:schemeClr val="bg1"/>
                </a:solidFill>
                <a:latin typeface="+mj-lt"/>
              </a:rPr>
              <a:t> con b</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về</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con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r>
              <a:rPr lang="en-US" sz="4800" dirty="0" err="1">
                <a:solidFill>
                  <a:schemeClr val="bg1"/>
                </a:solidFill>
                <a:latin typeface="+mj-lt"/>
              </a:rPr>
              <a:t>dừng</a:t>
            </a:r>
            <a:r>
              <a:rPr lang="en-US" sz="4800" dirty="0">
                <a:solidFill>
                  <a:schemeClr val="bg1"/>
                </a:solidFill>
                <a:latin typeface="+mj-lt"/>
              </a:rPr>
              <a:t> </a:t>
            </a:r>
            <a:r>
              <a:rPr lang="en-US" sz="4800" dirty="0" err="1">
                <a:solidFill>
                  <a:schemeClr val="bg1"/>
                </a:solidFill>
                <a:latin typeface="+mj-lt"/>
              </a:rPr>
              <a:t>chân</a:t>
            </a:r>
            <a:r>
              <a:rPr lang="en-US" sz="4800" dirty="0">
                <a:solidFill>
                  <a:schemeClr val="bg1"/>
                </a:solidFill>
                <a:latin typeface="+mj-lt"/>
              </a:rPr>
              <a:t> </a:t>
            </a:r>
            <a:r>
              <a:rPr lang="en-US" sz="4800" dirty="0" err="1">
                <a:solidFill>
                  <a:schemeClr val="bg1"/>
                </a:solidFill>
                <a:latin typeface="+mj-lt"/>
              </a:rPr>
              <a:t>tại</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a:t>
            </a:r>
            <a:r>
              <a:rPr lang="en-US" sz="4800" dirty="0" err="1">
                <a:solidFill>
                  <a:schemeClr val="bg1"/>
                </a:solidFill>
                <a:latin typeface="+mj-lt"/>
              </a:rPr>
              <a:t>điện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vinh</a:t>
            </a:r>
            <a:r>
              <a:rPr lang="en-US" sz="4800" dirty="0">
                <a:solidFill>
                  <a:schemeClr val="bg1"/>
                </a:solidFill>
                <a:latin typeface="+mj-lt"/>
              </a:rPr>
              <a:t> </a:t>
            </a:r>
            <a:r>
              <a:rPr lang="en-US" sz="4800" dirty="0" err="1">
                <a:solidFill>
                  <a:schemeClr val="bg1"/>
                </a:solidFill>
                <a:latin typeface="+mj-lt"/>
              </a:rPr>
              <a:t>quang</a:t>
            </a:r>
            <a:r>
              <a:rPr lang="en-US" sz="4800" dirty="0">
                <a:solidFill>
                  <a:schemeClr val="bg1"/>
                </a:solidFill>
                <a:latin typeface="+mj-lt"/>
              </a:rPr>
              <a:t>. </a:t>
            </a:r>
            <a:r>
              <a:rPr lang="en-US" sz="4800" dirty="0" err="1">
                <a:solidFill>
                  <a:schemeClr val="bg1"/>
                </a:solidFill>
                <a:latin typeface="+mj-lt"/>
              </a:rPr>
              <a:t>Muôn</a:t>
            </a:r>
            <a:r>
              <a:rPr lang="en-US" sz="4800" dirty="0">
                <a:solidFill>
                  <a:schemeClr val="bg1"/>
                </a:solidFill>
                <a:latin typeface="+mj-lt"/>
              </a:rPr>
              <a:t> </a:t>
            </a:r>
            <a:r>
              <a:rPr lang="en-US" sz="4800" dirty="0" err="1">
                <a:solidFill>
                  <a:schemeClr val="bg1"/>
                </a:solidFill>
                <a:latin typeface="+mj-lt"/>
              </a:rPr>
              <a:t>dân</a:t>
            </a:r>
            <a:r>
              <a:rPr lang="en-US" sz="4800" dirty="0">
                <a:solidFill>
                  <a:schemeClr val="bg1"/>
                </a:solidFill>
                <a:latin typeface="+mj-lt"/>
              </a:rPr>
              <a:t> </a:t>
            </a:r>
            <a:r>
              <a:rPr lang="en-US" sz="4800" dirty="0" err="1">
                <a:solidFill>
                  <a:schemeClr val="bg1"/>
                </a:solidFill>
                <a:latin typeface="+mj-lt"/>
              </a:rPr>
              <a:t>kính</a:t>
            </a:r>
            <a:r>
              <a:rPr lang="en-US" sz="4800" dirty="0">
                <a:solidFill>
                  <a:schemeClr val="bg1"/>
                </a:solidFill>
                <a:latin typeface="+mj-lt"/>
              </a:rPr>
              <a:t> tin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Thiên</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Hoa</a:t>
            </a:r>
            <a:r>
              <a:rPr lang="en-US" sz="4800" dirty="0">
                <a:solidFill>
                  <a:schemeClr val="bg1"/>
                </a:solidFill>
                <a:latin typeface="+mj-lt"/>
              </a:rPr>
              <a:t> </a:t>
            </a:r>
            <a:r>
              <a:rPr lang="en-US" sz="4800" dirty="0" err="1">
                <a:solidFill>
                  <a:schemeClr val="bg1"/>
                </a:solidFill>
                <a:latin typeface="+mj-lt"/>
              </a:rPr>
              <a:t>chen</a:t>
            </a:r>
            <a:r>
              <a:rPr lang="en-US" sz="4800" dirty="0">
                <a:solidFill>
                  <a:schemeClr val="bg1"/>
                </a:solidFill>
                <a:latin typeface="+mj-lt"/>
              </a:rPr>
              <a:t> </a:t>
            </a:r>
            <a:r>
              <a:rPr lang="en-US" sz="4800" dirty="0" err="1">
                <a:solidFill>
                  <a:schemeClr val="bg1"/>
                </a:solidFill>
                <a:latin typeface="+mj-lt"/>
              </a:rPr>
              <a:t>lá</a:t>
            </a:r>
            <a:r>
              <a:rPr lang="en-US" sz="4800" dirty="0">
                <a:solidFill>
                  <a:schemeClr val="bg1"/>
                </a:solidFill>
                <a:latin typeface="+mj-lt"/>
              </a:rPr>
              <a:t> </a:t>
            </a:r>
            <a:r>
              <a:rPr lang="en-US" sz="4800" dirty="0" err="1">
                <a:solidFill>
                  <a:schemeClr val="bg1"/>
                </a:solidFill>
                <a:latin typeface="+mj-lt"/>
              </a:rPr>
              <a:t>trên</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thân</a:t>
            </a:r>
            <a:r>
              <a:rPr lang="en-US" sz="4800" dirty="0">
                <a:solidFill>
                  <a:schemeClr val="bg1"/>
                </a:solidFill>
                <a:latin typeface="+mj-lt"/>
              </a:rPr>
              <a:t> </a:t>
            </a:r>
            <a:r>
              <a:rPr lang="en-US" sz="4800" dirty="0" err="1">
                <a:solidFill>
                  <a:schemeClr val="bg1"/>
                </a:solidFill>
                <a:latin typeface="+mj-lt"/>
              </a:rPr>
              <a:t>nho</a:t>
            </a:r>
            <a:r>
              <a:rPr lang="en-US" sz="4800" dirty="0">
                <a:solidFill>
                  <a:schemeClr val="bg1"/>
                </a:solidFill>
                <a:latin typeface="+mj-lt"/>
              </a:rPr>
              <a:t>, </a:t>
            </a:r>
            <a:r>
              <a:rPr lang="en-US" sz="4800" dirty="0" err="1">
                <a:solidFill>
                  <a:schemeClr val="bg1"/>
                </a:solidFill>
                <a:latin typeface="+mj-lt"/>
              </a:rPr>
              <a:t>cùng</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Chúa</a:t>
            </a:r>
            <a:r>
              <a:rPr lang="en-US" sz="4800" dirty="0">
                <a:solidFill>
                  <a:schemeClr val="bg1"/>
                </a:solidFill>
                <a:latin typeface="+mj-lt"/>
              </a:rPr>
              <a:t> </a:t>
            </a:r>
            <a:r>
              <a:rPr lang="en-US" sz="4800" dirty="0" err="1">
                <a:solidFill>
                  <a:schemeClr val="bg1"/>
                </a:solidFill>
                <a:latin typeface="+mj-lt"/>
              </a:rPr>
              <a:t>một</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a:t>
            </a:r>
            <a:r>
              <a:rPr lang="en-US" sz="4800" dirty="0" err="1">
                <a:solidFill>
                  <a:schemeClr val="bg1"/>
                </a:solidFill>
                <a:latin typeface="+mj-lt"/>
              </a:rPr>
              <a:t>nguồn</a:t>
            </a:r>
            <a:r>
              <a:rPr lang="en-US" sz="4800" dirty="0">
                <a:solidFill>
                  <a:schemeClr val="bg1"/>
                </a:solidFill>
                <a:latin typeface="+mj-lt"/>
              </a:rPr>
              <a:t> </a:t>
            </a:r>
            <a:r>
              <a:rPr lang="en-US" sz="4800" dirty="0" err="1">
                <a:solidFill>
                  <a:schemeClr val="bg1"/>
                </a:solidFill>
                <a:latin typeface="+mj-lt"/>
              </a:rPr>
              <a:t>vui</a:t>
            </a:r>
            <a:r>
              <a:rPr lang="en-US" sz="4800" dirty="0">
                <a:solidFill>
                  <a:schemeClr val="bg1"/>
                </a:solidFill>
                <a:latin typeface="+mj-lt"/>
              </a:rPr>
              <a:t> </a:t>
            </a:r>
            <a:r>
              <a:rPr lang="en-US" sz="4800" dirty="0" err="1">
                <a:solidFill>
                  <a:schemeClr val="bg1"/>
                </a:solidFill>
                <a:latin typeface="+mj-lt"/>
              </a:rPr>
              <a:t>ôi</a:t>
            </a:r>
            <a:r>
              <a:rPr lang="en-US" sz="4800" dirty="0">
                <a:solidFill>
                  <a:schemeClr val="bg1"/>
                </a:solidFill>
                <a:latin typeface="+mj-lt"/>
              </a:rPr>
              <a:t> </a:t>
            </a:r>
            <a:r>
              <a:rPr lang="en-US" sz="4800" dirty="0" err="1">
                <a:solidFill>
                  <a:schemeClr val="bg1"/>
                </a:solidFill>
                <a:latin typeface="+mj-lt"/>
              </a:rPr>
              <a:t>đáng</a:t>
            </a:r>
            <a:r>
              <a:rPr lang="en-US" sz="4800" dirty="0">
                <a:solidFill>
                  <a:schemeClr val="bg1"/>
                </a:solidFill>
                <a:latin typeface="+mj-lt"/>
              </a:rPr>
              <a:t> </a:t>
            </a:r>
            <a:r>
              <a:rPr lang="en-US" sz="4800" dirty="0" err="1">
                <a:solidFill>
                  <a:schemeClr val="bg1"/>
                </a:solidFill>
                <a:latin typeface="+mj-lt"/>
              </a:rPr>
              <a:t>mong</a:t>
            </a:r>
            <a:r>
              <a:rPr lang="en-US" sz="4800" dirty="0">
                <a:solidFill>
                  <a:schemeClr val="bg1"/>
                </a:solidFill>
                <a:latin typeface="+mj-lt"/>
              </a:rPr>
              <a:t> </a:t>
            </a:r>
            <a:r>
              <a:rPr lang="en-US" sz="4800" dirty="0" err="1">
                <a:solidFill>
                  <a:schemeClr val="bg1"/>
                </a:solidFill>
                <a:latin typeface="+mj-lt"/>
              </a:rPr>
              <a:t>chờ</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37767371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85750"/>
            <a:ext cx="84582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dirty="0">
                <a:solidFill>
                  <a:schemeClr val="bg1"/>
                </a:solidFill>
              </a:rPr>
              <a:t>Anh em đã được cứu chuộc nhờ bửu huyết của Con Chiên vẹn toàn là Đức Ki-tô.</a:t>
            </a:r>
            <a:endParaRPr lang="vi-VN" sz="3600" i="1" dirty="0">
              <a:solidFill>
                <a:schemeClr val="bg1"/>
              </a:solidFill>
            </a:endParaRPr>
          </a:p>
        </p:txBody>
      </p:sp>
      <p:sp>
        <p:nvSpPr>
          <p:cNvPr id="4" name="TextBox 3"/>
          <p:cNvSpPr txBox="1"/>
          <p:nvPr/>
        </p:nvSpPr>
        <p:spPr>
          <a:xfrm>
            <a:off x="76200" y="4388137"/>
            <a:ext cx="8888620" cy="584775"/>
          </a:xfrm>
          <a:prstGeom prst="rect">
            <a:avLst/>
          </a:prstGeom>
          <a:noFill/>
        </p:spPr>
        <p:txBody>
          <a:bodyPr wrap="square" rtlCol="0">
            <a:spAutoFit/>
          </a:bodyPr>
          <a:lstStyle/>
          <a:p>
            <a:r>
              <a:rPr lang="vi-VN" sz="3200" dirty="0">
                <a:solidFill>
                  <a:schemeClr val="bg1"/>
                </a:solidFill>
              </a:rPr>
              <a:t>Bài trích thư thứ nhất của thánh Phê-rô tông đồ.</a:t>
            </a:r>
            <a:endParaRPr lang="en-US" sz="3200" dirty="0">
              <a:solidFill>
                <a:schemeClr val="bg1"/>
              </a:solidFill>
            </a:endParaRPr>
          </a:p>
        </p:txBody>
      </p:sp>
    </p:spTree>
    <p:extLst>
      <p:ext uri="{BB962C8B-B14F-4D97-AF65-F5344CB8AC3E}">
        <p14:creationId xmlns:p14="http://schemas.microsoft.com/office/powerpoint/2010/main" val="275184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latin typeface="+mj-lt"/>
                <a:cs typeface="Times New Roman" pitchFamily="18" charset="0"/>
              </a:rPr>
              <a:t>Giê-ru-sa-lem hỡi, nào tôn vinh Chúa !</a:t>
            </a:r>
            <a:endParaRPr lang="en-US" sz="72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285750"/>
            <a:ext cx="40957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a:solidFill>
                  <a:schemeClr val="bg1"/>
                </a:solidFill>
                <a:effectLst/>
                <a:latin typeface="+mj-lt"/>
                <a:cs typeface="Times New Roman" pitchFamily="18" charset="0"/>
              </a:rPr>
              <a:t>Con Người đến để phục vụ, và hiến mạng sống làm giá chuộc muôn người.</a:t>
            </a:r>
            <a:endParaRPr lang="en-US" sz="66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762</Words>
  <Application>Microsoft Office PowerPoint</Application>
  <PresentationFormat>On-screen Show (16:9)</PresentationFormat>
  <Paragraphs>37</Paragraphs>
  <Slides>32</Slides>
  <Notes>0</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Office Theme</vt:lpstr>
      <vt:lpstr>9_Office Theme</vt:lpstr>
      <vt:lpstr>18_Office Theme</vt:lpstr>
      <vt:lpstr>19_Office Theme</vt:lpstr>
      <vt:lpstr>20_Office Theme</vt:lpstr>
      <vt:lpstr>1_Office Theme</vt:lpstr>
      <vt:lpstr>PowerPoint Presentation</vt:lpstr>
      <vt:lpstr>PowerPoint Presentation</vt:lpstr>
      <vt:lpstr>Ca Nhập Lễ Về Nhà Chúa Khổng Vĩnh Thành – Phạm Xuân Thu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dâng lên Ngài rượu nho bánh miến, đây muôn tâm hồn hiệp nhau dâng tiến, cùng dâng lên trót tâm tình con lẫn vui buồn mang trong cuộc đời. </vt:lpstr>
      <vt:lpstr>***: Dâng lên Cha lành rượu bánh thơm ngon, xin Cha thương nhận hồn xác con dâng, nguyện dâng lên trót một niềm tin, lòng thành con xin kính dâng lên.</vt:lpstr>
      <vt:lpstr>Đk: Dâng lên dâng lên Cha bánh trắng rượu thơm, tinh hoa bao nương đồng và công nhân thế. Dâng lên dâng lên Cha hiến lễ đời con, dâng lên dâng lên trót tâm tình mến thương.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60</cp:revision>
  <dcterms:created xsi:type="dcterms:W3CDTF">2022-10-30T00:36:35Z</dcterms:created>
  <dcterms:modified xsi:type="dcterms:W3CDTF">2024-05-23T22:19:48Z</dcterms:modified>
</cp:coreProperties>
</file>