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816" r:id="rId3"/>
  </p:sldMasterIdLst>
  <p:notesMasterIdLst>
    <p:notesMasterId r:id="rId37"/>
  </p:notesMasterIdLst>
  <p:sldIdLst>
    <p:sldId id="289" r:id="rId4"/>
    <p:sldId id="317" r:id="rId5"/>
    <p:sldId id="256" r:id="rId6"/>
    <p:sldId id="257" r:id="rId7"/>
    <p:sldId id="258" r:id="rId8"/>
    <p:sldId id="444" r:id="rId9"/>
    <p:sldId id="335" r:id="rId10"/>
    <p:sldId id="294" r:id="rId11"/>
    <p:sldId id="291" r:id="rId12"/>
    <p:sldId id="323" r:id="rId13"/>
    <p:sldId id="353" r:id="rId14"/>
    <p:sldId id="414" r:id="rId15"/>
    <p:sldId id="271" r:id="rId16"/>
    <p:sldId id="272" r:id="rId17"/>
    <p:sldId id="273" r:id="rId18"/>
    <p:sldId id="445" r:id="rId19"/>
    <p:sldId id="454" r:id="rId20"/>
    <p:sldId id="446" r:id="rId21"/>
    <p:sldId id="277" r:id="rId22"/>
    <p:sldId id="442" r:id="rId23"/>
    <p:sldId id="278" r:id="rId24"/>
    <p:sldId id="279" r:id="rId25"/>
    <p:sldId id="290" r:id="rId26"/>
    <p:sldId id="443" r:id="rId27"/>
    <p:sldId id="447" r:id="rId28"/>
    <p:sldId id="448" r:id="rId29"/>
    <p:sldId id="455" r:id="rId30"/>
    <p:sldId id="449" r:id="rId31"/>
    <p:sldId id="450" r:id="rId32"/>
    <p:sldId id="451" r:id="rId33"/>
    <p:sldId id="452" r:id="rId34"/>
    <p:sldId id="453" r:id="rId35"/>
    <p:sldId id="456"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9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CF014-C786-4A8C-A0F8-48078F375E61}" type="datetimeFigureOut">
              <a:rPr lang="en-US" smtClean="0"/>
              <a:t>6/7/2024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2E042-4A36-48CC-BD79-24B65EF7403B}" type="slidenum">
              <a:rPr lang="en-US" smtClean="0"/>
              <a:t>‹#›</a:t>
            </a:fld>
            <a:endParaRPr lang="en-US"/>
          </a:p>
        </p:txBody>
      </p:sp>
    </p:spTree>
    <p:extLst>
      <p:ext uri="{BB962C8B-B14F-4D97-AF65-F5344CB8AC3E}">
        <p14:creationId xmlns:p14="http://schemas.microsoft.com/office/powerpoint/2010/main" val="286352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960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81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613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1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813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539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90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251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233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339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32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79858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dirty="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dirty="0">
                <a:solidFill>
                  <a:srgbClr val="FFFF00"/>
                </a:solidFill>
                <a:effectLst>
                  <a:outerShdw blurRad="38100" dist="38100" dir="2700000" algn="tl">
                    <a:srgbClr val="000000">
                      <a:alpha val="43137"/>
                    </a:srgbClr>
                  </a:outerShdw>
                </a:effectLst>
                <a:latin typeface="+mj-lt"/>
                <a:cs typeface="Times New Roman" pitchFamily="18" charset="0"/>
              </a:rPr>
              <a:t>THỨ TƯ</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CHÚA NHẬT X </a:t>
            </a:r>
          </a:p>
          <a:p>
            <a:r>
              <a:rPr lang="vi-VN" sz="4400" b="1" dirty="0">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9037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966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86200" y="2570911"/>
            <a:ext cx="5105400" cy="1323439"/>
          </a:xfrm>
          <a:prstGeom prst="rect">
            <a:avLst/>
          </a:prstGeom>
        </p:spPr>
        <p:txBody>
          <a:bodyPr wrap="square">
            <a:spAutoFit/>
          </a:bodyPr>
          <a:lstStyle/>
          <a:p>
            <a:pPr algn="ctr"/>
            <a:r>
              <a:rPr lang="en-US" sz="4000" dirty="0" err="1">
                <a:solidFill>
                  <a:srgbClr val="FFFF00"/>
                </a:solidFill>
              </a:rPr>
              <a:t>Dâng</a:t>
            </a:r>
            <a:r>
              <a:rPr lang="en-US" sz="4000" dirty="0">
                <a:solidFill>
                  <a:srgbClr val="FFFF00"/>
                </a:solidFill>
              </a:rPr>
              <a:t> </a:t>
            </a:r>
            <a:r>
              <a:rPr lang="en-US" sz="4000" dirty="0" err="1">
                <a:solidFill>
                  <a:srgbClr val="FFFF00"/>
                </a:solidFill>
              </a:rPr>
              <a:t>Tâm</a:t>
            </a:r>
            <a:r>
              <a:rPr lang="en-US" sz="4000" dirty="0">
                <a:solidFill>
                  <a:srgbClr val="FFFF00"/>
                </a:solidFill>
              </a:rPr>
              <a:t> </a:t>
            </a:r>
            <a:r>
              <a:rPr lang="en-US" sz="4000" dirty="0" err="1">
                <a:solidFill>
                  <a:srgbClr val="FFFF00"/>
                </a:solidFill>
              </a:rPr>
              <a:t>Tình</a:t>
            </a:r>
            <a:r>
              <a:rPr lang="en-US" sz="4000" dirty="0">
                <a:solidFill>
                  <a:srgbClr val="FFFF00"/>
                </a:solidFill>
              </a:rPr>
              <a:t> Đ</a:t>
            </a:r>
            <a:r>
              <a:rPr lang="vi-VN" sz="4000" dirty="0">
                <a:solidFill>
                  <a:srgbClr val="FFFF00"/>
                </a:solidFill>
              </a:rPr>
              <a:t>ơ</a:t>
            </a:r>
            <a:r>
              <a:rPr lang="en-US" sz="4000" dirty="0">
                <a:solidFill>
                  <a:srgbClr val="FFFF00"/>
                </a:solidFill>
              </a:rPr>
              <a:t>n S</a:t>
            </a:r>
            <a:r>
              <a:rPr lang="vi-VN" sz="4000" dirty="0">
                <a:solidFill>
                  <a:srgbClr val="FFFF00"/>
                </a:solidFill>
              </a:rPr>
              <a:t>ơ</a:t>
            </a:r>
            <a:r>
              <a:rPr lang="en-US" sz="4000" dirty="0">
                <a:solidFill>
                  <a:srgbClr val="FFFF00"/>
                </a:solidFill>
              </a:rPr>
              <a:t/>
            </a:r>
            <a:br>
              <a:rPr lang="en-US" sz="4000" dirty="0">
                <a:solidFill>
                  <a:srgbClr val="FFFF00"/>
                </a:solidFill>
              </a:rPr>
            </a:br>
            <a:r>
              <a:rPr lang="en-US" sz="4000" i="1" dirty="0" err="1">
                <a:solidFill>
                  <a:schemeClr val="bg1"/>
                </a:solidFill>
              </a:rPr>
              <a:t>Vị</a:t>
            </a:r>
            <a:r>
              <a:rPr lang="en-US" sz="4000" i="1" dirty="0">
                <a:solidFill>
                  <a:schemeClr val="bg1"/>
                </a:solidFill>
              </a:rPr>
              <a:t> </a:t>
            </a:r>
            <a:r>
              <a:rPr lang="en-US" sz="4000" i="1" dirty="0" err="1">
                <a:solidFill>
                  <a:schemeClr val="bg1"/>
                </a:solidFill>
              </a:rPr>
              <a:t>Thiên</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FF00"/>
                </a:solidFill>
                <a:effectLst/>
              </a:rPr>
              <a:t>Tk1:</a:t>
            </a:r>
            <a:r>
              <a:rPr lang="en-US" sz="6000" b="0" dirty="0">
                <a:solidFill>
                  <a:schemeClr val="bg1"/>
                </a:solidFill>
                <a:effectLst/>
              </a:rPr>
              <a:t> </a:t>
            </a:r>
            <a:r>
              <a:rPr lang="vi-VN" sz="6000" b="0" dirty="0">
                <a:solidFill>
                  <a:schemeClr val="bg1"/>
                </a:solidFill>
                <a:effectLst/>
              </a:rPr>
              <a:t>Dâng </a:t>
            </a:r>
            <a:r>
              <a:rPr lang="en-US" sz="6000" b="0" dirty="0" err="1">
                <a:solidFill>
                  <a:schemeClr val="bg1"/>
                </a:solidFill>
                <a:effectLst/>
              </a:rPr>
              <a:t>về</a:t>
            </a:r>
            <a:r>
              <a:rPr lang="en-US" sz="6000" b="0" dirty="0">
                <a:solidFill>
                  <a:schemeClr val="bg1"/>
                </a:solidFill>
                <a:effectLst/>
              </a:rPr>
              <a:t> </a:t>
            </a:r>
            <a:r>
              <a:rPr lang="en-US" sz="6000" b="0" dirty="0" err="1">
                <a:solidFill>
                  <a:schemeClr val="bg1"/>
                </a:solidFill>
                <a:effectLst/>
              </a:rPr>
              <a:t>nhan</a:t>
            </a:r>
            <a:r>
              <a:rPr lang="en-US" sz="6000" b="0" dirty="0">
                <a:solidFill>
                  <a:schemeClr val="bg1"/>
                </a:solidFill>
                <a:effectLst/>
              </a:rPr>
              <a:t> </a:t>
            </a:r>
            <a:r>
              <a:rPr lang="en-US" sz="6000" b="0" dirty="0" err="1">
                <a:solidFill>
                  <a:schemeClr val="bg1"/>
                </a:solidFill>
                <a:effectLst/>
              </a:rPr>
              <a:t>Thiên</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a:t>
            </a:r>
            <a:r>
              <a:rPr lang="en-US" sz="6000" b="0" dirty="0" err="1">
                <a:solidFill>
                  <a:schemeClr val="bg1"/>
                </a:solidFill>
                <a:effectLst/>
              </a:rPr>
              <a:t>t</a:t>
            </a:r>
            <a:r>
              <a:rPr lang="en-US" sz="6000" dirty="0" err="1">
                <a:solidFill>
                  <a:schemeClr val="bg1"/>
                </a:solidFill>
              </a:rPr>
              <a:t>ừ</a:t>
            </a:r>
            <a:r>
              <a:rPr lang="en-US" sz="6000" dirty="0">
                <a:solidFill>
                  <a:schemeClr val="bg1"/>
                </a:solidFill>
              </a:rPr>
              <a:t> </a:t>
            </a:r>
            <a:r>
              <a:rPr lang="en-US" sz="6000" dirty="0" err="1">
                <a:solidFill>
                  <a:schemeClr val="bg1"/>
                </a:solidFill>
              </a:rPr>
              <a:t>nhân</a:t>
            </a:r>
            <a:r>
              <a:rPr lang="en-US" sz="6000" dirty="0">
                <a:solidFill>
                  <a:schemeClr val="bg1"/>
                </a:solidFill>
              </a:rPr>
              <a:t> </a:t>
            </a:r>
            <a:r>
              <a:rPr lang="en-US" sz="6000" dirty="0" err="1">
                <a:solidFill>
                  <a:schemeClr val="bg1"/>
                </a:solidFill>
              </a:rPr>
              <a:t>lúa</a:t>
            </a:r>
            <a:r>
              <a:rPr lang="en-US" sz="6000" dirty="0">
                <a:solidFill>
                  <a:schemeClr val="bg1"/>
                </a:solidFill>
              </a:rPr>
              <a:t> </a:t>
            </a:r>
            <a:r>
              <a:rPr lang="en-US" sz="6000" dirty="0" err="1">
                <a:solidFill>
                  <a:schemeClr val="bg1"/>
                </a:solidFill>
              </a:rPr>
              <a:t>thu</a:t>
            </a:r>
            <a:r>
              <a:rPr lang="en-US" sz="6000" dirty="0">
                <a:solidFill>
                  <a:schemeClr val="bg1"/>
                </a:solidFill>
              </a:rPr>
              <a:t> </a:t>
            </a:r>
            <a:r>
              <a:rPr lang="en-US" sz="6000" dirty="0" err="1">
                <a:solidFill>
                  <a:schemeClr val="bg1"/>
                </a:solidFill>
              </a:rPr>
              <a:t>đã</a:t>
            </a:r>
            <a:r>
              <a:rPr lang="en-US" sz="6000" dirty="0">
                <a:solidFill>
                  <a:schemeClr val="bg1"/>
                </a:solidFill>
              </a:rPr>
              <a:t> chin </a:t>
            </a:r>
            <a:r>
              <a:rPr lang="en-US" sz="6000" dirty="0" err="1">
                <a:solidFill>
                  <a:schemeClr val="bg1"/>
                </a:solidFill>
              </a:rPr>
              <a:t>vàng</a:t>
            </a:r>
            <a:r>
              <a:rPr lang="en-US" sz="6000" dirty="0">
                <a:solidFill>
                  <a:schemeClr val="bg1"/>
                </a:solidFill>
              </a:rPr>
              <a:t>. Do </a:t>
            </a:r>
            <a:r>
              <a:rPr lang="en-US" sz="6000" dirty="0" err="1">
                <a:solidFill>
                  <a:schemeClr val="bg1"/>
                </a:solidFill>
              </a:rPr>
              <a:t>bàn</a:t>
            </a:r>
            <a:r>
              <a:rPr lang="en-US" sz="6000" dirty="0">
                <a:solidFill>
                  <a:schemeClr val="bg1"/>
                </a:solidFill>
              </a:rPr>
              <a:t> </a:t>
            </a:r>
            <a:r>
              <a:rPr lang="en-US" sz="6000" dirty="0" err="1">
                <a:solidFill>
                  <a:schemeClr val="bg1"/>
                </a:solidFill>
              </a:rPr>
              <a:t>tay</a:t>
            </a:r>
            <a:r>
              <a:rPr lang="en-US" sz="6000" dirty="0">
                <a:solidFill>
                  <a:schemeClr val="bg1"/>
                </a:solidFill>
              </a:rPr>
              <a:t> lao </a:t>
            </a:r>
            <a:r>
              <a:rPr lang="en-US" sz="6000" dirty="0" err="1">
                <a:solidFill>
                  <a:schemeClr val="bg1"/>
                </a:solidFill>
              </a:rPr>
              <a:t>tác</a:t>
            </a:r>
            <a:r>
              <a:rPr lang="en-US" sz="6000" dirty="0">
                <a:solidFill>
                  <a:schemeClr val="bg1"/>
                </a:solidFill>
              </a:rPr>
              <a:t> </a:t>
            </a:r>
            <a:r>
              <a:rPr lang="en-US" sz="6000" dirty="0" err="1">
                <a:solidFill>
                  <a:schemeClr val="bg1"/>
                </a:solidFill>
              </a:rPr>
              <a:t>làm</a:t>
            </a:r>
            <a:r>
              <a:rPr lang="en-US" sz="6000" dirty="0">
                <a:solidFill>
                  <a:schemeClr val="bg1"/>
                </a:solidFill>
              </a:rPr>
              <a:t> ra </a:t>
            </a:r>
            <a:r>
              <a:rPr lang="en-US" sz="6000" dirty="0" err="1">
                <a:solidFill>
                  <a:schemeClr val="bg1"/>
                </a:solidFill>
              </a:rPr>
              <a:t>kết</a:t>
            </a:r>
            <a:r>
              <a:rPr lang="en-US" sz="6000" dirty="0">
                <a:solidFill>
                  <a:schemeClr val="bg1"/>
                </a:solidFill>
              </a:rPr>
              <a:t> </a:t>
            </a:r>
            <a:r>
              <a:rPr lang="en-US" sz="6000" dirty="0" err="1">
                <a:solidFill>
                  <a:schemeClr val="bg1"/>
                </a:solidFill>
              </a:rPr>
              <a:t>nên</a:t>
            </a:r>
            <a:r>
              <a:rPr lang="en-US" sz="6000" dirty="0">
                <a:solidFill>
                  <a:schemeClr val="bg1"/>
                </a:solidFill>
              </a:rPr>
              <a:t> </a:t>
            </a:r>
            <a:r>
              <a:rPr lang="en-US" sz="6000" dirty="0" err="1">
                <a:solidFill>
                  <a:schemeClr val="bg1"/>
                </a:solidFill>
              </a:rPr>
              <a:t>thành</a:t>
            </a:r>
            <a:r>
              <a:rPr lang="en-US" sz="6000" dirty="0">
                <a:solidFill>
                  <a:schemeClr val="bg1"/>
                </a:solidFill>
              </a:rPr>
              <a:t> </a:t>
            </a:r>
            <a:r>
              <a:rPr lang="en-US" sz="6000" dirty="0" err="1">
                <a:solidFill>
                  <a:schemeClr val="bg1"/>
                </a:solidFill>
              </a:rPr>
              <a:t>bánh</a:t>
            </a:r>
            <a:r>
              <a:rPr lang="en-US" sz="6000" dirty="0">
                <a:solidFill>
                  <a:schemeClr val="bg1"/>
                </a:solidFill>
              </a:rPr>
              <a:t> </a:t>
            </a:r>
            <a:r>
              <a:rPr lang="en-US" sz="6000" dirty="0" err="1">
                <a:solidFill>
                  <a:schemeClr val="bg1"/>
                </a:solidFill>
              </a:rPr>
              <a:t>th</a:t>
            </a:r>
            <a:r>
              <a:rPr lang="vi-VN" sz="6000" dirty="0">
                <a:solidFill>
                  <a:schemeClr val="bg1"/>
                </a:solidFill>
              </a:rPr>
              <a:t>ơ</a:t>
            </a:r>
            <a:r>
              <a:rPr lang="en-US" sz="6000" dirty="0">
                <a:solidFill>
                  <a:schemeClr val="bg1"/>
                </a:solidFill>
              </a:rPr>
              <a:t>m</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300" b="0" u="sng" dirty="0" err="1">
                <a:solidFill>
                  <a:srgbClr val="FFFF00"/>
                </a:solidFill>
                <a:effectLst/>
              </a:rPr>
              <a:t>Đk</a:t>
            </a:r>
            <a:r>
              <a:rPr lang="en-US" sz="4300" b="0" u="sng" dirty="0">
                <a:solidFill>
                  <a:srgbClr val="FFFF00"/>
                </a:solidFill>
                <a:effectLst/>
              </a:rPr>
              <a:t>:</a:t>
            </a:r>
            <a:r>
              <a:rPr lang="en-US" sz="4300" b="0" dirty="0">
                <a:solidFill>
                  <a:schemeClr val="bg1"/>
                </a:solidFill>
                <a:effectLst/>
              </a:rPr>
              <a:t> </a:t>
            </a:r>
            <a:r>
              <a:rPr lang="en-US" sz="4300" b="0" dirty="0" err="1">
                <a:solidFill>
                  <a:schemeClr val="bg1"/>
                </a:solidFill>
                <a:effectLst/>
              </a:rPr>
              <a:t>Kính</a:t>
            </a:r>
            <a:r>
              <a:rPr lang="en-US" sz="4300" b="0" dirty="0">
                <a:solidFill>
                  <a:schemeClr val="bg1"/>
                </a:solidFill>
                <a:effectLst/>
              </a:rPr>
              <a:t> </a:t>
            </a:r>
            <a:r>
              <a:rPr lang="en-US" sz="4300" b="0" dirty="0" err="1">
                <a:solidFill>
                  <a:schemeClr val="bg1"/>
                </a:solidFill>
                <a:effectLst/>
              </a:rPr>
              <a:t>tiến</a:t>
            </a:r>
            <a:r>
              <a:rPr lang="en-US" sz="4300" b="0" dirty="0">
                <a:solidFill>
                  <a:schemeClr val="bg1"/>
                </a:solidFill>
                <a:effectLst/>
              </a:rPr>
              <a:t> </a:t>
            </a:r>
            <a:r>
              <a:rPr lang="en-US" sz="4300" b="0" dirty="0" err="1">
                <a:solidFill>
                  <a:schemeClr val="bg1"/>
                </a:solidFill>
                <a:effectLst/>
              </a:rPr>
              <a:t>lên</a:t>
            </a:r>
            <a:r>
              <a:rPr lang="en-US" sz="4300" b="0" dirty="0">
                <a:solidFill>
                  <a:schemeClr val="bg1"/>
                </a:solidFill>
                <a:effectLst/>
              </a:rPr>
              <a:t> </a:t>
            </a:r>
            <a:r>
              <a:rPr lang="en-US" sz="4300" b="0" dirty="0" err="1">
                <a:solidFill>
                  <a:schemeClr val="bg1"/>
                </a:solidFill>
                <a:effectLst/>
              </a:rPr>
              <a:t>Ngài</a:t>
            </a:r>
            <a:r>
              <a:rPr lang="en-US" sz="4300" b="0" dirty="0">
                <a:solidFill>
                  <a:schemeClr val="bg1"/>
                </a:solidFill>
                <a:effectLst/>
              </a:rPr>
              <a:t> </a:t>
            </a:r>
            <a:r>
              <a:rPr lang="en-US" sz="4300" b="0" dirty="0" err="1">
                <a:solidFill>
                  <a:schemeClr val="bg1"/>
                </a:solidFill>
                <a:effectLst/>
              </a:rPr>
              <a:t>lễ</a:t>
            </a:r>
            <a:r>
              <a:rPr lang="en-US" sz="4300" b="0" dirty="0">
                <a:solidFill>
                  <a:schemeClr val="bg1"/>
                </a:solidFill>
                <a:effectLst/>
              </a:rPr>
              <a:t> </a:t>
            </a:r>
            <a:r>
              <a:rPr lang="en-US" sz="4300" b="0" dirty="0" err="1">
                <a:solidFill>
                  <a:schemeClr val="bg1"/>
                </a:solidFill>
                <a:effectLst/>
              </a:rPr>
              <a:t>dâng</a:t>
            </a:r>
            <a:r>
              <a:rPr lang="en-US" sz="4300" b="0" dirty="0">
                <a:solidFill>
                  <a:schemeClr val="bg1"/>
                </a:solidFill>
                <a:effectLst/>
              </a:rPr>
              <a:t> </a:t>
            </a:r>
            <a:r>
              <a:rPr lang="en-US" sz="4300" b="0" dirty="0" err="1">
                <a:solidFill>
                  <a:schemeClr val="bg1"/>
                </a:solidFill>
                <a:effectLst/>
              </a:rPr>
              <a:t>để</a:t>
            </a:r>
            <a:r>
              <a:rPr lang="en-US" sz="4300" b="0" dirty="0">
                <a:solidFill>
                  <a:schemeClr val="bg1"/>
                </a:solidFill>
                <a:effectLst/>
              </a:rPr>
              <a:t> </a:t>
            </a:r>
            <a:r>
              <a:rPr lang="en-US" sz="4300" b="0" dirty="0" err="1">
                <a:solidFill>
                  <a:schemeClr val="bg1"/>
                </a:solidFill>
                <a:effectLst/>
              </a:rPr>
              <a:t>hiến</a:t>
            </a:r>
            <a:r>
              <a:rPr lang="en-US" sz="4300" b="0" dirty="0">
                <a:solidFill>
                  <a:schemeClr val="bg1"/>
                </a:solidFill>
                <a:effectLst/>
              </a:rPr>
              <a:t> </a:t>
            </a:r>
            <a:r>
              <a:rPr lang="en-US" sz="4300" b="0" dirty="0" err="1">
                <a:solidFill>
                  <a:schemeClr val="bg1"/>
                </a:solidFill>
                <a:effectLst/>
              </a:rPr>
              <a:t>tế</a:t>
            </a:r>
            <a:r>
              <a:rPr lang="en-US" sz="4300" b="0" dirty="0">
                <a:solidFill>
                  <a:schemeClr val="bg1"/>
                </a:solidFill>
                <a:effectLst/>
              </a:rPr>
              <a:t> </a:t>
            </a:r>
            <a:r>
              <a:rPr lang="en-US" sz="4300" b="0" dirty="0" err="1">
                <a:solidFill>
                  <a:schemeClr val="bg1"/>
                </a:solidFill>
                <a:effectLst/>
              </a:rPr>
              <a:t>v</a:t>
            </a:r>
            <a:r>
              <a:rPr lang="en-US" sz="4300" dirty="0" err="1">
                <a:solidFill>
                  <a:schemeClr val="bg1"/>
                </a:solidFill>
              </a:rPr>
              <a:t>ới</a:t>
            </a:r>
            <a:r>
              <a:rPr lang="en-US" sz="4300" dirty="0">
                <a:solidFill>
                  <a:schemeClr val="bg1"/>
                </a:solidFill>
              </a:rPr>
              <a:t> Con </a:t>
            </a:r>
            <a:r>
              <a:rPr lang="en-US" sz="4300" dirty="0" err="1">
                <a:solidFill>
                  <a:schemeClr val="bg1"/>
                </a:solidFill>
              </a:rPr>
              <a:t>Một</a:t>
            </a:r>
            <a:r>
              <a:rPr lang="en-US" sz="4300" dirty="0">
                <a:solidFill>
                  <a:schemeClr val="bg1"/>
                </a:solidFill>
              </a:rPr>
              <a:t> Cha, </a:t>
            </a:r>
            <a:r>
              <a:rPr lang="en-US" sz="4300" dirty="0" err="1">
                <a:solidFill>
                  <a:schemeClr val="bg1"/>
                </a:solidFill>
              </a:rPr>
              <a:t>nh</a:t>
            </a:r>
            <a:r>
              <a:rPr lang="vi-VN" sz="4300" dirty="0">
                <a:solidFill>
                  <a:schemeClr val="bg1"/>
                </a:solidFill>
              </a:rPr>
              <a:t>ư</a:t>
            </a:r>
            <a:r>
              <a:rPr lang="en-US" sz="4300" dirty="0">
                <a:solidFill>
                  <a:schemeClr val="bg1"/>
                </a:solidFill>
              </a:rPr>
              <a:t> x</a:t>
            </a:r>
            <a:r>
              <a:rPr lang="vi-VN" sz="4300" dirty="0">
                <a:solidFill>
                  <a:schemeClr val="bg1"/>
                </a:solidFill>
              </a:rPr>
              <a:t>ư</a:t>
            </a:r>
            <a:r>
              <a:rPr lang="en-US" sz="4300" dirty="0">
                <a:solidFill>
                  <a:schemeClr val="bg1"/>
                </a:solidFill>
              </a:rPr>
              <a:t>a Ng</a:t>
            </a:r>
            <a:r>
              <a:rPr lang="vi-VN" sz="4300" dirty="0">
                <a:solidFill>
                  <a:schemeClr val="bg1"/>
                </a:solidFill>
              </a:rPr>
              <a:t>ư</a:t>
            </a:r>
            <a:r>
              <a:rPr lang="en-US" sz="4300" dirty="0" err="1">
                <a:solidFill>
                  <a:schemeClr val="bg1"/>
                </a:solidFill>
              </a:rPr>
              <a:t>ời</a:t>
            </a:r>
            <a:r>
              <a:rPr lang="en-US" sz="4300" dirty="0">
                <a:solidFill>
                  <a:schemeClr val="bg1"/>
                </a:solidFill>
              </a:rPr>
              <a:t> </a:t>
            </a:r>
            <a:r>
              <a:rPr lang="en-US" sz="4300" dirty="0" err="1">
                <a:solidFill>
                  <a:schemeClr val="bg1"/>
                </a:solidFill>
              </a:rPr>
              <a:t>đã</a:t>
            </a:r>
            <a:r>
              <a:rPr lang="en-US" sz="4300" dirty="0">
                <a:solidFill>
                  <a:schemeClr val="bg1"/>
                </a:solidFill>
              </a:rPr>
              <a:t> </a:t>
            </a:r>
            <a:r>
              <a:rPr lang="en-US" sz="4300" dirty="0" err="1">
                <a:solidFill>
                  <a:schemeClr val="bg1"/>
                </a:solidFill>
              </a:rPr>
              <a:t>phó</a:t>
            </a:r>
            <a:r>
              <a:rPr lang="en-US" sz="4300" dirty="0">
                <a:solidFill>
                  <a:schemeClr val="bg1"/>
                </a:solidFill>
              </a:rPr>
              <a:t> </a:t>
            </a:r>
            <a:r>
              <a:rPr lang="en-US" sz="4300" dirty="0" err="1">
                <a:solidFill>
                  <a:schemeClr val="bg1"/>
                </a:solidFill>
              </a:rPr>
              <a:t>mình</a:t>
            </a:r>
            <a:r>
              <a:rPr lang="en-US" sz="4300" dirty="0">
                <a:solidFill>
                  <a:schemeClr val="bg1"/>
                </a:solidFill>
              </a:rPr>
              <a:t> </a:t>
            </a:r>
            <a:r>
              <a:rPr lang="en-US" sz="4300" dirty="0" err="1">
                <a:solidFill>
                  <a:schemeClr val="bg1"/>
                </a:solidFill>
              </a:rPr>
              <a:t>làm</a:t>
            </a:r>
            <a:r>
              <a:rPr lang="en-US" sz="4300" dirty="0">
                <a:solidFill>
                  <a:schemeClr val="bg1"/>
                </a:solidFill>
              </a:rPr>
              <a:t> </a:t>
            </a:r>
            <a:r>
              <a:rPr lang="en-US" sz="4300" dirty="0" err="1">
                <a:solidFill>
                  <a:schemeClr val="bg1"/>
                </a:solidFill>
              </a:rPr>
              <a:t>Thần</a:t>
            </a:r>
            <a:r>
              <a:rPr lang="en-US" sz="4300" dirty="0">
                <a:solidFill>
                  <a:schemeClr val="bg1"/>
                </a:solidFill>
              </a:rPr>
              <a:t> L</a:t>
            </a:r>
            <a:r>
              <a:rPr lang="vi-VN" sz="4300" dirty="0">
                <a:solidFill>
                  <a:schemeClr val="bg1"/>
                </a:solidFill>
              </a:rPr>
              <a:t>ư</a:t>
            </a:r>
            <a:r>
              <a:rPr lang="en-US" sz="4300" dirty="0" err="1">
                <a:solidFill>
                  <a:schemeClr val="bg1"/>
                </a:solidFill>
              </a:rPr>
              <a:t>ơng</a:t>
            </a:r>
            <a:r>
              <a:rPr lang="en-US" sz="4300" dirty="0">
                <a:solidFill>
                  <a:schemeClr val="bg1"/>
                </a:solidFill>
              </a:rPr>
              <a:t> </a:t>
            </a:r>
            <a:r>
              <a:rPr lang="en-US" sz="4300" dirty="0" err="1">
                <a:solidFill>
                  <a:schemeClr val="bg1"/>
                </a:solidFill>
              </a:rPr>
              <a:t>nuôi</a:t>
            </a:r>
            <a:r>
              <a:rPr lang="en-US" sz="4300" dirty="0">
                <a:solidFill>
                  <a:schemeClr val="bg1"/>
                </a:solidFill>
              </a:rPr>
              <a:t> d</a:t>
            </a:r>
            <a:r>
              <a:rPr lang="vi-VN" sz="4300" dirty="0">
                <a:solidFill>
                  <a:schemeClr val="bg1"/>
                </a:solidFill>
              </a:rPr>
              <a:t>ư</a:t>
            </a:r>
            <a:r>
              <a:rPr lang="en-US" sz="4300" dirty="0" err="1">
                <a:solidFill>
                  <a:schemeClr val="bg1"/>
                </a:solidFill>
              </a:rPr>
              <a:t>ỡng</a:t>
            </a:r>
            <a:r>
              <a:rPr lang="en-US" sz="4300" dirty="0">
                <a:solidFill>
                  <a:schemeClr val="bg1"/>
                </a:solidFill>
              </a:rPr>
              <a:t> </a:t>
            </a:r>
            <a:r>
              <a:rPr lang="en-US" sz="4300" dirty="0" err="1">
                <a:solidFill>
                  <a:schemeClr val="bg1"/>
                </a:solidFill>
              </a:rPr>
              <a:t>toàn</a:t>
            </a:r>
            <a:r>
              <a:rPr lang="en-US" sz="4300" dirty="0">
                <a:solidFill>
                  <a:schemeClr val="bg1"/>
                </a:solidFill>
              </a:rPr>
              <a:t> </a:t>
            </a:r>
            <a:r>
              <a:rPr lang="en-US" sz="4300" dirty="0" err="1">
                <a:solidFill>
                  <a:schemeClr val="bg1"/>
                </a:solidFill>
              </a:rPr>
              <a:t>dân</a:t>
            </a:r>
            <a:r>
              <a:rPr lang="en-US" sz="4300" dirty="0">
                <a:solidFill>
                  <a:schemeClr val="bg1"/>
                </a:solidFill>
              </a:rPr>
              <a:t>. Xin Cha </a:t>
            </a:r>
            <a:r>
              <a:rPr lang="en-US" sz="4300" dirty="0" err="1">
                <a:solidFill>
                  <a:schemeClr val="bg1"/>
                </a:solidFill>
              </a:rPr>
              <a:t>th</a:t>
            </a:r>
            <a:r>
              <a:rPr lang="vi-VN" sz="4300" dirty="0">
                <a:solidFill>
                  <a:schemeClr val="bg1"/>
                </a:solidFill>
              </a:rPr>
              <a:t>ư</a:t>
            </a:r>
            <a:r>
              <a:rPr lang="en-US" sz="4300" dirty="0" err="1">
                <a:solidFill>
                  <a:schemeClr val="bg1"/>
                </a:solidFill>
              </a:rPr>
              <a:t>ơng</a:t>
            </a:r>
            <a:r>
              <a:rPr lang="en-US" sz="4300" dirty="0">
                <a:solidFill>
                  <a:schemeClr val="bg1"/>
                </a:solidFill>
              </a:rPr>
              <a:t> </a:t>
            </a:r>
            <a:r>
              <a:rPr lang="en-US" sz="4300" dirty="0" err="1">
                <a:solidFill>
                  <a:schemeClr val="bg1"/>
                </a:solidFill>
              </a:rPr>
              <a:t>nhận</a:t>
            </a:r>
            <a:r>
              <a:rPr lang="en-US" sz="4300" dirty="0">
                <a:solidFill>
                  <a:schemeClr val="bg1"/>
                </a:solidFill>
              </a:rPr>
              <a:t> </a:t>
            </a:r>
            <a:r>
              <a:rPr lang="en-US" sz="4300" dirty="0" err="1">
                <a:solidFill>
                  <a:schemeClr val="bg1"/>
                </a:solidFill>
              </a:rPr>
              <a:t>những</a:t>
            </a:r>
            <a:r>
              <a:rPr lang="en-US" sz="4300" dirty="0">
                <a:solidFill>
                  <a:schemeClr val="bg1"/>
                </a:solidFill>
              </a:rPr>
              <a:t> </a:t>
            </a:r>
            <a:r>
              <a:rPr lang="en-US" sz="4300" dirty="0" err="1">
                <a:solidFill>
                  <a:schemeClr val="bg1"/>
                </a:solidFill>
              </a:rPr>
              <a:t>vui</a:t>
            </a:r>
            <a:r>
              <a:rPr lang="en-US" sz="4300" dirty="0">
                <a:solidFill>
                  <a:schemeClr val="bg1"/>
                </a:solidFill>
              </a:rPr>
              <a:t> </a:t>
            </a:r>
            <a:r>
              <a:rPr lang="en-US" sz="4300" dirty="0" err="1">
                <a:solidFill>
                  <a:schemeClr val="bg1"/>
                </a:solidFill>
              </a:rPr>
              <a:t>buồn</a:t>
            </a:r>
            <a:r>
              <a:rPr lang="en-US" sz="4300" dirty="0">
                <a:solidFill>
                  <a:schemeClr val="bg1"/>
                </a:solidFill>
              </a:rPr>
              <a:t> </a:t>
            </a:r>
            <a:r>
              <a:rPr lang="vi-VN" sz="4300" dirty="0">
                <a:solidFill>
                  <a:schemeClr val="bg1"/>
                </a:solidFill>
              </a:rPr>
              <a:t>ư</a:t>
            </a:r>
            <a:r>
              <a:rPr lang="en-US" sz="4300" dirty="0" err="1">
                <a:solidFill>
                  <a:schemeClr val="bg1"/>
                </a:solidFill>
              </a:rPr>
              <a:t>ớc</a:t>
            </a:r>
            <a:r>
              <a:rPr lang="en-US" sz="4300" dirty="0">
                <a:solidFill>
                  <a:schemeClr val="bg1"/>
                </a:solidFill>
              </a:rPr>
              <a:t> </a:t>
            </a:r>
            <a:r>
              <a:rPr lang="en-US" sz="4300" dirty="0" err="1">
                <a:solidFill>
                  <a:schemeClr val="bg1"/>
                </a:solidFill>
              </a:rPr>
              <a:t>mong</a:t>
            </a:r>
            <a:r>
              <a:rPr lang="en-US" sz="4300" dirty="0">
                <a:solidFill>
                  <a:schemeClr val="bg1"/>
                </a:solidFill>
              </a:rPr>
              <a:t> </a:t>
            </a:r>
            <a:r>
              <a:rPr lang="en-US" sz="4300" dirty="0" err="1">
                <a:solidFill>
                  <a:schemeClr val="bg1"/>
                </a:solidFill>
              </a:rPr>
              <a:t>ngày</a:t>
            </a:r>
            <a:r>
              <a:rPr lang="en-US" sz="4300" dirty="0">
                <a:solidFill>
                  <a:schemeClr val="bg1"/>
                </a:solidFill>
              </a:rPr>
              <a:t> </a:t>
            </a:r>
            <a:r>
              <a:rPr lang="en-US" sz="4300" dirty="0" err="1">
                <a:solidFill>
                  <a:schemeClr val="bg1"/>
                </a:solidFill>
              </a:rPr>
              <a:t>tháng</a:t>
            </a:r>
            <a:r>
              <a:rPr lang="en-US" sz="4300" dirty="0">
                <a:solidFill>
                  <a:schemeClr val="bg1"/>
                </a:solidFill>
              </a:rPr>
              <a:t> qua, </a:t>
            </a:r>
            <a:r>
              <a:rPr lang="en-US" sz="4300" dirty="0" err="1">
                <a:solidFill>
                  <a:schemeClr val="bg1"/>
                </a:solidFill>
              </a:rPr>
              <a:t>th</a:t>
            </a:r>
            <a:r>
              <a:rPr lang="vi-VN" sz="4300" dirty="0">
                <a:solidFill>
                  <a:schemeClr val="bg1"/>
                </a:solidFill>
              </a:rPr>
              <a:t>ư</a:t>
            </a:r>
            <a:r>
              <a:rPr lang="en-US" sz="4300" dirty="0" err="1">
                <a:solidFill>
                  <a:schemeClr val="bg1"/>
                </a:solidFill>
              </a:rPr>
              <a:t>ơng</a:t>
            </a:r>
            <a:r>
              <a:rPr lang="en-US" sz="4300" dirty="0">
                <a:solidFill>
                  <a:schemeClr val="bg1"/>
                </a:solidFill>
              </a:rPr>
              <a:t> ban </a:t>
            </a:r>
            <a:r>
              <a:rPr lang="en-US" sz="4300" dirty="0" err="1">
                <a:solidFill>
                  <a:schemeClr val="bg1"/>
                </a:solidFill>
              </a:rPr>
              <a:t>phúc</a:t>
            </a:r>
            <a:r>
              <a:rPr lang="en-US" sz="4300" dirty="0">
                <a:solidFill>
                  <a:schemeClr val="bg1"/>
                </a:solidFill>
              </a:rPr>
              <a:t> </a:t>
            </a:r>
            <a:r>
              <a:rPr lang="en-US" sz="4300" dirty="0" err="1">
                <a:solidFill>
                  <a:schemeClr val="bg1"/>
                </a:solidFill>
              </a:rPr>
              <a:t>thiêng</a:t>
            </a:r>
            <a:r>
              <a:rPr lang="en-US" sz="4300" dirty="0">
                <a:solidFill>
                  <a:schemeClr val="bg1"/>
                </a:solidFill>
              </a:rPr>
              <a:t> d</a:t>
            </a:r>
            <a:r>
              <a:rPr lang="vi-VN" sz="4300" dirty="0">
                <a:solidFill>
                  <a:schemeClr val="bg1"/>
                </a:solidFill>
              </a:rPr>
              <a:t>ư</a:t>
            </a:r>
            <a:r>
              <a:rPr lang="en-US" sz="4300" dirty="0">
                <a:solidFill>
                  <a:schemeClr val="bg1"/>
                </a:solidFill>
              </a:rPr>
              <a:t> </a:t>
            </a:r>
            <a:r>
              <a:rPr lang="en-US" sz="4300" dirty="0" err="1">
                <a:solidFill>
                  <a:schemeClr val="bg1"/>
                </a:solidFill>
              </a:rPr>
              <a:t>tràn</a:t>
            </a:r>
            <a:r>
              <a:rPr lang="en-US" sz="4300" dirty="0">
                <a:solidFill>
                  <a:schemeClr val="bg1"/>
                </a:solidFill>
              </a:rPr>
              <a:t> </a:t>
            </a:r>
            <a:r>
              <a:rPr lang="en-US" sz="4300" dirty="0" err="1">
                <a:solidFill>
                  <a:schemeClr val="bg1"/>
                </a:solidFill>
              </a:rPr>
              <a:t>để</a:t>
            </a:r>
            <a:r>
              <a:rPr lang="en-US" sz="4300" dirty="0">
                <a:solidFill>
                  <a:schemeClr val="bg1"/>
                </a:solidFill>
              </a:rPr>
              <a:t> </a:t>
            </a:r>
            <a:r>
              <a:rPr lang="en-US" sz="4300" dirty="0" err="1">
                <a:solidFill>
                  <a:schemeClr val="bg1"/>
                </a:solidFill>
              </a:rPr>
              <a:t>muôn</a:t>
            </a:r>
            <a:r>
              <a:rPr lang="en-US" sz="4300" dirty="0">
                <a:solidFill>
                  <a:schemeClr val="bg1"/>
                </a:solidFill>
              </a:rPr>
              <a:t> ng</a:t>
            </a:r>
            <a:r>
              <a:rPr lang="vi-VN" sz="4300" dirty="0">
                <a:solidFill>
                  <a:schemeClr val="bg1"/>
                </a:solidFill>
              </a:rPr>
              <a:t>ư</a:t>
            </a:r>
            <a:r>
              <a:rPr lang="en-US" sz="4300" dirty="0" err="1">
                <a:solidFill>
                  <a:schemeClr val="bg1"/>
                </a:solidFill>
              </a:rPr>
              <a:t>ời</a:t>
            </a:r>
            <a:r>
              <a:rPr lang="en-US" sz="4300" dirty="0">
                <a:solidFill>
                  <a:schemeClr val="bg1"/>
                </a:solidFill>
              </a:rPr>
              <a:t> </a:t>
            </a:r>
            <a:r>
              <a:rPr lang="en-US" sz="4300" dirty="0" err="1">
                <a:solidFill>
                  <a:schemeClr val="bg1"/>
                </a:solidFill>
              </a:rPr>
              <a:t>sống</a:t>
            </a:r>
            <a:r>
              <a:rPr lang="en-US" sz="4300" dirty="0">
                <a:solidFill>
                  <a:schemeClr val="bg1"/>
                </a:solidFill>
              </a:rPr>
              <a:t> </a:t>
            </a:r>
            <a:r>
              <a:rPr lang="en-US" sz="4300" dirty="0" err="1">
                <a:solidFill>
                  <a:schemeClr val="bg1"/>
                </a:solidFill>
              </a:rPr>
              <a:t>trong</a:t>
            </a:r>
            <a:r>
              <a:rPr lang="en-US" sz="4300" dirty="0">
                <a:solidFill>
                  <a:schemeClr val="bg1"/>
                </a:solidFill>
              </a:rPr>
              <a:t> an </a:t>
            </a:r>
            <a:r>
              <a:rPr lang="en-US" sz="4300" dirty="0" err="1">
                <a:solidFill>
                  <a:schemeClr val="bg1"/>
                </a:solidFill>
              </a:rPr>
              <a:t>bình</a:t>
            </a:r>
            <a:r>
              <a:rPr lang="en-US" sz="4300" dirty="0">
                <a:solidFill>
                  <a:schemeClr val="bg1"/>
                </a:solidFill>
              </a:rPr>
              <a:t>. </a:t>
            </a:r>
            <a:endParaRPr lang="en-US" sz="43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FF00"/>
                </a:solidFill>
                <a:effectLst/>
              </a:rPr>
              <a:t>Tk2:</a:t>
            </a:r>
            <a:r>
              <a:rPr lang="en-US" sz="6000" b="0" dirty="0">
                <a:solidFill>
                  <a:schemeClr val="bg1"/>
                </a:solidFill>
                <a:effectLst/>
              </a:rPr>
              <a:t> </a:t>
            </a:r>
            <a:r>
              <a:rPr lang="en-US" sz="6000" dirty="0" err="1">
                <a:solidFill>
                  <a:schemeClr val="bg1"/>
                </a:solidFill>
              </a:rPr>
              <a:t>Đây</a:t>
            </a:r>
            <a:r>
              <a:rPr lang="en-US" sz="6000" dirty="0">
                <a:solidFill>
                  <a:schemeClr val="bg1"/>
                </a:solidFill>
              </a:rPr>
              <a:t> </a:t>
            </a:r>
            <a:r>
              <a:rPr lang="en-US" sz="6000" dirty="0" err="1">
                <a:solidFill>
                  <a:schemeClr val="bg1"/>
                </a:solidFill>
              </a:rPr>
              <a:t>chùm</a:t>
            </a:r>
            <a:r>
              <a:rPr lang="en-US" sz="6000" dirty="0">
                <a:solidFill>
                  <a:schemeClr val="bg1"/>
                </a:solidFill>
              </a:rPr>
              <a:t> </a:t>
            </a:r>
            <a:r>
              <a:rPr lang="en-US" sz="6000" dirty="0" err="1">
                <a:solidFill>
                  <a:schemeClr val="bg1"/>
                </a:solidFill>
              </a:rPr>
              <a:t>nho</a:t>
            </a:r>
            <a:r>
              <a:rPr lang="en-US" sz="6000" dirty="0">
                <a:solidFill>
                  <a:schemeClr val="bg1"/>
                </a:solidFill>
              </a:rPr>
              <a:t> t</a:t>
            </a:r>
            <a:r>
              <a:rPr lang="vi-VN" sz="6000" dirty="0">
                <a:solidFill>
                  <a:schemeClr val="bg1"/>
                </a:solidFill>
              </a:rPr>
              <a:t>ư</a:t>
            </a:r>
            <a:r>
              <a:rPr lang="en-US" sz="6000" dirty="0" err="1">
                <a:solidFill>
                  <a:schemeClr val="bg1"/>
                </a:solidFill>
              </a:rPr>
              <a:t>ơi</a:t>
            </a:r>
            <a:r>
              <a:rPr lang="en-US" sz="6000" dirty="0">
                <a:solidFill>
                  <a:schemeClr val="bg1"/>
                </a:solidFill>
              </a:rPr>
              <a:t> </a:t>
            </a:r>
            <a:r>
              <a:rPr lang="en-US" sz="6000" dirty="0" err="1">
                <a:solidFill>
                  <a:schemeClr val="bg1"/>
                </a:solidFill>
              </a:rPr>
              <a:t>tốt</a:t>
            </a:r>
            <a:r>
              <a:rPr lang="en-US" sz="6000" dirty="0">
                <a:solidFill>
                  <a:schemeClr val="bg1"/>
                </a:solidFill>
              </a:rPr>
              <a:t> </a:t>
            </a:r>
            <a:r>
              <a:rPr lang="en-US" sz="6000" dirty="0" err="1">
                <a:solidFill>
                  <a:schemeClr val="bg1"/>
                </a:solidFill>
              </a:rPr>
              <a:t>nặng</a:t>
            </a:r>
            <a:r>
              <a:rPr lang="en-US" sz="6000" dirty="0">
                <a:solidFill>
                  <a:schemeClr val="bg1"/>
                </a:solidFill>
              </a:rPr>
              <a:t> </a:t>
            </a:r>
            <a:r>
              <a:rPr lang="en-US" sz="6000" dirty="0" err="1">
                <a:solidFill>
                  <a:schemeClr val="bg1"/>
                </a:solidFill>
              </a:rPr>
              <a:t>trĩu</a:t>
            </a:r>
            <a:r>
              <a:rPr lang="en-US" sz="6000" dirty="0">
                <a:solidFill>
                  <a:schemeClr val="bg1"/>
                </a:solidFill>
              </a:rPr>
              <a:t> </a:t>
            </a:r>
            <a:r>
              <a:rPr lang="en-US" sz="6000" dirty="0" err="1">
                <a:solidFill>
                  <a:schemeClr val="bg1"/>
                </a:solidFill>
              </a:rPr>
              <a:t>kính</a:t>
            </a:r>
            <a:r>
              <a:rPr lang="en-US" sz="6000" dirty="0">
                <a:solidFill>
                  <a:schemeClr val="bg1"/>
                </a:solidFill>
              </a:rPr>
              <a:t> </a:t>
            </a:r>
            <a:r>
              <a:rPr lang="en-US" sz="6000" dirty="0" err="1">
                <a:solidFill>
                  <a:schemeClr val="bg1"/>
                </a:solidFill>
              </a:rPr>
              <a:t>dâng</a:t>
            </a:r>
            <a:r>
              <a:rPr lang="en-US" sz="6000" dirty="0">
                <a:solidFill>
                  <a:schemeClr val="bg1"/>
                </a:solidFill>
              </a:rPr>
              <a:t> </a:t>
            </a:r>
            <a:r>
              <a:rPr lang="en-US" sz="6000" dirty="0" err="1">
                <a:solidFill>
                  <a:schemeClr val="bg1"/>
                </a:solidFill>
              </a:rPr>
              <a:t>về</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trời</a:t>
            </a:r>
            <a:r>
              <a:rPr lang="en-US" sz="6000" dirty="0">
                <a:solidFill>
                  <a:schemeClr val="bg1"/>
                </a:solidFill>
              </a:rPr>
              <a:t>. Do </a:t>
            </a:r>
            <a:r>
              <a:rPr lang="en-US" sz="6000" dirty="0" err="1">
                <a:solidFill>
                  <a:schemeClr val="bg1"/>
                </a:solidFill>
              </a:rPr>
              <a:t>bàn</a:t>
            </a:r>
            <a:r>
              <a:rPr lang="en-US" sz="6000" dirty="0">
                <a:solidFill>
                  <a:schemeClr val="bg1"/>
                </a:solidFill>
              </a:rPr>
              <a:t> </a:t>
            </a:r>
            <a:r>
              <a:rPr lang="en-US" sz="6000" dirty="0" err="1">
                <a:solidFill>
                  <a:schemeClr val="bg1"/>
                </a:solidFill>
              </a:rPr>
              <a:t>tay</a:t>
            </a:r>
            <a:r>
              <a:rPr lang="en-US" sz="6000" dirty="0">
                <a:solidFill>
                  <a:schemeClr val="bg1"/>
                </a:solidFill>
              </a:rPr>
              <a:t> </a:t>
            </a:r>
            <a:r>
              <a:rPr lang="en-US" sz="6000" dirty="0" err="1">
                <a:solidFill>
                  <a:schemeClr val="bg1"/>
                </a:solidFill>
              </a:rPr>
              <a:t>cần</a:t>
            </a:r>
            <a:r>
              <a:rPr lang="en-US" sz="6000" dirty="0">
                <a:solidFill>
                  <a:schemeClr val="bg1"/>
                </a:solidFill>
              </a:rPr>
              <a:t> lao </a:t>
            </a:r>
            <a:r>
              <a:rPr lang="en-US" sz="6000" dirty="0" err="1">
                <a:solidFill>
                  <a:schemeClr val="bg1"/>
                </a:solidFill>
              </a:rPr>
              <a:t>vun</a:t>
            </a:r>
            <a:r>
              <a:rPr lang="en-US" sz="6000" dirty="0">
                <a:solidFill>
                  <a:schemeClr val="bg1"/>
                </a:solidFill>
              </a:rPr>
              <a:t> t</a:t>
            </a:r>
            <a:r>
              <a:rPr lang="vi-VN" sz="6000" dirty="0">
                <a:solidFill>
                  <a:schemeClr val="bg1"/>
                </a:solidFill>
              </a:rPr>
              <a:t>ư</a:t>
            </a:r>
            <a:r>
              <a:rPr lang="en-US" sz="6000" dirty="0" err="1">
                <a:solidFill>
                  <a:schemeClr val="bg1"/>
                </a:solidFill>
              </a:rPr>
              <a:t>ới</a:t>
            </a:r>
            <a:r>
              <a:rPr lang="en-US" sz="6000" dirty="0">
                <a:solidFill>
                  <a:schemeClr val="bg1"/>
                </a:solidFill>
              </a:rPr>
              <a:t> </a:t>
            </a:r>
            <a:r>
              <a:rPr lang="en-US" sz="6000" dirty="0" err="1">
                <a:solidFill>
                  <a:schemeClr val="bg1"/>
                </a:solidFill>
              </a:rPr>
              <a:t>ép</a:t>
            </a:r>
            <a:r>
              <a:rPr lang="en-US" sz="6000" dirty="0">
                <a:solidFill>
                  <a:schemeClr val="bg1"/>
                </a:solidFill>
              </a:rPr>
              <a:t> </a:t>
            </a:r>
            <a:r>
              <a:rPr lang="en-US" sz="6000" dirty="0" err="1">
                <a:solidFill>
                  <a:schemeClr val="bg1"/>
                </a:solidFill>
              </a:rPr>
              <a:t>nên</a:t>
            </a:r>
            <a:r>
              <a:rPr lang="en-US" sz="6000" dirty="0">
                <a:solidFill>
                  <a:schemeClr val="bg1"/>
                </a:solidFill>
              </a:rPr>
              <a:t> r</a:t>
            </a:r>
            <a:r>
              <a:rPr lang="vi-VN" sz="6000" dirty="0">
                <a:solidFill>
                  <a:schemeClr val="bg1"/>
                </a:solidFill>
              </a:rPr>
              <a:t>ư</a:t>
            </a:r>
            <a:r>
              <a:rPr lang="en-US" sz="6000" dirty="0" err="1">
                <a:solidFill>
                  <a:schemeClr val="bg1"/>
                </a:solidFill>
              </a:rPr>
              <a:t>ợu</a:t>
            </a:r>
            <a:r>
              <a:rPr lang="en-US" sz="6000" dirty="0">
                <a:solidFill>
                  <a:schemeClr val="bg1"/>
                </a:solidFill>
              </a:rPr>
              <a:t> </a:t>
            </a:r>
            <a:r>
              <a:rPr lang="en-US" sz="6000" dirty="0" err="1">
                <a:solidFill>
                  <a:schemeClr val="bg1"/>
                </a:solidFill>
              </a:rPr>
              <a:t>ngát</a:t>
            </a:r>
            <a:r>
              <a:rPr lang="en-US" sz="6000" dirty="0">
                <a:solidFill>
                  <a:schemeClr val="bg1"/>
                </a:solidFill>
              </a:rPr>
              <a:t> h</a:t>
            </a:r>
            <a:r>
              <a:rPr lang="vi-VN" sz="6000" dirty="0">
                <a:solidFill>
                  <a:schemeClr val="bg1"/>
                </a:solidFill>
              </a:rPr>
              <a:t>ư</a:t>
            </a:r>
            <a:r>
              <a:rPr lang="en-US" sz="6000" dirty="0" err="1">
                <a:solidFill>
                  <a:schemeClr val="bg1"/>
                </a:solidFill>
              </a:rPr>
              <a:t>ơng</a:t>
            </a:r>
            <a:r>
              <a:rPr lang="en-US" sz="6000" dirty="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300" u="sng" dirty="0" err="1">
                <a:solidFill>
                  <a:srgbClr val="FFFF00"/>
                </a:solidFill>
              </a:rPr>
              <a:t>Đk</a:t>
            </a:r>
            <a:r>
              <a:rPr lang="en-US" sz="4300" u="sng" dirty="0">
                <a:solidFill>
                  <a:srgbClr val="FFFF00"/>
                </a:solidFill>
              </a:rPr>
              <a:t>:</a:t>
            </a:r>
            <a:r>
              <a:rPr lang="en-US" sz="4300" dirty="0">
                <a:solidFill>
                  <a:schemeClr val="bg1"/>
                </a:solidFill>
              </a:rPr>
              <a:t> </a:t>
            </a:r>
            <a:r>
              <a:rPr lang="en-US" sz="4300" dirty="0" err="1">
                <a:solidFill>
                  <a:schemeClr val="bg1"/>
                </a:solidFill>
              </a:rPr>
              <a:t>Kính</a:t>
            </a:r>
            <a:r>
              <a:rPr lang="en-US" sz="4300" dirty="0">
                <a:solidFill>
                  <a:schemeClr val="bg1"/>
                </a:solidFill>
              </a:rPr>
              <a:t> </a:t>
            </a:r>
            <a:r>
              <a:rPr lang="en-US" sz="4300" dirty="0" err="1">
                <a:solidFill>
                  <a:schemeClr val="bg1"/>
                </a:solidFill>
              </a:rPr>
              <a:t>tiến</a:t>
            </a:r>
            <a:r>
              <a:rPr lang="en-US" sz="4300" dirty="0">
                <a:solidFill>
                  <a:schemeClr val="bg1"/>
                </a:solidFill>
              </a:rPr>
              <a:t> </a:t>
            </a:r>
            <a:r>
              <a:rPr lang="en-US" sz="4300" dirty="0" err="1">
                <a:solidFill>
                  <a:schemeClr val="bg1"/>
                </a:solidFill>
              </a:rPr>
              <a:t>lên</a:t>
            </a:r>
            <a:r>
              <a:rPr lang="en-US" sz="4300" dirty="0">
                <a:solidFill>
                  <a:schemeClr val="bg1"/>
                </a:solidFill>
              </a:rPr>
              <a:t> </a:t>
            </a:r>
            <a:r>
              <a:rPr lang="en-US" sz="4300" dirty="0" err="1">
                <a:solidFill>
                  <a:schemeClr val="bg1"/>
                </a:solidFill>
              </a:rPr>
              <a:t>Ngài</a:t>
            </a:r>
            <a:r>
              <a:rPr lang="en-US" sz="4300" dirty="0">
                <a:solidFill>
                  <a:schemeClr val="bg1"/>
                </a:solidFill>
              </a:rPr>
              <a:t> </a:t>
            </a:r>
            <a:r>
              <a:rPr lang="en-US" sz="4300" dirty="0" err="1">
                <a:solidFill>
                  <a:schemeClr val="bg1"/>
                </a:solidFill>
              </a:rPr>
              <a:t>lễ</a:t>
            </a:r>
            <a:r>
              <a:rPr lang="en-US" sz="4300" dirty="0">
                <a:solidFill>
                  <a:schemeClr val="bg1"/>
                </a:solidFill>
              </a:rPr>
              <a:t> </a:t>
            </a:r>
            <a:r>
              <a:rPr lang="en-US" sz="4300" dirty="0" err="1">
                <a:solidFill>
                  <a:schemeClr val="bg1"/>
                </a:solidFill>
              </a:rPr>
              <a:t>dâng</a:t>
            </a:r>
            <a:r>
              <a:rPr lang="en-US" sz="4300" dirty="0">
                <a:solidFill>
                  <a:schemeClr val="bg1"/>
                </a:solidFill>
              </a:rPr>
              <a:t> </a:t>
            </a:r>
            <a:r>
              <a:rPr lang="en-US" sz="4300" dirty="0" err="1">
                <a:solidFill>
                  <a:schemeClr val="bg1"/>
                </a:solidFill>
              </a:rPr>
              <a:t>để</a:t>
            </a:r>
            <a:r>
              <a:rPr lang="en-US" sz="4300" dirty="0">
                <a:solidFill>
                  <a:schemeClr val="bg1"/>
                </a:solidFill>
              </a:rPr>
              <a:t> </a:t>
            </a:r>
            <a:r>
              <a:rPr lang="en-US" sz="4300" dirty="0" err="1">
                <a:solidFill>
                  <a:schemeClr val="bg1"/>
                </a:solidFill>
              </a:rPr>
              <a:t>hiến</a:t>
            </a:r>
            <a:r>
              <a:rPr lang="en-US" sz="4300" dirty="0">
                <a:solidFill>
                  <a:schemeClr val="bg1"/>
                </a:solidFill>
              </a:rPr>
              <a:t> </a:t>
            </a:r>
            <a:r>
              <a:rPr lang="en-US" sz="4300" dirty="0" err="1">
                <a:solidFill>
                  <a:schemeClr val="bg1"/>
                </a:solidFill>
              </a:rPr>
              <a:t>tế</a:t>
            </a:r>
            <a:r>
              <a:rPr lang="en-US" sz="4300" dirty="0">
                <a:solidFill>
                  <a:schemeClr val="bg1"/>
                </a:solidFill>
              </a:rPr>
              <a:t> </a:t>
            </a:r>
            <a:r>
              <a:rPr lang="en-US" sz="4300" dirty="0" err="1">
                <a:solidFill>
                  <a:schemeClr val="bg1"/>
                </a:solidFill>
              </a:rPr>
              <a:t>với</a:t>
            </a:r>
            <a:r>
              <a:rPr lang="en-US" sz="4300" dirty="0">
                <a:solidFill>
                  <a:schemeClr val="bg1"/>
                </a:solidFill>
              </a:rPr>
              <a:t> Con </a:t>
            </a:r>
            <a:r>
              <a:rPr lang="en-US" sz="4300" dirty="0" err="1">
                <a:solidFill>
                  <a:schemeClr val="bg1"/>
                </a:solidFill>
              </a:rPr>
              <a:t>Một</a:t>
            </a:r>
            <a:r>
              <a:rPr lang="en-US" sz="4300" dirty="0">
                <a:solidFill>
                  <a:schemeClr val="bg1"/>
                </a:solidFill>
              </a:rPr>
              <a:t> Cha, </a:t>
            </a:r>
            <a:r>
              <a:rPr lang="en-US" sz="4300" dirty="0" err="1">
                <a:solidFill>
                  <a:schemeClr val="bg1"/>
                </a:solidFill>
              </a:rPr>
              <a:t>nh</a:t>
            </a:r>
            <a:r>
              <a:rPr lang="vi-VN" sz="4300" dirty="0">
                <a:solidFill>
                  <a:schemeClr val="bg1"/>
                </a:solidFill>
              </a:rPr>
              <a:t>ư</a:t>
            </a:r>
            <a:r>
              <a:rPr lang="en-US" sz="4300" dirty="0">
                <a:solidFill>
                  <a:schemeClr val="bg1"/>
                </a:solidFill>
              </a:rPr>
              <a:t> x</a:t>
            </a:r>
            <a:r>
              <a:rPr lang="vi-VN" sz="4300" dirty="0">
                <a:solidFill>
                  <a:schemeClr val="bg1"/>
                </a:solidFill>
              </a:rPr>
              <a:t>ư</a:t>
            </a:r>
            <a:r>
              <a:rPr lang="en-US" sz="4300" dirty="0">
                <a:solidFill>
                  <a:schemeClr val="bg1"/>
                </a:solidFill>
              </a:rPr>
              <a:t>a Ng</a:t>
            </a:r>
            <a:r>
              <a:rPr lang="vi-VN" sz="4300" dirty="0">
                <a:solidFill>
                  <a:schemeClr val="bg1"/>
                </a:solidFill>
              </a:rPr>
              <a:t>ư</a:t>
            </a:r>
            <a:r>
              <a:rPr lang="en-US" sz="4300" dirty="0" err="1">
                <a:solidFill>
                  <a:schemeClr val="bg1"/>
                </a:solidFill>
              </a:rPr>
              <a:t>ời</a:t>
            </a:r>
            <a:r>
              <a:rPr lang="en-US" sz="4300" dirty="0">
                <a:solidFill>
                  <a:schemeClr val="bg1"/>
                </a:solidFill>
              </a:rPr>
              <a:t> </a:t>
            </a:r>
            <a:r>
              <a:rPr lang="en-US" sz="4300" dirty="0" err="1">
                <a:solidFill>
                  <a:schemeClr val="bg1"/>
                </a:solidFill>
              </a:rPr>
              <a:t>đã</a:t>
            </a:r>
            <a:r>
              <a:rPr lang="en-US" sz="4300" dirty="0">
                <a:solidFill>
                  <a:schemeClr val="bg1"/>
                </a:solidFill>
              </a:rPr>
              <a:t> </a:t>
            </a:r>
            <a:r>
              <a:rPr lang="en-US" sz="4300" dirty="0" err="1">
                <a:solidFill>
                  <a:schemeClr val="bg1"/>
                </a:solidFill>
              </a:rPr>
              <a:t>phó</a:t>
            </a:r>
            <a:r>
              <a:rPr lang="en-US" sz="4300" dirty="0">
                <a:solidFill>
                  <a:schemeClr val="bg1"/>
                </a:solidFill>
              </a:rPr>
              <a:t> </a:t>
            </a:r>
            <a:r>
              <a:rPr lang="en-US" sz="4300" dirty="0" err="1">
                <a:solidFill>
                  <a:schemeClr val="bg1"/>
                </a:solidFill>
              </a:rPr>
              <a:t>mình</a:t>
            </a:r>
            <a:r>
              <a:rPr lang="en-US" sz="4300" dirty="0">
                <a:solidFill>
                  <a:schemeClr val="bg1"/>
                </a:solidFill>
              </a:rPr>
              <a:t> </a:t>
            </a:r>
            <a:r>
              <a:rPr lang="en-US" sz="4300" dirty="0" err="1">
                <a:solidFill>
                  <a:schemeClr val="bg1"/>
                </a:solidFill>
              </a:rPr>
              <a:t>làm</a:t>
            </a:r>
            <a:r>
              <a:rPr lang="en-US" sz="4300" dirty="0">
                <a:solidFill>
                  <a:schemeClr val="bg1"/>
                </a:solidFill>
              </a:rPr>
              <a:t> </a:t>
            </a:r>
            <a:r>
              <a:rPr lang="en-US" sz="4300" dirty="0" err="1">
                <a:solidFill>
                  <a:schemeClr val="bg1"/>
                </a:solidFill>
              </a:rPr>
              <a:t>Thần</a:t>
            </a:r>
            <a:r>
              <a:rPr lang="en-US" sz="4300" dirty="0">
                <a:solidFill>
                  <a:schemeClr val="bg1"/>
                </a:solidFill>
              </a:rPr>
              <a:t> L</a:t>
            </a:r>
            <a:r>
              <a:rPr lang="vi-VN" sz="4300" dirty="0">
                <a:solidFill>
                  <a:schemeClr val="bg1"/>
                </a:solidFill>
              </a:rPr>
              <a:t>ư</a:t>
            </a:r>
            <a:r>
              <a:rPr lang="en-US" sz="4300" dirty="0" err="1">
                <a:solidFill>
                  <a:schemeClr val="bg1"/>
                </a:solidFill>
              </a:rPr>
              <a:t>ơng</a:t>
            </a:r>
            <a:r>
              <a:rPr lang="en-US" sz="4300" dirty="0">
                <a:solidFill>
                  <a:schemeClr val="bg1"/>
                </a:solidFill>
              </a:rPr>
              <a:t> </a:t>
            </a:r>
            <a:r>
              <a:rPr lang="en-US" sz="4300" dirty="0" err="1">
                <a:solidFill>
                  <a:schemeClr val="bg1"/>
                </a:solidFill>
              </a:rPr>
              <a:t>nuôi</a:t>
            </a:r>
            <a:r>
              <a:rPr lang="en-US" sz="4300" dirty="0">
                <a:solidFill>
                  <a:schemeClr val="bg1"/>
                </a:solidFill>
              </a:rPr>
              <a:t> d</a:t>
            </a:r>
            <a:r>
              <a:rPr lang="vi-VN" sz="4300" dirty="0">
                <a:solidFill>
                  <a:schemeClr val="bg1"/>
                </a:solidFill>
              </a:rPr>
              <a:t>ư</a:t>
            </a:r>
            <a:r>
              <a:rPr lang="en-US" sz="4300" dirty="0" err="1">
                <a:solidFill>
                  <a:schemeClr val="bg1"/>
                </a:solidFill>
              </a:rPr>
              <a:t>ỡng</a:t>
            </a:r>
            <a:r>
              <a:rPr lang="en-US" sz="4300" dirty="0">
                <a:solidFill>
                  <a:schemeClr val="bg1"/>
                </a:solidFill>
              </a:rPr>
              <a:t> </a:t>
            </a:r>
            <a:r>
              <a:rPr lang="en-US" sz="4300" dirty="0" err="1">
                <a:solidFill>
                  <a:schemeClr val="bg1"/>
                </a:solidFill>
              </a:rPr>
              <a:t>toàn</a:t>
            </a:r>
            <a:r>
              <a:rPr lang="en-US" sz="4300" dirty="0">
                <a:solidFill>
                  <a:schemeClr val="bg1"/>
                </a:solidFill>
              </a:rPr>
              <a:t> </a:t>
            </a:r>
            <a:r>
              <a:rPr lang="en-US" sz="4300" dirty="0" err="1">
                <a:solidFill>
                  <a:schemeClr val="bg1"/>
                </a:solidFill>
              </a:rPr>
              <a:t>dân</a:t>
            </a:r>
            <a:r>
              <a:rPr lang="en-US" sz="4300" dirty="0">
                <a:solidFill>
                  <a:schemeClr val="bg1"/>
                </a:solidFill>
              </a:rPr>
              <a:t>. Xin Cha </a:t>
            </a:r>
            <a:r>
              <a:rPr lang="en-US" sz="4300" dirty="0" err="1">
                <a:solidFill>
                  <a:schemeClr val="bg1"/>
                </a:solidFill>
              </a:rPr>
              <a:t>th</a:t>
            </a:r>
            <a:r>
              <a:rPr lang="vi-VN" sz="4300" dirty="0">
                <a:solidFill>
                  <a:schemeClr val="bg1"/>
                </a:solidFill>
              </a:rPr>
              <a:t>ư</a:t>
            </a:r>
            <a:r>
              <a:rPr lang="en-US" sz="4300" dirty="0" err="1">
                <a:solidFill>
                  <a:schemeClr val="bg1"/>
                </a:solidFill>
              </a:rPr>
              <a:t>ơng</a:t>
            </a:r>
            <a:r>
              <a:rPr lang="en-US" sz="4300" dirty="0">
                <a:solidFill>
                  <a:schemeClr val="bg1"/>
                </a:solidFill>
              </a:rPr>
              <a:t> </a:t>
            </a:r>
            <a:r>
              <a:rPr lang="en-US" sz="4300" dirty="0" err="1">
                <a:solidFill>
                  <a:schemeClr val="bg1"/>
                </a:solidFill>
              </a:rPr>
              <a:t>nhận</a:t>
            </a:r>
            <a:r>
              <a:rPr lang="en-US" sz="4300" dirty="0">
                <a:solidFill>
                  <a:schemeClr val="bg1"/>
                </a:solidFill>
              </a:rPr>
              <a:t> </a:t>
            </a:r>
            <a:r>
              <a:rPr lang="en-US" sz="4300" dirty="0" err="1">
                <a:solidFill>
                  <a:schemeClr val="bg1"/>
                </a:solidFill>
              </a:rPr>
              <a:t>những</a:t>
            </a:r>
            <a:r>
              <a:rPr lang="en-US" sz="4300" dirty="0">
                <a:solidFill>
                  <a:schemeClr val="bg1"/>
                </a:solidFill>
              </a:rPr>
              <a:t> </a:t>
            </a:r>
            <a:r>
              <a:rPr lang="en-US" sz="4300" dirty="0" err="1">
                <a:solidFill>
                  <a:schemeClr val="bg1"/>
                </a:solidFill>
              </a:rPr>
              <a:t>vui</a:t>
            </a:r>
            <a:r>
              <a:rPr lang="en-US" sz="4300" dirty="0">
                <a:solidFill>
                  <a:schemeClr val="bg1"/>
                </a:solidFill>
              </a:rPr>
              <a:t> </a:t>
            </a:r>
            <a:r>
              <a:rPr lang="en-US" sz="4300" dirty="0" err="1">
                <a:solidFill>
                  <a:schemeClr val="bg1"/>
                </a:solidFill>
              </a:rPr>
              <a:t>buồn</a:t>
            </a:r>
            <a:r>
              <a:rPr lang="en-US" sz="4300" dirty="0">
                <a:solidFill>
                  <a:schemeClr val="bg1"/>
                </a:solidFill>
              </a:rPr>
              <a:t> </a:t>
            </a:r>
            <a:r>
              <a:rPr lang="vi-VN" sz="4300" dirty="0">
                <a:solidFill>
                  <a:schemeClr val="bg1"/>
                </a:solidFill>
              </a:rPr>
              <a:t>ư</a:t>
            </a:r>
            <a:r>
              <a:rPr lang="en-US" sz="4300" dirty="0" err="1">
                <a:solidFill>
                  <a:schemeClr val="bg1"/>
                </a:solidFill>
              </a:rPr>
              <a:t>ớc</a:t>
            </a:r>
            <a:r>
              <a:rPr lang="en-US" sz="4300" dirty="0">
                <a:solidFill>
                  <a:schemeClr val="bg1"/>
                </a:solidFill>
              </a:rPr>
              <a:t> </a:t>
            </a:r>
            <a:r>
              <a:rPr lang="en-US" sz="4300" dirty="0" err="1">
                <a:solidFill>
                  <a:schemeClr val="bg1"/>
                </a:solidFill>
              </a:rPr>
              <a:t>mong</a:t>
            </a:r>
            <a:r>
              <a:rPr lang="en-US" sz="4300" dirty="0">
                <a:solidFill>
                  <a:schemeClr val="bg1"/>
                </a:solidFill>
              </a:rPr>
              <a:t> </a:t>
            </a:r>
            <a:r>
              <a:rPr lang="en-US" sz="4300" dirty="0" err="1">
                <a:solidFill>
                  <a:schemeClr val="bg1"/>
                </a:solidFill>
              </a:rPr>
              <a:t>ngày</a:t>
            </a:r>
            <a:r>
              <a:rPr lang="en-US" sz="4300" dirty="0">
                <a:solidFill>
                  <a:schemeClr val="bg1"/>
                </a:solidFill>
              </a:rPr>
              <a:t> </a:t>
            </a:r>
            <a:r>
              <a:rPr lang="en-US" sz="4300" dirty="0" err="1">
                <a:solidFill>
                  <a:schemeClr val="bg1"/>
                </a:solidFill>
              </a:rPr>
              <a:t>tháng</a:t>
            </a:r>
            <a:r>
              <a:rPr lang="en-US" sz="4300" dirty="0">
                <a:solidFill>
                  <a:schemeClr val="bg1"/>
                </a:solidFill>
              </a:rPr>
              <a:t> qua, </a:t>
            </a:r>
            <a:r>
              <a:rPr lang="en-US" sz="4300" dirty="0" err="1">
                <a:solidFill>
                  <a:schemeClr val="bg1"/>
                </a:solidFill>
              </a:rPr>
              <a:t>th</a:t>
            </a:r>
            <a:r>
              <a:rPr lang="vi-VN" sz="4300" dirty="0">
                <a:solidFill>
                  <a:schemeClr val="bg1"/>
                </a:solidFill>
              </a:rPr>
              <a:t>ư</a:t>
            </a:r>
            <a:r>
              <a:rPr lang="en-US" sz="4300" dirty="0" err="1">
                <a:solidFill>
                  <a:schemeClr val="bg1"/>
                </a:solidFill>
              </a:rPr>
              <a:t>ơng</a:t>
            </a:r>
            <a:r>
              <a:rPr lang="en-US" sz="4300" dirty="0">
                <a:solidFill>
                  <a:schemeClr val="bg1"/>
                </a:solidFill>
              </a:rPr>
              <a:t> ban </a:t>
            </a:r>
            <a:r>
              <a:rPr lang="en-US" sz="4300" dirty="0" err="1">
                <a:solidFill>
                  <a:schemeClr val="bg1"/>
                </a:solidFill>
              </a:rPr>
              <a:t>phúc</a:t>
            </a:r>
            <a:r>
              <a:rPr lang="en-US" sz="4300" dirty="0">
                <a:solidFill>
                  <a:schemeClr val="bg1"/>
                </a:solidFill>
              </a:rPr>
              <a:t> </a:t>
            </a:r>
            <a:r>
              <a:rPr lang="en-US" sz="4300" dirty="0" err="1">
                <a:solidFill>
                  <a:schemeClr val="bg1"/>
                </a:solidFill>
              </a:rPr>
              <a:t>thiêng</a:t>
            </a:r>
            <a:r>
              <a:rPr lang="en-US" sz="4300" dirty="0">
                <a:solidFill>
                  <a:schemeClr val="bg1"/>
                </a:solidFill>
              </a:rPr>
              <a:t> d</a:t>
            </a:r>
            <a:r>
              <a:rPr lang="vi-VN" sz="4300" dirty="0">
                <a:solidFill>
                  <a:schemeClr val="bg1"/>
                </a:solidFill>
              </a:rPr>
              <a:t>ư</a:t>
            </a:r>
            <a:r>
              <a:rPr lang="en-US" sz="4300" dirty="0">
                <a:solidFill>
                  <a:schemeClr val="bg1"/>
                </a:solidFill>
              </a:rPr>
              <a:t> </a:t>
            </a:r>
            <a:r>
              <a:rPr lang="en-US" sz="4300" dirty="0" err="1">
                <a:solidFill>
                  <a:schemeClr val="bg1"/>
                </a:solidFill>
              </a:rPr>
              <a:t>tràn</a:t>
            </a:r>
            <a:r>
              <a:rPr lang="en-US" sz="4300" dirty="0">
                <a:solidFill>
                  <a:schemeClr val="bg1"/>
                </a:solidFill>
              </a:rPr>
              <a:t> </a:t>
            </a:r>
            <a:r>
              <a:rPr lang="en-US" sz="4300" dirty="0" err="1">
                <a:solidFill>
                  <a:schemeClr val="bg1"/>
                </a:solidFill>
              </a:rPr>
              <a:t>để</a:t>
            </a:r>
            <a:r>
              <a:rPr lang="en-US" sz="4300" dirty="0">
                <a:solidFill>
                  <a:schemeClr val="bg1"/>
                </a:solidFill>
              </a:rPr>
              <a:t> </a:t>
            </a:r>
            <a:r>
              <a:rPr lang="en-US" sz="4300" dirty="0" err="1">
                <a:solidFill>
                  <a:schemeClr val="bg1"/>
                </a:solidFill>
              </a:rPr>
              <a:t>muôn</a:t>
            </a:r>
            <a:r>
              <a:rPr lang="en-US" sz="4300" dirty="0">
                <a:solidFill>
                  <a:schemeClr val="bg1"/>
                </a:solidFill>
              </a:rPr>
              <a:t> ng</a:t>
            </a:r>
            <a:r>
              <a:rPr lang="vi-VN" sz="4300" dirty="0">
                <a:solidFill>
                  <a:schemeClr val="bg1"/>
                </a:solidFill>
              </a:rPr>
              <a:t>ư</a:t>
            </a:r>
            <a:r>
              <a:rPr lang="en-US" sz="4300" dirty="0" err="1">
                <a:solidFill>
                  <a:schemeClr val="bg1"/>
                </a:solidFill>
              </a:rPr>
              <a:t>ời</a:t>
            </a:r>
            <a:r>
              <a:rPr lang="en-US" sz="4300" dirty="0">
                <a:solidFill>
                  <a:schemeClr val="bg1"/>
                </a:solidFill>
              </a:rPr>
              <a:t> </a:t>
            </a:r>
            <a:r>
              <a:rPr lang="en-US" sz="4300" dirty="0" err="1">
                <a:solidFill>
                  <a:schemeClr val="bg1"/>
                </a:solidFill>
              </a:rPr>
              <a:t>sống</a:t>
            </a:r>
            <a:r>
              <a:rPr lang="en-US" sz="4300" dirty="0">
                <a:solidFill>
                  <a:schemeClr val="bg1"/>
                </a:solidFill>
              </a:rPr>
              <a:t> </a:t>
            </a:r>
            <a:r>
              <a:rPr lang="en-US" sz="4300" dirty="0" err="1">
                <a:solidFill>
                  <a:schemeClr val="bg1"/>
                </a:solidFill>
              </a:rPr>
              <a:t>trong</a:t>
            </a:r>
            <a:r>
              <a:rPr lang="en-US" sz="4300" dirty="0">
                <a:solidFill>
                  <a:schemeClr val="bg1"/>
                </a:solidFill>
              </a:rPr>
              <a:t> an </a:t>
            </a:r>
            <a:r>
              <a:rPr lang="en-US" sz="4300" dirty="0" err="1">
                <a:solidFill>
                  <a:schemeClr val="bg1"/>
                </a:solidFill>
              </a:rPr>
              <a:t>bình</a:t>
            </a:r>
            <a:r>
              <a:rPr lang="en-US" sz="4300" dirty="0">
                <a:solidFill>
                  <a:schemeClr val="bg1"/>
                </a:solidFill>
              </a:rPr>
              <a:t>. </a:t>
            </a:r>
            <a:endParaRPr lang="en-US" sz="4300" b="0" dirty="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39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1445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rPr>
              <a:t>Ca </a:t>
            </a:r>
            <a:r>
              <a:rPr lang="en-US" sz="5400" b="0" dirty="0" err="1">
                <a:solidFill>
                  <a:srgbClr val="FFFF00"/>
                </a:solidFill>
                <a:effectLst/>
              </a:rPr>
              <a:t>Nguyện</a:t>
            </a:r>
            <a:r>
              <a:rPr lang="en-US" sz="5400" b="0" dirty="0">
                <a:solidFill>
                  <a:srgbClr val="FFFF00"/>
                </a:solidFill>
                <a:effectLst/>
              </a:rPr>
              <a:t> </a:t>
            </a:r>
            <a:r>
              <a:rPr lang="en-US" sz="5400" b="0" dirty="0" err="1">
                <a:solidFill>
                  <a:srgbClr val="FFFF00"/>
                </a:solidFill>
                <a:effectLst/>
              </a:rPr>
              <a:t>Hiệp</a:t>
            </a:r>
            <a:r>
              <a:rPr lang="en-US" sz="5400" b="0" dirty="0">
                <a:solidFill>
                  <a:srgbClr val="FFFF00"/>
                </a:solidFill>
                <a:effectLst/>
              </a:rPr>
              <a:t> </a:t>
            </a:r>
            <a:r>
              <a:rPr lang="en-US" sz="54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en-US" sz="5400" dirty="0" err="1">
                <a:solidFill>
                  <a:srgbClr val="FFFF00"/>
                </a:solidFill>
              </a:rPr>
              <a:t>Dạy</a:t>
            </a:r>
            <a:r>
              <a:rPr lang="en-US" sz="5400" dirty="0">
                <a:solidFill>
                  <a:srgbClr val="FFFF00"/>
                </a:solidFill>
              </a:rPr>
              <a:t> Con </a:t>
            </a:r>
            <a:r>
              <a:rPr lang="en-US" sz="5400" dirty="0" err="1">
                <a:solidFill>
                  <a:srgbClr val="FFFF00"/>
                </a:solidFill>
              </a:rPr>
              <a:t>Nên</a:t>
            </a:r>
            <a:r>
              <a:rPr lang="en-US" sz="5400" dirty="0">
                <a:solidFill>
                  <a:srgbClr val="FFFF00"/>
                </a:solidFill>
              </a:rPr>
              <a:t> </a:t>
            </a:r>
            <a:r>
              <a:rPr lang="en-US" sz="5400" dirty="0" err="1">
                <a:solidFill>
                  <a:srgbClr val="FFFF00"/>
                </a:solidFill>
              </a:rPr>
              <a:t>Nhân</a:t>
            </a:r>
            <a:r>
              <a:rPr lang="en-US" sz="5400" dirty="0">
                <a:solidFill>
                  <a:srgbClr val="FFFF00"/>
                </a:solidFill>
              </a:rPr>
              <a:t> </a:t>
            </a:r>
            <a:r>
              <a:rPr lang="en-US" sz="5400" dirty="0" err="1">
                <a:solidFill>
                  <a:srgbClr val="FFFF00"/>
                </a:solidFill>
              </a:rPr>
              <a:t>Chứng</a:t>
            </a:r>
            <a:r>
              <a:rPr lang="en-US" sz="5400" dirty="0">
                <a:solidFill>
                  <a:srgbClr val="FFFF00"/>
                </a:solidFill>
              </a:rPr>
              <a:t/>
            </a:r>
            <a:br>
              <a:rPr lang="en-US" sz="5400" dirty="0">
                <a:solidFill>
                  <a:srgbClr val="FFFF00"/>
                </a:solidFill>
              </a:rPr>
            </a:br>
            <a:r>
              <a:rPr lang="en-US" sz="5400" dirty="0">
                <a:solidFill>
                  <a:schemeClr val="bg1"/>
                </a:solidFill>
              </a:rPr>
              <a:t>St: </a:t>
            </a:r>
            <a:r>
              <a:rPr lang="en-US" sz="5400" b="0" i="1" dirty="0" err="1">
                <a:solidFill>
                  <a:schemeClr val="bg1"/>
                </a:solidFill>
                <a:effectLst/>
              </a:rPr>
              <a:t>Nguyễn</a:t>
            </a:r>
            <a:r>
              <a:rPr lang="en-US" sz="5400" b="0" i="1" dirty="0">
                <a:solidFill>
                  <a:schemeClr val="bg1"/>
                </a:solidFill>
                <a:effectLst/>
              </a:rPr>
              <a:t> </a:t>
            </a:r>
            <a:r>
              <a:rPr lang="en-US" sz="5400" b="0" i="1" dirty="0" err="1">
                <a:solidFill>
                  <a:schemeClr val="bg1"/>
                </a:solidFill>
                <a:effectLst/>
              </a:rPr>
              <a:t>Ngọc</a:t>
            </a:r>
            <a:r>
              <a:rPr lang="en-US" sz="5400" b="0" i="1" dirty="0">
                <a:solidFill>
                  <a:schemeClr val="bg1"/>
                </a:solidFill>
                <a:effectLst/>
              </a:rPr>
              <a:t> </a:t>
            </a:r>
            <a:r>
              <a:rPr lang="en-US" sz="5400" b="0" i="1" dirty="0" err="1">
                <a:solidFill>
                  <a:schemeClr val="bg1"/>
                </a:solidFill>
                <a:effectLst/>
              </a:rPr>
              <a:t>Tiến</a:t>
            </a:r>
            <a:endParaRPr lang="en-US" sz="54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213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P</a:t>
            </a:r>
            <a:r>
              <a:rPr lang="en-US" sz="6000" b="0" u="sng" dirty="0">
                <a:solidFill>
                  <a:srgbClr val="FFFF00"/>
                </a:solidFill>
                <a:effectLst/>
              </a:rPr>
              <a:t>k1:</a:t>
            </a:r>
            <a:r>
              <a:rPr lang="en-US" sz="6000" b="0" dirty="0">
                <a:solidFill>
                  <a:schemeClr val="bg1"/>
                </a:solidFill>
                <a:effectLst/>
              </a:rPr>
              <a:t> </a:t>
            </a:r>
            <a:r>
              <a:rPr lang="en-US" sz="6000" dirty="0" err="1">
                <a:solidFill>
                  <a:schemeClr val="bg1"/>
                </a:solidFill>
              </a:rPr>
              <a:t>Chẳng</a:t>
            </a:r>
            <a:r>
              <a:rPr lang="en-US" sz="6000" dirty="0">
                <a:solidFill>
                  <a:schemeClr val="bg1"/>
                </a:solidFill>
              </a:rPr>
              <a:t> </a:t>
            </a:r>
            <a:r>
              <a:rPr lang="en-US" sz="6000" dirty="0" err="1">
                <a:solidFill>
                  <a:schemeClr val="bg1"/>
                </a:solidFill>
              </a:rPr>
              <a:t>mong</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cất</a:t>
            </a:r>
            <a:r>
              <a:rPr lang="en-US" sz="6000" dirty="0">
                <a:solidFill>
                  <a:schemeClr val="bg1"/>
                </a:solidFill>
              </a:rPr>
              <a:t> </a:t>
            </a:r>
            <a:r>
              <a:rPr lang="en-US" sz="6000" dirty="0" err="1">
                <a:solidFill>
                  <a:schemeClr val="bg1"/>
                </a:solidFill>
              </a:rPr>
              <a:t>đi</a:t>
            </a:r>
            <a:r>
              <a:rPr lang="en-US" sz="6000" dirty="0">
                <a:solidFill>
                  <a:schemeClr val="bg1"/>
                </a:solidFill>
              </a:rPr>
              <a:t> </a:t>
            </a:r>
            <a:r>
              <a:rPr lang="en-US" sz="6000" dirty="0" err="1">
                <a:solidFill>
                  <a:schemeClr val="bg1"/>
                </a:solidFill>
              </a:rPr>
              <a:t>những</a:t>
            </a:r>
            <a:r>
              <a:rPr lang="en-US" sz="6000" dirty="0">
                <a:solidFill>
                  <a:schemeClr val="bg1"/>
                </a:solidFill>
              </a:rPr>
              <a:t> </a:t>
            </a:r>
            <a:r>
              <a:rPr lang="en-US" sz="6000" dirty="0" err="1">
                <a:solidFill>
                  <a:schemeClr val="bg1"/>
                </a:solidFill>
              </a:rPr>
              <a:t>buồn</a:t>
            </a:r>
            <a:r>
              <a:rPr lang="en-US" sz="6000" dirty="0">
                <a:solidFill>
                  <a:schemeClr val="bg1"/>
                </a:solidFill>
              </a:rPr>
              <a:t> </a:t>
            </a:r>
            <a:r>
              <a:rPr lang="en-US" sz="6000" dirty="0" err="1">
                <a:solidFill>
                  <a:schemeClr val="bg1"/>
                </a:solidFill>
              </a:rPr>
              <a:t>đau</a:t>
            </a:r>
            <a:r>
              <a:rPr lang="en-US" sz="6000" dirty="0">
                <a:solidFill>
                  <a:schemeClr val="bg1"/>
                </a:solidFill>
              </a:rPr>
              <a:t> </a:t>
            </a:r>
            <a:r>
              <a:rPr lang="en-US" sz="6000" dirty="0" err="1">
                <a:solidFill>
                  <a:schemeClr val="bg1"/>
                </a:solidFill>
              </a:rPr>
              <a:t>đến</a:t>
            </a:r>
            <a:r>
              <a:rPr lang="en-US" sz="6000" dirty="0">
                <a:solidFill>
                  <a:schemeClr val="bg1"/>
                </a:solidFill>
              </a:rPr>
              <a:t> </a:t>
            </a:r>
            <a:r>
              <a:rPr lang="en-US" sz="6000" dirty="0" err="1">
                <a:solidFill>
                  <a:schemeClr val="bg1"/>
                </a:solidFill>
              </a:rPr>
              <a:t>trong</a:t>
            </a:r>
            <a:r>
              <a:rPr lang="en-US" sz="6000" dirty="0">
                <a:solidFill>
                  <a:schemeClr val="bg1"/>
                </a:solidFill>
              </a:rPr>
              <a:t> </a:t>
            </a:r>
            <a:r>
              <a:rPr lang="en-US" sz="6000" dirty="0" err="1">
                <a:solidFill>
                  <a:schemeClr val="bg1"/>
                </a:solidFill>
              </a:rPr>
              <a:t>cuộc</a:t>
            </a:r>
            <a:r>
              <a:rPr lang="en-US" sz="6000" dirty="0">
                <a:solidFill>
                  <a:schemeClr val="bg1"/>
                </a:solidFill>
              </a:rPr>
              <a:t> </a:t>
            </a:r>
            <a:r>
              <a:rPr lang="en-US" sz="6000" dirty="0" err="1">
                <a:solidFill>
                  <a:schemeClr val="bg1"/>
                </a:solidFill>
              </a:rPr>
              <a:t>sống</a:t>
            </a:r>
            <a:r>
              <a:rPr lang="en-US" sz="6000" dirty="0">
                <a:solidFill>
                  <a:schemeClr val="bg1"/>
                </a:solidFill>
              </a:rPr>
              <a:t>. </a:t>
            </a:r>
            <a:r>
              <a:rPr lang="en-US" sz="6000" dirty="0" err="1">
                <a:solidFill>
                  <a:schemeClr val="bg1"/>
                </a:solidFill>
              </a:rPr>
              <a:t>Chẳng</a:t>
            </a:r>
            <a:r>
              <a:rPr lang="en-US" sz="6000" dirty="0">
                <a:solidFill>
                  <a:schemeClr val="bg1"/>
                </a:solidFill>
              </a:rPr>
              <a:t> </a:t>
            </a:r>
            <a:r>
              <a:rPr lang="en-US" sz="6000" dirty="0" err="1">
                <a:solidFill>
                  <a:schemeClr val="bg1"/>
                </a:solidFill>
              </a:rPr>
              <a:t>mong</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xóa</a:t>
            </a:r>
            <a:r>
              <a:rPr lang="en-US" sz="6000" dirty="0">
                <a:solidFill>
                  <a:schemeClr val="bg1"/>
                </a:solidFill>
              </a:rPr>
              <a:t> </a:t>
            </a:r>
            <a:r>
              <a:rPr lang="en-US" sz="6000" dirty="0" err="1">
                <a:solidFill>
                  <a:schemeClr val="bg1"/>
                </a:solidFill>
              </a:rPr>
              <a:t>đi</a:t>
            </a:r>
            <a:r>
              <a:rPr lang="en-US" sz="6000" dirty="0">
                <a:solidFill>
                  <a:schemeClr val="bg1"/>
                </a:solidFill>
              </a:rPr>
              <a:t> </a:t>
            </a:r>
            <a:r>
              <a:rPr lang="en-US" sz="6000" dirty="0" err="1">
                <a:solidFill>
                  <a:schemeClr val="bg1"/>
                </a:solidFill>
              </a:rPr>
              <a:t>những</a:t>
            </a:r>
            <a:r>
              <a:rPr lang="en-US" sz="6000" dirty="0">
                <a:solidFill>
                  <a:schemeClr val="bg1"/>
                </a:solidFill>
              </a:rPr>
              <a:t> </a:t>
            </a:r>
            <a:r>
              <a:rPr lang="en-US" sz="6000" dirty="0" err="1">
                <a:solidFill>
                  <a:schemeClr val="bg1"/>
                </a:solidFill>
              </a:rPr>
              <a:t>bất</a:t>
            </a:r>
            <a:r>
              <a:rPr lang="en-US" sz="6000" dirty="0">
                <a:solidFill>
                  <a:schemeClr val="bg1"/>
                </a:solidFill>
              </a:rPr>
              <a:t> </a:t>
            </a:r>
            <a:r>
              <a:rPr lang="en-US" sz="6000" dirty="0" err="1">
                <a:solidFill>
                  <a:schemeClr val="bg1"/>
                </a:solidFill>
              </a:rPr>
              <a:t>bình</a:t>
            </a:r>
            <a:r>
              <a:rPr lang="en-US" sz="6000" dirty="0">
                <a:solidFill>
                  <a:schemeClr val="bg1"/>
                </a:solidFill>
              </a:rPr>
              <a:t> </a:t>
            </a:r>
            <a:r>
              <a:rPr lang="en-US" sz="6000" dirty="0" err="1">
                <a:solidFill>
                  <a:schemeClr val="bg1"/>
                </a:solidFill>
              </a:rPr>
              <a:t>ghen</a:t>
            </a:r>
            <a:r>
              <a:rPr lang="en-US" sz="6000" dirty="0">
                <a:solidFill>
                  <a:schemeClr val="bg1"/>
                </a:solidFill>
              </a:rPr>
              <a:t> </a:t>
            </a:r>
            <a:r>
              <a:rPr lang="en-US" sz="6000" dirty="0" err="1">
                <a:solidFill>
                  <a:schemeClr val="bg1"/>
                </a:solidFill>
              </a:rPr>
              <a:t>ghét</a:t>
            </a:r>
            <a:r>
              <a:rPr lang="en-US" sz="6000" dirty="0">
                <a:solidFill>
                  <a:schemeClr val="bg1"/>
                </a:solidFill>
              </a:rPr>
              <a:t> </a:t>
            </a:r>
            <a:r>
              <a:rPr lang="en-US" sz="6000" dirty="0" err="1">
                <a:solidFill>
                  <a:schemeClr val="bg1"/>
                </a:solidFill>
              </a:rPr>
              <a:t>kiêu</a:t>
            </a:r>
            <a:r>
              <a:rPr lang="en-US" sz="6000" dirty="0">
                <a:solidFill>
                  <a:schemeClr val="bg1"/>
                </a:solidFill>
              </a:rPr>
              <a:t> </a:t>
            </a:r>
            <a:r>
              <a:rPr lang="en-US" sz="6000" dirty="0" err="1">
                <a:solidFill>
                  <a:schemeClr val="bg1"/>
                </a:solidFill>
              </a:rPr>
              <a:t>căng</a:t>
            </a:r>
            <a:r>
              <a:rPr lang="en-US" sz="6000" dirty="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94475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a:solidFill>
                  <a:srgbClr val="FFFF00"/>
                </a:solidFill>
                <a:effectLst/>
              </a:rPr>
              <a:t>***:</a:t>
            </a:r>
            <a:r>
              <a:rPr lang="en-US" sz="6000" b="0" dirty="0">
                <a:solidFill>
                  <a:schemeClr val="bg1"/>
                </a:solidFill>
                <a:effectLst/>
              </a:rPr>
              <a:t> </a:t>
            </a:r>
            <a:r>
              <a:rPr lang="en-US" sz="6000" dirty="0" err="1">
                <a:solidFill>
                  <a:schemeClr val="bg1"/>
                </a:solidFill>
              </a:rPr>
              <a:t>Mà</a:t>
            </a:r>
            <a:r>
              <a:rPr lang="en-US" sz="6000" dirty="0">
                <a:solidFill>
                  <a:schemeClr val="bg1"/>
                </a:solidFill>
              </a:rPr>
              <a:t> </a:t>
            </a:r>
            <a:r>
              <a:rPr lang="en-US" sz="6000" dirty="0" err="1">
                <a:solidFill>
                  <a:schemeClr val="bg1"/>
                </a:solidFill>
              </a:rPr>
              <a:t>chỉ</a:t>
            </a:r>
            <a:r>
              <a:rPr lang="en-US" sz="6000" dirty="0">
                <a:solidFill>
                  <a:schemeClr val="bg1"/>
                </a:solidFill>
              </a:rPr>
              <a:t> </a:t>
            </a:r>
            <a:r>
              <a:rPr lang="en-US" sz="6000" dirty="0" err="1">
                <a:solidFill>
                  <a:schemeClr val="bg1"/>
                </a:solidFill>
              </a:rPr>
              <a:t>mong</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giúp</a:t>
            </a:r>
            <a:r>
              <a:rPr lang="en-US" sz="6000" dirty="0">
                <a:solidFill>
                  <a:schemeClr val="bg1"/>
                </a:solidFill>
              </a:rPr>
              <a:t> con, </a:t>
            </a:r>
            <a:r>
              <a:rPr lang="en-US" sz="6000" dirty="0" err="1">
                <a:solidFill>
                  <a:schemeClr val="bg1"/>
                </a:solidFill>
              </a:rPr>
              <a:t>biết</a:t>
            </a:r>
            <a:r>
              <a:rPr lang="en-US" sz="6000" dirty="0">
                <a:solidFill>
                  <a:schemeClr val="bg1"/>
                </a:solidFill>
              </a:rPr>
              <a:t> </a:t>
            </a:r>
            <a:r>
              <a:rPr lang="en-US" sz="6000" dirty="0" err="1">
                <a:solidFill>
                  <a:schemeClr val="bg1"/>
                </a:solidFill>
              </a:rPr>
              <a:t>đón</a:t>
            </a:r>
            <a:r>
              <a:rPr lang="en-US" sz="6000" dirty="0">
                <a:solidFill>
                  <a:schemeClr val="bg1"/>
                </a:solidFill>
              </a:rPr>
              <a:t> </a:t>
            </a:r>
            <a:r>
              <a:rPr lang="en-US" sz="6000" dirty="0" err="1">
                <a:solidFill>
                  <a:schemeClr val="bg1"/>
                </a:solidFill>
              </a:rPr>
              <a:t>nhận</a:t>
            </a:r>
            <a:r>
              <a:rPr lang="en-US" sz="6000" dirty="0">
                <a:solidFill>
                  <a:schemeClr val="bg1"/>
                </a:solidFill>
              </a:rPr>
              <a:t> </a:t>
            </a:r>
            <a:r>
              <a:rPr lang="en-US" sz="6000" dirty="0" err="1">
                <a:solidFill>
                  <a:schemeClr val="bg1"/>
                </a:solidFill>
              </a:rPr>
              <a:t>từ</a:t>
            </a:r>
            <a:r>
              <a:rPr lang="en-US" sz="6000" dirty="0">
                <a:solidFill>
                  <a:schemeClr val="bg1"/>
                </a:solidFill>
              </a:rPr>
              <a:t> </a:t>
            </a:r>
            <a:r>
              <a:rPr lang="en-US" sz="6000" dirty="0" err="1">
                <a:solidFill>
                  <a:schemeClr val="bg1"/>
                </a:solidFill>
              </a:rPr>
              <a:t>trong</a:t>
            </a:r>
            <a:r>
              <a:rPr lang="en-US" sz="6000" dirty="0">
                <a:solidFill>
                  <a:schemeClr val="bg1"/>
                </a:solidFill>
              </a:rPr>
              <a:t> </a:t>
            </a:r>
            <a:r>
              <a:rPr lang="en-US" sz="6000" dirty="0" err="1">
                <a:solidFill>
                  <a:schemeClr val="bg1"/>
                </a:solidFill>
              </a:rPr>
              <a:t>cuộc</a:t>
            </a:r>
            <a:r>
              <a:rPr lang="en-US" sz="6000" dirty="0">
                <a:solidFill>
                  <a:schemeClr val="bg1"/>
                </a:solidFill>
              </a:rPr>
              <a:t> </a:t>
            </a:r>
            <a:r>
              <a:rPr lang="en-US" sz="6000" dirty="0" err="1">
                <a:solidFill>
                  <a:schemeClr val="bg1"/>
                </a:solidFill>
              </a:rPr>
              <a:t>sống</a:t>
            </a:r>
            <a:r>
              <a:rPr lang="en-US" sz="6000" dirty="0">
                <a:solidFill>
                  <a:schemeClr val="bg1"/>
                </a:solidFill>
              </a:rPr>
              <a:t> </a:t>
            </a:r>
            <a:r>
              <a:rPr lang="en-US" sz="6000" dirty="0" err="1">
                <a:solidFill>
                  <a:schemeClr val="bg1"/>
                </a:solidFill>
              </a:rPr>
              <a:t>này</a:t>
            </a:r>
            <a:r>
              <a:rPr lang="en-US" sz="6000" dirty="0">
                <a:solidFill>
                  <a:schemeClr val="bg1"/>
                </a:solidFill>
              </a:rPr>
              <a:t> </a:t>
            </a:r>
            <a:r>
              <a:rPr lang="en-US" sz="6000" dirty="0" err="1">
                <a:solidFill>
                  <a:schemeClr val="bg1"/>
                </a:solidFill>
              </a:rPr>
              <a:t>những</a:t>
            </a:r>
            <a:r>
              <a:rPr lang="en-US" sz="6000" dirty="0">
                <a:solidFill>
                  <a:schemeClr val="bg1"/>
                </a:solidFill>
              </a:rPr>
              <a:t> </a:t>
            </a:r>
            <a:r>
              <a:rPr lang="en-US" sz="6000" dirty="0" err="1">
                <a:solidFill>
                  <a:schemeClr val="bg1"/>
                </a:solidFill>
              </a:rPr>
              <a:t>bất</a:t>
            </a:r>
            <a:r>
              <a:rPr lang="en-US" sz="6000" dirty="0">
                <a:solidFill>
                  <a:schemeClr val="bg1"/>
                </a:solidFill>
              </a:rPr>
              <a:t> </a:t>
            </a:r>
            <a:r>
              <a:rPr lang="en-US" sz="6000" dirty="0" err="1">
                <a:solidFill>
                  <a:schemeClr val="bg1"/>
                </a:solidFill>
              </a:rPr>
              <a:t>toàn</a:t>
            </a:r>
            <a:r>
              <a:rPr lang="en-US" sz="6000" dirty="0">
                <a:solidFill>
                  <a:schemeClr val="bg1"/>
                </a:solidFill>
              </a:rPr>
              <a:t> </a:t>
            </a:r>
            <a:r>
              <a:rPr lang="en-US" sz="6000" dirty="0" err="1">
                <a:solidFill>
                  <a:schemeClr val="bg1"/>
                </a:solidFill>
              </a:rPr>
              <a:t>những</a:t>
            </a:r>
            <a:r>
              <a:rPr lang="en-US" sz="6000" dirty="0">
                <a:solidFill>
                  <a:schemeClr val="bg1"/>
                </a:solidFill>
              </a:rPr>
              <a:t> </a:t>
            </a:r>
            <a:r>
              <a:rPr lang="en-US" sz="6000" dirty="0" err="1">
                <a:solidFill>
                  <a:schemeClr val="bg1"/>
                </a:solidFill>
              </a:rPr>
              <a:t>chán</a:t>
            </a:r>
            <a:r>
              <a:rPr lang="en-US" sz="6000" dirty="0">
                <a:solidFill>
                  <a:schemeClr val="bg1"/>
                </a:solidFill>
              </a:rPr>
              <a:t> </a:t>
            </a:r>
            <a:r>
              <a:rPr lang="en-US" sz="6000" dirty="0" err="1">
                <a:solidFill>
                  <a:schemeClr val="bg1"/>
                </a:solidFill>
              </a:rPr>
              <a:t>ch</a:t>
            </a:r>
            <a:r>
              <a:rPr lang="vi-VN" sz="6000" dirty="0">
                <a:solidFill>
                  <a:schemeClr val="bg1"/>
                </a:solidFill>
              </a:rPr>
              <a:t>ư</a:t>
            </a:r>
            <a:r>
              <a:rPr lang="en-US" sz="6000" dirty="0" err="1">
                <a:solidFill>
                  <a:schemeClr val="bg1"/>
                </a:solidFill>
              </a:rPr>
              <a:t>ờng</a:t>
            </a:r>
            <a:r>
              <a:rPr lang="en-US" sz="6000" dirty="0">
                <a:solidFill>
                  <a:schemeClr val="bg1"/>
                </a:solidFill>
              </a:rPr>
              <a:t> </a:t>
            </a:r>
            <a:r>
              <a:rPr lang="en-US" sz="6000" dirty="0" err="1">
                <a:solidFill>
                  <a:schemeClr val="bg1"/>
                </a:solidFill>
              </a:rPr>
              <a:t>những</a:t>
            </a:r>
            <a:r>
              <a:rPr lang="en-US" sz="6000" dirty="0">
                <a:solidFill>
                  <a:schemeClr val="bg1"/>
                </a:solidFill>
              </a:rPr>
              <a:t> </a:t>
            </a:r>
            <a:r>
              <a:rPr lang="en-US" sz="6000" dirty="0" err="1">
                <a:solidFill>
                  <a:schemeClr val="bg1"/>
                </a:solidFill>
              </a:rPr>
              <a:t>thất</a:t>
            </a:r>
            <a:r>
              <a:rPr lang="en-US" sz="6000" dirty="0">
                <a:solidFill>
                  <a:schemeClr val="bg1"/>
                </a:solidFill>
              </a:rPr>
              <a:t> </a:t>
            </a:r>
            <a:r>
              <a:rPr lang="en-US" sz="6000" dirty="0" err="1">
                <a:solidFill>
                  <a:schemeClr val="bg1"/>
                </a:solidFill>
              </a:rPr>
              <a:t>vọng</a:t>
            </a:r>
            <a:r>
              <a:rPr lang="en-US" sz="6000" dirty="0">
                <a:solidFill>
                  <a:schemeClr val="bg1"/>
                </a:solidFill>
              </a:rPr>
              <a:t> </a:t>
            </a:r>
            <a:r>
              <a:rPr lang="en-US" sz="6000" dirty="0" err="1">
                <a:solidFill>
                  <a:schemeClr val="bg1"/>
                </a:solidFill>
              </a:rPr>
              <a:t>hiển</a:t>
            </a:r>
            <a:r>
              <a:rPr lang="en-US" sz="6000" dirty="0">
                <a:solidFill>
                  <a:schemeClr val="bg1"/>
                </a:solidFill>
              </a:rPr>
              <a:t> </a:t>
            </a:r>
            <a:r>
              <a:rPr lang="en-US" sz="6000" dirty="0" err="1">
                <a:solidFill>
                  <a:schemeClr val="bg1"/>
                </a:solidFill>
              </a:rPr>
              <a:t>nhiên</a:t>
            </a:r>
            <a:r>
              <a:rPr lang="en-US" sz="6000" dirty="0">
                <a:solidFill>
                  <a:schemeClr val="bg1"/>
                </a:solidFill>
              </a:rPr>
              <a:t> </a:t>
            </a:r>
            <a:r>
              <a:rPr lang="en-US" sz="6000" dirty="0" err="1">
                <a:solidFill>
                  <a:schemeClr val="bg1"/>
                </a:solidFill>
              </a:rPr>
              <a:t>đã</a:t>
            </a:r>
            <a:r>
              <a:rPr lang="en-US" sz="6000" dirty="0">
                <a:solidFill>
                  <a:schemeClr val="bg1"/>
                </a:solidFill>
              </a:rPr>
              <a:t> </a:t>
            </a:r>
            <a:r>
              <a:rPr lang="en-US" sz="6000" dirty="0" err="1">
                <a:solidFill>
                  <a:schemeClr val="bg1"/>
                </a:solidFill>
              </a:rPr>
              <a:t>có</a:t>
            </a:r>
            <a:r>
              <a:rPr lang="en-US" sz="6000" dirty="0">
                <a:solidFill>
                  <a:schemeClr val="bg1"/>
                </a:solidFill>
              </a:rPr>
              <a:t>. </a:t>
            </a:r>
            <a:endParaRPr lang="vi-VN" sz="6000" dirty="0">
              <a:solidFill>
                <a:schemeClr val="bg1"/>
              </a:solidFill>
            </a:endParaRPr>
          </a:p>
        </p:txBody>
      </p:sp>
    </p:spTree>
    <p:extLst>
      <p:ext uri="{BB962C8B-B14F-4D97-AF65-F5344CB8AC3E}">
        <p14:creationId xmlns:p14="http://schemas.microsoft.com/office/powerpoint/2010/main" val="52035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en-US" sz="6000" dirty="0" err="1">
                <a:solidFill>
                  <a:schemeClr val="bg1"/>
                </a:solidFill>
              </a:rPr>
              <a:t>Chỉ</a:t>
            </a:r>
            <a:r>
              <a:rPr lang="en-US" sz="6000" dirty="0">
                <a:solidFill>
                  <a:schemeClr val="bg1"/>
                </a:solidFill>
              </a:rPr>
              <a:t> </a:t>
            </a:r>
            <a:r>
              <a:rPr lang="en-US" sz="6000" dirty="0" err="1">
                <a:solidFill>
                  <a:schemeClr val="bg1"/>
                </a:solidFill>
              </a:rPr>
              <a:t>mong</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hun</a:t>
            </a:r>
            <a:r>
              <a:rPr lang="en-US" sz="6000" dirty="0">
                <a:solidFill>
                  <a:schemeClr val="bg1"/>
                </a:solidFill>
              </a:rPr>
              <a:t> </a:t>
            </a:r>
            <a:r>
              <a:rPr lang="en-US" sz="6000" dirty="0" err="1">
                <a:solidFill>
                  <a:schemeClr val="bg1"/>
                </a:solidFill>
              </a:rPr>
              <a:t>đức</a:t>
            </a:r>
            <a:r>
              <a:rPr lang="en-US" sz="6000" dirty="0">
                <a:solidFill>
                  <a:schemeClr val="bg1"/>
                </a:solidFill>
              </a:rPr>
              <a:t> con </a:t>
            </a:r>
            <a:r>
              <a:rPr lang="en-US" sz="6000" dirty="0" err="1">
                <a:solidFill>
                  <a:schemeClr val="bg1"/>
                </a:solidFill>
              </a:rPr>
              <a:t>thành</a:t>
            </a:r>
            <a:r>
              <a:rPr lang="en-US" sz="6000" dirty="0">
                <a:solidFill>
                  <a:schemeClr val="bg1"/>
                </a:solidFill>
              </a:rPr>
              <a:t> </a:t>
            </a:r>
            <a:r>
              <a:rPr lang="en-US" sz="6000" dirty="0" err="1">
                <a:solidFill>
                  <a:schemeClr val="bg1"/>
                </a:solidFill>
              </a:rPr>
              <a:t>vững</a:t>
            </a:r>
            <a:r>
              <a:rPr lang="en-US" sz="6000" dirty="0">
                <a:solidFill>
                  <a:schemeClr val="bg1"/>
                </a:solidFill>
              </a:rPr>
              <a:t> </a:t>
            </a:r>
            <a:r>
              <a:rPr lang="en-US" sz="6000" dirty="0" err="1">
                <a:solidFill>
                  <a:schemeClr val="bg1"/>
                </a:solidFill>
              </a:rPr>
              <a:t>vàng</a:t>
            </a:r>
            <a:r>
              <a:rPr lang="en-US" sz="6000" dirty="0">
                <a:solidFill>
                  <a:schemeClr val="bg1"/>
                </a:solidFill>
              </a:rPr>
              <a:t>, </a:t>
            </a:r>
            <a:r>
              <a:rPr lang="en-US" sz="6000" dirty="0" err="1">
                <a:solidFill>
                  <a:schemeClr val="bg1"/>
                </a:solidFill>
              </a:rPr>
              <a:t>dạy</a:t>
            </a:r>
            <a:r>
              <a:rPr lang="en-US" sz="6000" dirty="0">
                <a:solidFill>
                  <a:schemeClr val="bg1"/>
                </a:solidFill>
              </a:rPr>
              <a:t> con </a:t>
            </a:r>
            <a:r>
              <a:rPr lang="en-US" sz="6000" dirty="0" err="1">
                <a:solidFill>
                  <a:schemeClr val="bg1"/>
                </a:solidFill>
              </a:rPr>
              <a:t>sống</a:t>
            </a:r>
            <a:r>
              <a:rPr lang="en-US" sz="6000" dirty="0">
                <a:solidFill>
                  <a:schemeClr val="bg1"/>
                </a:solidFill>
              </a:rPr>
              <a:t> </a:t>
            </a:r>
            <a:r>
              <a:rPr lang="en-US" sz="6000" dirty="0" err="1">
                <a:solidFill>
                  <a:schemeClr val="bg1"/>
                </a:solidFill>
              </a:rPr>
              <a:t>khiêm</a:t>
            </a:r>
            <a:r>
              <a:rPr lang="en-US" sz="6000" dirty="0">
                <a:solidFill>
                  <a:schemeClr val="bg1"/>
                </a:solidFill>
              </a:rPr>
              <a:t> </a:t>
            </a:r>
            <a:r>
              <a:rPr lang="en-US" sz="6000" dirty="0" err="1">
                <a:solidFill>
                  <a:schemeClr val="bg1"/>
                </a:solidFill>
              </a:rPr>
              <a:t>nh</a:t>
            </a:r>
            <a:r>
              <a:rPr lang="vi-VN" sz="6000" dirty="0">
                <a:solidFill>
                  <a:schemeClr val="bg1"/>
                </a:solidFill>
              </a:rPr>
              <a:t>ư</a:t>
            </a:r>
            <a:r>
              <a:rPr lang="en-US" sz="6000" dirty="0" err="1">
                <a:solidFill>
                  <a:schemeClr val="bg1"/>
                </a:solidFill>
              </a:rPr>
              <a:t>ờng</a:t>
            </a:r>
            <a:r>
              <a:rPr lang="en-US" sz="6000" dirty="0">
                <a:solidFill>
                  <a:schemeClr val="bg1"/>
                </a:solidFill>
              </a:rPr>
              <a:t> </a:t>
            </a:r>
            <a:r>
              <a:rPr lang="en-US" sz="6000" dirty="0" err="1">
                <a:solidFill>
                  <a:schemeClr val="bg1"/>
                </a:solidFill>
              </a:rPr>
              <a:t>từ</a:t>
            </a:r>
            <a:r>
              <a:rPr lang="en-US" sz="6000" dirty="0">
                <a:solidFill>
                  <a:schemeClr val="bg1"/>
                </a:solidFill>
              </a:rPr>
              <a:t> </a:t>
            </a:r>
            <a:r>
              <a:rPr lang="en-US" sz="6000" dirty="0" err="1">
                <a:solidFill>
                  <a:schemeClr val="bg1"/>
                </a:solidFill>
              </a:rPr>
              <a:t>tâm</a:t>
            </a:r>
            <a:r>
              <a:rPr lang="en-US" sz="6000" dirty="0">
                <a:solidFill>
                  <a:schemeClr val="bg1"/>
                </a:solidFill>
              </a:rPr>
              <a:t>, </a:t>
            </a:r>
            <a:r>
              <a:rPr lang="en-US" sz="6000" dirty="0" err="1">
                <a:solidFill>
                  <a:schemeClr val="bg1"/>
                </a:solidFill>
              </a:rPr>
              <a:t>để</a:t>
            </a:r>
            <a:r>
              <a:rPr lang="en-US" sz="6000" dirty="0">
                <a:solidFill>
                  <a:schemeClr val="bg1"/>
                </a:solidFill>
              </a:rPr>
              <a:t> con </a:t>
            </a:r>
            <a:r>
              <a:rPr lang="en-US" sz="6000" dirty="0" err="1">
                <a:solidFill>
                  <a:schemeClr val="bg1"/>
                </a:solidFill>
              </a:rPr>
              <a:t>lúc</a:t>
            </a:r>
            <a:r>
              <a:rPr lang="en-US" sz="6000" dirty="0">
                <a:solidFill>
                  <a:schemeClr val="bg1"/>
                </a:solidFill>
              </a:rPr>
              <a:t> </a:t>
            </a:r>
            <a:r>
              <a:rPr lang="en-US" sz="6000" dirty="0" err="1">
                <a:solidFill>
                  <a:schemeClr val="bg1"/>
                </a:solidFill>
              </a:rPr>
              <a:t>gian</a:t>
            </a:r>
            <a:r>
              <a:rPr lang="en-US" sz="6000" dirty="0">
                <a:solidFill>
                  <a:schemeClr val="bg1"/>
                </a:solidFill>
              </a:rPr>
              <a:t> nan </a:t>
            </a:r>
            <a:r>
              <a:rPr lang="en-US" sz="6000" dirty="0" err="1">
                <a:solidFill>
                  <a:schemeClr val="bg1"/>
                </a:solidFill>
              </a:rPr>
              <a:t>vẫn</a:t>
            </a:r>
            <a:r>
              <a:rPr lang="en-US" sz="6000" dirty="0">
                <a:solidFill>
                  <a:schemeClr val="bg1"/>
                </a:solidFill>
              </a:rPr>
              <a:t> </a:t>
            </a:r>
            <a:r>
              <a:rPr lang="en-US" sz="6000" dirty="0" err="1">
                <a:solidFill>
                  <a:schemeClr val="bg1"/>
                </a:solidFill>
              </a:rPr>
              <a:t>nhận</a:t>
            </a:r>
            <a:r>
              <a:rPr lang="en-US" sz="6000" dirty="0">
                <a:solidFill>
                  <a:schemeClr val="bg1"/>
                </a:solidFill>
              </a:rPr>
              <a:t> ra </a:t>
            </a:r>
            <a:r>
              <a:rPr lang="en-US" sz="6000" dirty="0" err="1">
                <a:solidFill>
                  <a:schemeClr val="bg1"/>
                </a:solidFill>
              </a:rPr>
              <a:t>Chúa</a:t>
            </a:r>
            <a:r>
              <a:rPr lang="en-US" sz="6000" dirty="0">
                <a:solidFill>
                  <a:schemeClr val="bg1"/>
                </a:solidFill>
              </a:rPr>
              <a:t> b</a:t>
            </a:r>
            <a:r>
              <a:rPr lang="vi-VN" sz="6000" dirty="0">
                <a:solidFill>
                  <a:schemeClr val="bg1"/>
                </a:solidFill>
              </a:rPr>
              <a:t>ư</a:t>
            </a:r>
            <a:r>
              <a:rPr lang="en-US" sz="6000" dirty="0" err="1">
                <a:solidFill>
                  <a:schemeClr val="bg1"/>
                </a:solidFill>
              </a:rPr>
              <a:t>ớc</a:t>
            </a:r>
            <a:r>
              <a:rPr lang="en-US" sz="6000" dirty="0">
                <a:solidFill>
                  <a:schemeClr val="bg1"/>
                </a:solidFill>
              </a:rPr>
              <a:t> </a:t>
            </a:r>
            <a:r>
              <a:rPr lang="en-US" sz="6000" dirty="0" err="1">
                <a:solidFill>
                  <a:schemeClr val="bg1"/>
                </a:solidFill>
              </a:rPr>
              <a:t>bên</a:t>
            </a:r>
            <a:r>
              <a:rPr lang="en-US" sz="6000" dirty="0">
                <a:solidFill>
                  <a:schemeClr val="bg1"/>
                </a:solidFill>
              </a:rPr>
              <a:t> con </a:t>
            </a:r>
            <a:r>
              <a:rPr lang="en-US" sz="6000" dirty="0" err="1">
                <a:solidFill>
                  <a:schemeClr val="bg1"/>
                </a:solidFill>
              </a:rPr>
              <a:t>giữa</a:t>
            </a:r>
            <a:r>
              <a:rPr lang="en-US" sz="6000" dirty="0">
                <a:solidFill>
                  <a:schemeClr val="bg1"/>
                </a:solidFill>
              </a:rPr>
              <a:t> </a:t>
            </a:r>
            <a:r>
              <a:rPr lang="en-US" sz="6000" dirty="0" err="1">
                <a:solidFill>
                  <a:schemeClr val="bg1"/>
                </a:solidFill>
              </a:rPr>
              <a:t>cuộc</a:t>
            </a:r>
            <a:r>
              <a:rPr lang="en-US" sz="6000" dirty="0">
                <a:solidFill>
                  <a:schemeClr val="bg1"/>
                </a:solidFill>
              </a:rPr>
              <a:t> </a:t>
            </a:r>
            <a:r>
              <a:rPr lang="en-US" sz="6000" dirty="0" err="1">
                <a:solidFill>
                  <a:schemeClr val="bg1"/>
                </a:solidFill>
              </a:rPr>
              <a:t>sống</a:t>
            </a:r>
            <a:r>
              <a:rPr lang="en-US" sz="6000" dirty="0">
                <a:solidFill>
                  <a:schemeClr val="bg1"/>
                </a:solidFill>
              </a:rPr>
              <a:t> </a:t>
            </a:r>
            <a:r>
              <a:rPr lang="en-US" sz="6000" dirty="0" err="1">
                <a:solidFill>
                  <a:schemeClr val="bg1"/>
                </a:solidFill>
              </a:rPr>
              <a:t>này</a:t>
            </a:r>
            <a:r>
              <a:rPr lang="en-US" sz="6000" dirty="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2814265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FF00"/>
                </a:solidFill>
              </a:rPr>
              <a:t>P</a:t>
            </a:r>
            <a:r>
              <a:rPr lang="en-US" sz="6000" b="0" u="sng" dirty="0">
                <a:solidFill>
                  <a:srgbClr val="FFFF00"/>
                </a:solidFill>
                <a:effectLst/>
              </a:rPr>
              <a:t>k2:</a:t>
            </a:r>
            <a:r>
              <a:rPr lang="en-US" sz="6000" b="0" dirty="0">
                <a:solidFill>
                  <a:schemeClr val="bg1"/>
                </a:solidFill>
                <a:effectLst/>
              </a:rPr>
              <a:t> </a:t>
            </a:r>
            <a:r>
              <a:rPr lang="en-US" sz="6000" dirty="0" err="1">
                <a:solidFill>
                  <a:schemeClr val="bg1"/>
                </a:solidFill>
              </a:rPr>
              <a:t>Chẳng</a:t>
            </a:r>
            <a:r>
              <a:rPr lang="en-US" sz="6000" dirty="0">
                <a:solidFill>
                  <a:schemeClr val="bg1"/>
                </a:solidFill>
              </a:rPr>
              <a:t> </a:t>
            </a:r>
            <a:r>
              <a:rPr lang="en-US" sz="6000" dirty="0" err="1">
                <a:solidFill>
                  <a:schemeClr val="bg1"/>
                </a:solidFill>
              </a:rPr>
              <a:t>mong</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phá</a:t>
            </a:r>
            <a:r>
              <a:rPr lang="en-US" sz="6000" dirty="0">
                <a:solidFill>
                  <a:schemeClr val="bg1"/>
                </a:solidFill>
              </a:rPr>
              <a:t> tan </a:t>
            </a:r>
            <a:r>
              <a:rPr lang="en-US" sz="6000" dirty="0" err="1">
                <a:solidFill>
                  <a:schemeClr val="bg1"/>
                </a:solidFill>
              </a:rPr>
              <a:t>những</a:t>
            </a:r>
            <a:r>
              <a:rPr lang="en-US" sz="6000" dirty="0">
                <a:solidFill>
                  <a:schemeClr val="bg1"/>
                </a:solidFill>
              </a:rPr>
              <a:t> </a:t>
            </a:r>
            <a:r>
              <a:rPr lang="en-US" sz="6000" dirty="0" err="1">
                <a:solidFill>
                  <a:schemeClr val="bg1"/>
                </a:solidFill>
              </a:rPr>
              <a:t>địch</a:t>
            </a:r>
            <a:r>
              <a:rPr lang="en-US" sz="6000" dirty="0">
                <a:solidFill>
                  <a:schemeClr val="bg1"/>
                </a:solidFill>
              </a:rPr>
              <a:t> </a:t>
            </a:r>
            <a:r>
              <a:rPr lang="en-US" sz="6000" dirty="0" err="1">
                <a:solidFill>
                  <a:schemeClr val="bg1"/>
                </a:solidFill>
              </a:rPr>
              <a:t>nhân</a:t>
            </a:r>
            <a:r>
              <a:rPr lang="en-US" sz="6000" dirty="0">
                <a:solidFill>
                  <a:schemeClr val="bg1"/>
                </a:solidFill>
              </a:rPr>
              <a:t> </a:t>
            </a:r>
            <a:r>
              <a:rPr lang="en-US" sz="6000" dirty="0" err="1">
                <a:solidFill>
                  <a:schemeClr val="bg1"/>
                </a:solidFill>
              </a:rPr>
              <a:t>nhẫn</a:t>
            </a:r>
            <a:r>
              <a:rPr lang="en-US" sz="6000" dirty="0">
                <a:solidFill>
                  <a:schemeClr val="bg1"/>
                </a:solidFill>
              </a:rPr>
              <a:t> </a:t>
            </a:r>
            <a:r>
              <a:rPr lang="en-US" sz="6000" dirty="0" err="1">
                <a:solidFill>
                  <a:schemeClr val="bg1"/>
                </a:solidFill>
              </a:rPr>
              <a:t>tâm</a:t>
            </a:r>
            <a:r>
              <a:rPr lang="en-US" sz="6000" dirty="0">
                <a:solidFill>
                  <a:schemeClr val="bg1"/>
                </a:solidFill>
              </a:rPr>
              <a:t> </a:t>
            </a:r>
            <a:r>
              <a:rPr lang="en-US" sz="6000" dirty="0" err="1">
                <a:solidFill>
                  <a:schemeClr val="bg1"/>
                </a:solidFill>
              </a:rPr>
              <a:t>hại</a:t>
            </a:r>
            <a:r>
              <a:rPr lang="en-US" sz="6000" dirty="0">
                <a:solidFill>
                  <a:schemeClr val="bg1"/>
                </a:solidFill>
              </a:rPr>
              <a:t> con. </a:t>
            </a:r>
            <a:r>
              <a:rPr lang="en-US" sz="6000" dirty="0" err="1">
                <a:solidFill>
                  <a:schemeClr val="bg1"/>
                </a:solidFill>
              </a:rPr>
              <a:t>Chẳng</a:t>
            </a:r>
            <a:r>
              <a:rPr lang="en-US" sz="6000" dirty="0">
                <a:solidFill>
                  <a:schemeClr val="bg1"/>
                </a:solidFill>
              </a:rPr>
              <a:t> </a:t>
            </a:r>
            <a:r>
              <a:rPr lang="en-US" sz="6000" dirty="0" err="1">
                <a:solidFill>
                  <a:schemeClr val="bg1"/>
                </a:solidFill>
              </a:rPr>
              <a:t>mong</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tách</a:t>
            </a:r>
            <a:r>
              <a:rPr lang="en-US" sz="6000" dirty="0">
                <a:solidFill>
                  <a:schemeClr val="bg1"/>
                </a:solidFill>
              </a:rPr>
              <a:t> con </a:t>
            </a:r>
            <a:r>
              <a:rPr lang="en-US" sz="6000" dirty="0" err="1">
                <a:solidFill>
                  <a:schemeClr val="bg1"/>
                </a:solidFill>
              </a:rPr>
              <a:t>xa</a:t>
            </a:r>
            <a:r>
              <a:rPr lang="en-US" sz="6000" dirty="0">
                <a:solidFill>
                  <a:schemeClr val="bg1"/>
                </a:solidFill>
              </a:rPr>
              <a:t> </a:t>
            </a:r>
            <a:r>
              <a:rPr lang="en-US" sz="6000" dirty="0" err="1">
                <a:solidFill>
                  <a:schemeClr val="bg1"/>
                </a:solidFill>
              </a:rPr>
              <a:t>những</a:t>
            </a:r>
            <a:r>
              <a:rPr lang="en-US" sz="6000" dirty="0">
                <a:solidFill>
                  <a:schemeClr val="bg1"/>
                </a:solidFill>
              </a:rPr>
              <a:t> </a:t>
            </a:r>
            <a:r>
              <a:rPr lang="en-US" sz="6000" dirty="0" err="1">
                <a:solidFill>
                  <a:schemeClr val="bg1"/>
                </a:solidFill>
              </a:rPr>
              <a:t>kẻ</a:t>
            </a:r>
            <a:r>
              <a:rPr lang="en-US" sz="6000" dirty="0">
                <a:solidFill>
                  <a:schemeClr val="bg1"/>
                </a:solidFill>
              </a:rPr>
              <a:t> </a:t>
            </a:r>
            <a:r>
              <a:rPr lang="en-US" sz="6000" dirty="0" err="1">
                <a:solidFill>
                  <a:schemeClr val="bg1"/>
                </a:solidFill>
              </a:rPr>
              <a:t>gian</a:t>
            </a:r>
            <a:r>
              <a:rPr lang="en-US" sz="6000" dirty="0">
                <a:solidFill>
                  <a:schemeClr val="bg1"/>
                </a:solidFill>
              </a:rPr>
              <a:t> </a:t>
            </a:r>
            <a:r>
              <a:rPr lang="en-US" sz="6000" dirty="0" err="1">
                <a:solidFill>
                  <a:schemeClr val="bg1"/>
                </a:solidFill>
              </a:rPr>
              <a:t>ác</a:t>
            </a:r>
            <a:r>
              <a:rPr lang="en-US" sz="6000" dirty="0">
                <a:solidFill>
                  <a:schemeClr val="bg1"/>
                </a:solidFill>
              </a:rPr>
              <a:t> </a:t>
            </a:r>
            <a:r>
              <a:rPr lang="en-US" sz="6000" dirty="0" err="1">
                <a:solidFill>
                  <a:schemeClr val="bg1"/>
                </a:solidFill>
              </a:rPr>
              <a:t>kiêu</a:t>
            </a:r>
            <a:r>
              <a:rPr lang="en-US" sz="6000" dirty="0">
                <a:solidFill>
                  <a:schemeClr val="bg1"/>
                </a:solidFill>
              </a:rPr>
              <a:t> </a:t>
            </a:r>
            <a:r>
              <a:rPr lang="en-US" sz="6000" dirty="0" err="1">
                <a:solidFill>
                  <a:schemeClr val="bg1"/>
                </a:solidFill>
              </a:rPr>
              <a:t>căng</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en-US" sz="6000" dirty="0" err="1">
                <a:solidFill>
                  <a:schemeClr val="bg1"/>
                </a:solidFill>
              </a:rPr>
              <a:t>Mà</a:t>
            </a:r>
            <a:r>
              <a:rPr lang="en-US" sz="6000" dirty="0">
                <a:solidFill>
                  <a:schemeClr val="bg1"/>
                </a:solidFill>
              </a:rPr>
              <a:t> </a:t>
            </a:r>
            <a:r>
              <a:rPr lang="en-US" sz="6000" dirty="0" err="1">
                <a:solidFill>
                  <a:schemeClr val="bg1"/>
                </a:solidFill>
              </a:rPr>
              <a:t>chỉ</a:t>
            </a:r>
            <a:r>
              <a:rPr lang="en-US" sz="6000" dirty="0">
                <a:solidFill>
                  <a:schemeClr val="bg1"/>
                </a:solidFill>
              </a:rPr>
              <a:t> </a:t>
            </a:r>
            <a:r>
              <a:rPr lang="en-US" sz="6000" dirty="0" err="1">
                <a:solidFill>
                  <a:schemeClr val="bg1"/>
                </a:solidFill>
              </a:rPr>
              <a:t>mong</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giúp</a:t>
            </a:r>
            <a:r>
              <a:rPr lang="en-US" sz="6000" dirty="0">
                <a:solidFill>
                  <a:schemeClr val="bg1"/>
                </a:solidFill>
              </a:rPr>
              <a:t> con </a:t>
            </a:r>
            <a:r>
              <a:rPr lang="en-US" sz="6000" dirty="0" err="1">
                <a:solidFill>
                  <a:schemeClr val="bg1"/>
                </a:solidFill>
              </a:rPr>
              <a:t>sống</a:t>
            </a:r>
            <a:r>
              <a:rPr lang="en-US" sz="6000" dirty="0">
                <a:solidFill>
                  <a:schemeClr val="bg1"/>
                </a:solidFill>
              </a:rPr>
              <a:t> </a:t>
            </a:r>
            <a:r>
              <a:rPr lang="en-US" sz="6000" dirty="0" err="1">
                <a:solidFill>
                  <a:schemeClr val="bg1"/>
                </a:solidFill>
              </a:rPr>
              <a:t>giữa</a:t>
            </a:r>
            <a:r>
              <a:rPr lang="en-US" sz="6000" dirty="0">
                <a:solidFill>
                  <a:schemeClr val="bg1"/>
                </a:solidFill>
              </a:rPr>
              <a:t> </a:t>
            </a:r>
            <a:r>
              <a:rPr lang="en-US" sz="6000" dirty="0" err="1">
                <a:solidFill>
                  <a:schemeClr val="bg1"/>
                </a:solidFill>
              </a:rPr>
              <a:t>đời</a:t>
            </a:r>
            <a:r>
              <a:rPr lang="en-US" sz="6000" dirty="0">
                <a:solidFill>
                  <a:schemeClr val="bg1"/>
                </a:solidFill>
              </a:rPr>
              <a:t> </a:t>
            </a:r>
            <a:r>
              <a:rPr lang="en-US" sz="6000" dirty="0" err="1">
                <a:solidFill>
                  <a:schemeClr val="bg1"/>
                </a:solidFill>
              </a:rPr>
              <a:t>bằng</a:t>
            </a:r>
            <a:r>
              <a:rPr lang="en-US" sz="6000" dirty="0">
                <a:solidFill>
                  <a:schemeClr val="bg1"/>
                </a:solidFill>
              </a:rPr>
              <a:t> </a:t>
            </a:r>
            <a:r>
              <a:rPr lang="en-US" sz="6000" dirty="0" err="1">
                <a:solidFill>
                  <a:schemeClr val="bg1"/>
                </a:solidFill>
              </a:rPr>
              <a:t>tinh</a:t>
            </a:r>
            <a:r>
              <a:rPr lang="en-US" sz="6000" dirty="0">
                <a:solidFill>
                  <a:schemeClr val="bg1"/>
                </a:solidFill>
              </a:rPr>
              <a:t> </a:t>
            </a:r>
            <a:r>
              <a:rPr lang="en-US" sz="6000" dirty="0" err="1">
                <a:solidFill>
                  <a:schemeClr val="bg1"/>
                </a:solidFill>
              </a:rPr>
              <a:t>thần</a:t>
            </a:r>
            <a:r>
              <a:rPr lang="en-US" sz="6000" dirty="0">
                <a:solidFill>
                  <a:schemeClr val="bg1"/>
                </a:solidFill>
              </a:rPr>
              <a:t> </a:t>
            </a:r>
            <a:r>
              <a:rPr lang="en-US" sz="6000" dirty="0" err="1">
                <a:solidFill>
                  <a:schemeClr val="bg1"/>
                </a:solidFill>
              </a:rPr>
              <a:t>khó</a:t>
            </a:r>
            <a:r>
              <a:rPr lang="en-US" sz="6000" dirty="0">
                <a:solidFill>
                  <a:schemeClr val="bg1"/>
                </a:solidFill>
              </a:rPr>
              <a:t> </a:t>
            </a:r>
            <a:r>
              <a:rPr lang="en-US" sz="6000" dirty="0" err="1">
                <a:solidFill>
                  <a:schemeClr val="bg1"/>
                </a:solidFill>
              </a:rPr>
              <a:t>nghèo</a:t>
            </a:r>
            <a:r>
              <a:rPr lang="en-US" sz="6000" dirty="0">
                <a:solidFill>
                  <a:schemeClr val="bg1"/>
                </a:solidFill>
              </a:rPr>
              <a:t> </a:t>
            </a:r>
            <a:r>
              <a:rPr lang="en-US" sz="6000" dirty="0" err="1">
                <a:solidFill>
                  <a:schemeClr val="bg1"/>
                </a:solidFill>
              </a:rPr>
              <a:t>sống</a:t>
            </a:r>
            <a:r>
              <a:rPr lang="en-US" sz="6000" dirty="0">
                <a:solidFill>
                  <a:schemeClr val="bg1"/>
                </a:solidFill>
              </a:rPr>
              <a:t> </a:t>
            </a:r>
            <a:r>
              <a:rPr lang="en-US" sz="6000" dirty="0" err="1">
                <a:solidFill>
                  <a:schemeClr val="bg1"/>
                </a:solidFill>
              </a:rPr>
              <a:t>thứ</a:t>
            </a:r>
            <a:r>
              <a:rPr lang="en-US" sz="6000" dirty="0">
                <a:solidFill>
                  <a:schemeClr val="bg1"/>
                </a:solidFill>
              </a:rPr>
              <a:t> </a:t>
            </a:r>
            <a:r>
              <a:rPr lang="en-US" sz="6000" dirty="0" err="1">
                <a:solidFill>
                  <a:schemeClr val="bg1"/>
                </a:solidFill>
              </a:rPr>
              <a:t>tha</a:t>
            </a:r>
            <a:r>
              <a:rPr lang="en-US" sz="6000" dirty="0">
                <a:solidFill>
                  <a:schemeClr val="bg1"/>
                </a:solidFill>
              </a:rPr>
              <a:t> </a:t>
            </a:r>
            <a:r>
              <a:rPr lang="en-US" sz="6000" dirty="0" err="1">
                <a:solidFill>
                  <a:schemeClr val="bg1"/>
                </a:solidFill>
              </a:rPr>
              <a:t>sống</a:t>
            </a:r>
            <a:r>
              <a:rPr lang="en-US" sz="6000" dirty="0">
                <a:solidFill>
                  <a:schemeClr val="bg1"/>
                </a:solidFill>
              </a:rPr>
              <a:t> </a:t>
            </a:r>
            <a:r>
              <a:rPr lang="en-US" sz="6000" dirty="0" err="1">
                <a:solidFill>
                  <a:schemeClr val="bg1"/>
                </a:solidFill>
              </a:rPr>
              <a:t>mến</a:t>
            </a:r>
            <a:r>
              <a:rPr lang="en-US" sz="6000" dirty="0">
                <a:solidFill>
                  <a:schemeClr val="bg1"/>
                </a:solidFill>
              </a:rPr>
              <a:t> </a:t>
            </a:r>
            <a:r>
              <a:rPr lang="en-US" sz="6000" dirty="0" err="1">
                <a:solidFill>
                  <a:schemeClr val="bg1"/>
                </a:solidFill>
              </a:rPr>
              <a:t>yêu</a:t>
            </a:r>
            <a:r>
              <a:rPr lang="en-US" sz="6000" dirty="0">
                <a:solidFill>
                  <a:schemeClr val="bg1"/>
                </a:solidFill>
              </a:rPr>
              <a:t> </a:t>
            </a:r>
            <a:r>
              <a:rPr lang="en-US" sz="6000" dirty="0" err="1">
                <a:solidFill>
                  <a:schemeClr val="bg1"/>
                </a:solidFill>
              </a:rPr>
              <a:t>với</a:t>
            </a:r>
            <a:r>
              <a:rPr lang="en-US" sz="6000" dirty="0">
                <a:solidFill>
                  <a:schemeClr val="bg1"/>
                </a:solidFill>
              </a:rPr>
              <a:t> </a:t>
            </a:r>
            <a:r>
              <a:rPr lang="en-US" sz="6000" dirty="0" err="1">
                <a:solidFill>
                  <a:schemeClr val="bg1"/>
                </a:solidFill>
              </a:rPr>
              <a:t>những</a:t>
            </a:r>
            <a:r>
              <a:rPr lang="en-US" sz="6000" dirty="0">
                <a:solidFill>
                  <a:schemeClr val="bg1"/>
                </a:solidFill>
              </a:rPr>
              <a:t> ng</a:t>
            </a:r>
            <a:r>
              <a:rPr lang="vi-VN" sz="6000" dirty="0">
                <a:solidFill>
                  <a:schemeClr val="bg1"/>
                </a:solidFill>
              </a:rPr>
              <a:t>ư</a:t>
            </a:r>
            <a:r>
              <a:rPr lang="en-US" sz="6000" dirty="0" err="1">
                <a:solidFill>
                  <a:schemeClr val="bg1"/>
                </a:solidFill>
              </a:rPr>
              <a:t>ời</a:t>
            </a:r>
            <a:r>
              <a:rPr lang="en-US" sz="6000" dirty="0">
                <a:solidFill>
                  <a:schemeClr val="bg1"/>
                </a:solidFill>
              </a:rPr>
              <a:t> </a:t>
            </a:r>
            <a:r>
              <a:rPr lang="en-US" sz="6000" dirty="0" err="1">
                <a:solidFill>
                  <a:schemeClr val="bg1"/>
                </a:solidFill>
              </a:rPr>
              <a:t>dù</a:t>
            </a:r>
            <a:r>
              <a:rPr lang="en-US" sz="6000" dirty="0">
                <a:solidFill>
                  <a:schemeClr val="bg1"/>
                </a:solidFill>
              </a:rPr>
              <a:t> </a:t>
            </a:r>
            <a:r>
              <a:rPr lang="en-US" sz="6000" dirty="0" err="1">
                <a:solidFill>
                  <a:schemeClr val="bg1"/>
                </a:solidFill>
              </a:rPr>
              <a:t>không</a:t>
            </a:r>
            <a:r>
              <a:rPr lang="en-US" sz="6000" dirty="0">
                <a:solidFill>
                  <a:schemeClr val="bg1"/>
                </a:solidFill>
              </a:rPr>
              <a:t> </a:t>
            </a:r>
            <a:r>
              <a:rPr lang="en-US" sz="6000" dirty="0" err="1">
                <a:solidFill>
                  <a:schemeClr val="bg1"/>
                </a:solidFill>
              </a:rPr>
              <a:t>theo</a:t>
            </a:r>
            <a:r>
              <a:rPr lang="en-US" sz="6000" dirty="0">
                <a:solidFill>
                  <a:schemeClr val="bg1"/>
                </a:solidFill>
              </a:rPr>
              <a:t> </a:t>
            </a:r>
            <a:r>
              <a:rPr lang="en-US" sz="6000" dirty="0" err="1">
                <a:solidFill>
                  <a:schemeClr val="bg1"/>
                </a:solidFill>
              </a:rPr>
              <a:t>Chúa</a:t>
            </a:r>
            <a:r>
              <a:rPr lang="en-US" sz="6000" dirty="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2021323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en-US" sz="6000" dirty="0" err="1">
                <a:solidFill>
                  <a:schemeClr val="bg1"/>
                </a:solidFill>
              </a:rPr>
              <a:t>Dạy</a:t>
            </a:r>
            <a:r>
              <a:rPr lang="en-US" sz="6000" dirty="0">
                <a:solidFill>
                  <a:schemeClr val="bg1"/>
                </a:solidFill>
              </a:rPr>
              <a:t> con </a:t>
            </a:r>
            <a:r>
              <a:rPr lang="en-US" sz="6000" dirty="0" err="1">
                <a:solidFill>
                  <a:schemeClr val="bg1"/>
                </a:solidFill>
              </a:rPr>
              <a:t>nên</a:t>
            </a:r>
            <a:r>
              <a:rPr lang="en-US" sz="6000" dirty="0">
                <a:solidFill>
                  <a:schemeClr val="bg1"/>
                </a:solidFill>
              </a:rPr>
              <a:t> </a:t>
            </a:r>
            <a:r>
              <a:rPr lang="en-US" sz="6000" dirty="0" err="1">
                <a:solidFill>
                  <a:schemeClr val="bg1"/>
                </a:solidFill>
              </a:rPr>
              <a:t>nhân</a:t>
            </a:r>
            <a:r>
              <a:rPr lang="en-US" sz="6000" dirty="0">
                <a:solidFill>
                  <a:schemeClr val="bg1"/>
                </a:solidFill>
              </a:rPr>
              <a:t> </a:t>
            </a:r>
            <a:r>
              <a:rPr lang="en-US" sz="6000" dirty="0" err="1">
                <a:solidFill>
                  <a:schemeClr val="bg1"/>
                </a:solidFill>
              </a:rPr>
              <a:t>chứng</a:t>
            </a:r>
            <a:r>
              <a:rPr lang="en-US" sz="6000" dirty="0">
                <a:solidFill>
                  <a:schemeClr val="bg1"/>
                </a:solidFill>
              </a:rPr>
              <a:t> tin </a:t>
            </a:r>
            <a:r>
              <a:rPr lang="en-US" sz="6000" dirty="0" err="1">
                <a:solidFill>
                  <a:schemeClr val="bg1"/>
                </a:solidFill>
              </a:rPr>
              <a:t>mừng</a:t>
            </a:r>
            <a:r>
              <a:rPr lang="en-US" sz="6000" dirty="0">
                <a:solidFill>
                  <a:schemeClr val="bg1"/>
                </a:solidFill>
              </a:rPr>
              <a:t> n</a:t>
            </a:r>
            <a:r>
              <a:rPr lang="vi-VN" sz="6000" dirty="0">
                <a:solidFill>
                  <a:schemeClr val="bg1"/>
                </a:solidFill>
              </a:rPr>
              <a:t>ư</a:t>
            </a:r>
            <a:r>
              <a:rPr lang="en-US" sz="6000" dirty="0" err="1">
                <a:solidFill>
                  <a:schemeClr val="bg1"/>
                </a:solidFill>
              </a:rPr>
              <a:t>ớc</a:t>
            </a:r>
            <a:r>
              <a:rPr lang="en-US" sz="6000" dirty="0">
                <a:solidFill>
                  <a:schemeClr val="bg1"/>
                </a:solidFill>
              </a:rPr>
              <a:t> </a:t>
            </a:r>
            <a:r>
              <a:rPr lang="en-US" sz="6000" dirty="0" err="1">
                <a:solidFill>
                  <a:schemeClr val="bg1"/>
                </a:solidFill>
              </a:rPr>
              <a:t>trời</a:t>
            </a:r>
            <a:r>
              <a:rPr lang="en-US" sz="6000" dirty="0">
                <a:solidFill>
                  <a:schemeClr val="bg1"/>
                </a:solidFill>
              </a:rPr>
              <a:t> </a:t>
            </a:r>
            <a:r>
              <a:rPr lang="en-US" sz="6000" dirty="0" err="1">
                <a:solidFill>
                  <a:schemeClr val="bg1"/>
                </a:solidFill>
              </a:rPr>
              <a:t>bằng</a:t>
            </a:r>
            <a:r>
              <a:rPr lang="en-US" sz="6000" dirty="0">
                <a:solidFill>
                  <a:schemeClr val="bg1"/>
                </a:solidFill>
              </a:rPr>
              <a:t> </a:t>
            </a:r>
            <a:r>
              <a:rPr lang="en-US" sz="6000" dirty="0" err="1">
                <a:solidFill>
                  <a:schemeClr val="bg1"/>
                </a:solidFill>
              </a:rPr>
              <a:t>lẽ</a:t>
            </a:r>
            <a:r>
              <a:rPr lang="en-US" sz="6000" dirty="0">
                <a:solidFill>
                  <a:schemeClr val="bg1"/>
                </a:solidFill>
              </a:rPr>
              <a:t> </a:t>
            </a:r>
            <a:r>
              <a:rPr lang="en-US" sz="6000" dirty="0" err="1">
                <a:solidFill>
                  <a:schemeClr val="bg1"/>
                </a:solidFill>
              </a:rPr>
              <a:t>sống</a:t>
            </a:r>
            <a:r>
              <a:rPr lang="en-US" sz="6000" dirty="0">
                <a:solidFill>
                  <a:schemeClr val="bg1"/>
                </a:solidFill>
              </a:rPr>
              <a:t> </a:t>
            </a:r>
            <a:r>
              <a:rPr lang="en-US" sz="6000" dirty="0" err="1">
                <a:solidFill>
                  <a:schemeClr val="bg1"/>
                </a:solidFill>
              </a:rPr>
              <a:t>khiêm</a:t>
            </a:r>
            <a:r>
              <a:rPr lang="en-US" sz="6000" dirty="0">
                <a:solidFill>
                  <a:schemeClr val="bg1"/>
                </a:solidFill>
              </a:rPr>
              <a:t> </a:t>
            </a:r>
            <a:r>
              <a:rPr lang="en-US" sz="6000" dirty="0" err="1">
                <a:solidFill>
                  <a:schemeClr val="bg1"/>
                </a:solidFill>
              </a:rPr>
              <a:t>nh</a:t>
            </a:r>
            <a:r>
              <a:rPr lang="vi-VN" sz="6000" dirty="0">
                <a:solidFill>
                  <a:schemeClr val="bg1"/>
                </a:solidFill>
              </a:rPr>
              <a:t>ư</a:t>
            </a:r>
            <a:r>
              <a:rPr lang="en-US" sz="6000" dirty="0" err="1">
                <a:solidFill>
                  <a:schemeClr val="bg1"/>
                </a:solidFill>
              </a:rPr>
              <a:t>ờng</a:t>
            </a:r>
            <a:r>
              <a:rPr lang="en-US" sz="6000" dirty="0">
                <a:solidFill>
                  <a:schemeClr val="bg1"/>
                </a:solidFill>
              </a:rPr>
              <a:t> </a:t>
            </a:r>
            <a:r>
              <a:rPr lang="en-US" sz="6000" dirty="0" err="1">
                <a:solidFill>
                  <a:schemeClr val="bg1"/>
                </a:solidFill>
              </a:rPr>
              <a:t>từ</a:t>
            </a:r>
            <a:r>
              <a:rPr lang="en-US" sz="6000" dirty="0">
                <a:solidFill>
                  <a:schemeClr val="bg1"/>
                </a:solidFill>
              </a:rPr>
              <a:t> </a:t>
            </a:r>
            <a:r>
              <a:rPr lang="en-US" sz="6000" dirty="0" err="1">
                <a:solidFill>
                  <a:schemeClr val="bg1"/>
                </a:solidFill>
              </a:rPr>
              <a:t>tâm</a:t>
            </a:r>
            <a:r>
              <a:rPr lang="en-US" sz="6000" dirty="0">
                <a:solidFill>
                  <a:schemeClr val="bg1"/>
                </a:solidFill>
              </a:rPr>
              <a:t>. </a:t>
            </a:r>
            <a:r>
              <a:rPr lang="en-US" sz="6000" dirty="0" err="1">
                <a:solidFill>
                  <a:schemeClr val="bg1"/>
                </a:solidFill>
              </a:rPr>
              <a:t>Để</a:t>
            </a:r>
            <a:r>
              <a:rPr lang="en-US" sz="6000" dirty="0">
                <a:solidFill>
                  <a:schemeClr val="bg1"/>
                </a:solidFill>
              </a:rPr>
              <a:t> con </a:t>
            </a:r>
            <a:r>
              <a:rPr lang="en-US" sz="6000" dirty="0" err="1">
                <a:solidFill>
                  <a:schemeClr val="bg1"/>
                </a:solidFill>
              </a:rPr>
              <a:t>rắc</a:t>
            </a:r>
            <a:r>
              <a:rPr lang="en-US" sz="6000" dirty="0">
                <a:solidFill>
                  <a:schemeClr val="bg1"/>
                </a:solidFill>
              </a:rPr>
              <a:t> </a:t>
            </a:r>
            <a:r>
              <a:rPr lang="en-US" sz="6000" dirty="0" err="1">
                <a:solidFill>
                  <a:schemeClr val="bg1"/>
                </a:solidFill>
              </a:rPr>
              <a:t>gieo</a:t>
            </a:r>
            <a:r>
              <a:rPr lang="en-US" sz="6000" dirty="0">
                <a:solidFill>
                  <a:schemeClr val="bg1"/>
                </a:solidFill>
              </a:rPr>
              <a:t> </a:t>
            </a:r>
            <a:r>
              <a:rPr lang="en-US" sz="6000" dirty="0" err="1">
                <a:solidFill>
                  <a:schemeClr val="bg1"/>
                </a:solidFill>
              </a:rPr>
              <a:t>trên</a:t>
            </a:r>
            <a:r>
              <a:rPr lang="en-US" sz="6000" dirty="0">
                <a:solidFill>
                  <a:schemeClr val="bg1"/>
                </a:solidFill>
              </a:rPr>
              <a:t> </a:t>
            </a:r>
            <a:r>
              <a:rPr lang="en-US" sz="6000" dirty="0" err="1">
                <a:solidFill>
                  <a:schemeClr val="bg1"/>
                </a:solidFill>
              </a:rPr>
              <a:t>cánh</a:t>
            </a:r>
            <a:r>
              <a:rPr lang="en-US" sz="6000" dirty="0">
                <a:solidFill>
                  <a:schemeClr val="bg1"/>
                </a:solidFill>
              </a:rPr>
              <a:t> </a:t>
            </a:r>
            <a:r>
              <a:rPr lang="en-US" sz="6000" dirty="0" err="1">
                <a:solidFill>
                  <a:schemeClr val="bg1"/>
                </a:solidFill>
              </a:rPr>
              <a:t>đồng</a:t>
            </a:r>
            <a:r>
              <a:rPr lang="en-US" sz="6000" dirty="0">
                <a:solidFill>
                  <a:schemeClr val="bg1"/>
                </a:solidFill>
              </a:rPr>
              <a:t> </a:t>
            </a:r>
            <a:r>
              <a:rPr lang="en-US" sz="6000" dirty="0" err="1">
                <a:solidFill>
                  <a:schemeClr val="bg1"/>
                </a:solidFill>
              </a:rPr>
              <a:t>hoang</a:t>
            </a:r>
            <a:r>
              <a:rPr lang="en-US" sz="6000" dirty="0">
                <a:solidFill>
                  <a:schemeClr val="bg1"/>
                </a:solidFill>
              </a:rPr>
              <a:t> </a:t>
            </a:r>
            <a:r>
              <a:rPr lang="en-US" sz="6000" dirty="0" err="1">
                <a:solidFill>
                  <a:schemeClr val="bg1"/>
                </a:solidFill>
              </a:rPr>
              <a:t>phế</a:t>
            </a:r>
            <a:r>
              <a:rPr lang="en-US" sz="6000" dirty="0">
                <a:solidFill>
                  <a:schemeClr val="bg1"/>
                </a:solidFill>
              </a:rPr>
              <a:t> </a:t>
            </a:r>
            <a:r>
              <a:rPr lang="en-US" sz="6000" dirty="0" err="1">
                <a:solidFill>
                  <a:schemeClr val="bg1"/>
                </a:solidFill>
              </a:rPr>
              <a:t>lúa</a:t>
            </a:r>
            <a:r>
              <a:rPr lang="en-US" sz="6000" dirty="0">
                <a:solidFill>
                  <a:schemeClr val="bg1"/>
                </a:solidFill>
              </a:rPr>
              <a:t> </a:t>
            </a:r>
            <a:r>
              <a:rPr lang="en-US" sz="6000" dirty="0" err="1">
                <a:solidFill>
                  <a:schemeClr val="bg1"/>
                </a:solidFill>
              </a:rPr>
              <a:t>yêu</a:t>
            </a:r>
            <a:r>
              <a:rPr lang="en-US" sz="6000" dirty="0">
                <a:solidFill>
                  <a:schemeClr val="bg1"/>
                </a:solidFill>
              </a:rPr>
              <a:t> </a:t>
            </a:r>
            <a:r>
              <a:rPr lang="en-US" sz="6000" dirty="0" err="1">
                <a:solidFill>
                  <a:schemeClr val="bg1"/>
                </a:solidFill>
              </a:rPr>
              <a:t>th</a:t>
            </a:r>
            <a:r>
              <a:rPr lang="vi-VN" sz="6000" dirty="0">
                <a:solidFill>
                  <a:schemeClr val="bg1"/>
                </a:solidFill>
              </a:rPr>
              <a:t>ư</a:t>
            </a:r>
            <a:r>
              <a:rPr lang="en-US" sz="6000" dirty="0" err="1">
                <a:solidFill>
                  <a:schemeClr val="bg1"/>
                </a:solidFill>
              </a:rPr>
              <a:t>ơng</a:t>
            </a:r>
            <a:r>
              <a:rPr lang="en-US" sz="6000" dirty="0">
                <a:solidFill>
                  <a:schemeClr val="bg1"/>
                </a:solidFill>
              </a:rPr>
              <a:t> </a:t>
            </a:r>
            <a:r>
              <a:rPr lang="en-US" sz="6000" dirty="0" err="1">
                <a:solidFill>
                  <a:schemeClr val="bg1"/>
                </a:solidFill>
              </a:rPr>
              <a:t>trĩu</a:t>
            </a:r>
            <a:r>
              <a:rPr lang="en-US" sz="6000" dirty="0">
                <a:solidFill>
                  <a:schemeClr val="bg1"/>
                </a:solidFill>
              </a:rPr>
              <a:t> </a:t>
            </a:r>
            <a:r>
              <a:rPr lang="en-US" sz="6000" dirty="0" err="1">
                <a:solidFill>
                  <a:schemeClr val="bg1"/>
                </a:solidFill>
              </a:rPr>
              <a:t>lời</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truyền</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919593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93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6397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rPr>
              <a:t>Ca </a:t>
            </a:r>
            <a:r>
              <a:rPr lang="en-US" sz="5400" dirty="0" err="1">
                <a:solidFill>
                  <a:srgbClr val="FFFF00"/>
                </a:solidFill>
              </a:rPr>
              <a:t>Kết</a:t>
            </a:r>
            <a:r>
              <a:rPr lang="en-US" sz="5400" b="0" dirty="0">
                <a:solidFill>
                  <a:srgbClr val="FFFF00"/>
                </a:solidFill>
                <a:effectLst/>
              </a:rPr>
              <a:t> </a:t>
            </a:r>
            <a:r>
              <a:rPr lang="en-US" sz="54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en-US" sz="5400" dirty="0">
                <a:solidFill>
                  <a:srgbClr val="FFFF00"/>
                </a:solidFill>
              </a:rPr>
              <a:t>HÃY ĐẾN CÙNG THÁNH GIUSE  </a:t>
            </a:r>
            <a:r>
              <a:rPr lang="en-US" dirty="0" err="1">
                <a:solidFill>
                  <a:srgbClr val="FFFF00"/>
                </a:solidFill>
              </a:rPr>
              <a:t>Phanxicô</a:t>
            </a:r>
            <a:endParaRPr lang="en-US" sz="5400" b="0" i="1" dirty="0">
              <a:solidFill>
                <a:srgbClr val="FFFF00"/>
              </a:solidFill>
              <a:effectLst/>
            </a:endParaRPr>
          </a:p>
        </p:txBody>
      </p:sp>
    </p:spTree>
    <p:extLst>
      <p:ext uri="{BB962C8B-B14F-4D97-AF65-F5344CB8AC3E}">
        <p14:creationId xmlns:p14="http://schemas.microsoft.com/office/powerpoint/2010/main" val="3028398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u="sng" dirty="0" err="1">
                <a:solidFill>
                  <a:srgbClr val="FFFF00"/>
                </a:solidFill>
              </a:rPr>
              <a:t>Đ</a:t>
            </a:r>
            <a:r>
              <a:rPr lang="en-US" sz="8000" b="0" u="sng" dirty="0" err="1">
                <a:solidFill>
                  <a:srgbClr val="FFFF00"/>
                </a:solidFill>
                <a:effectLst/>
              </a:rPr>
              <a:t>k</a:t>
            </a:r>
            <a:r>
              <a:rPr lang="en-US" sz="8000" b="0" u="sng" dirty="0">
                <a:solidFill>
                  <a:srgbClr val="FFFF00"/>
                </a:solidFill>
                <a:effectLst/>
              </a:rPr>
              <a:t>:</a:t>
            </a:r>
            <a:r>
              <a:rPr lang="en-US" sz="8000" b="0" dirty="0">
                <a:solidFill>
                  <a:schemeClr val="bg1"/>
                </a:solidFill>
                <a:effectLst/>
              </a:rPr>
              <a:t> </a:t>
            </a:r>
            <a:r>
              <a:rPr lang="en-US" sz="6000" dirty="0"/>
              <a:t> </a:t>
            </a:r>
            <a:r>
              <a:rPr lang="en-US" sz="6000" dirty="0" err="1">
                <a:solidFill>
                  <a:schemeClr val="bg1"/>
                </a:solidFill>
              </a:rPr>
              <a:t>Hãy</a:t>
            </a:r>
            <a:r>
              <a:rPr lang="en-US" sz="6000" dirty="0">
                <a:solidFill>
                  <a:schemeClr val="bg1"/>
                </a:solidFill>
              </a:rPr>
              <a:t> </a:t>
            </a:r>
            <a:r>
              <a:rPr lang="en-US" sz="6000" dirty="0" err="1">
                <a:solidFill>
                  <a:schemeClr val="bg1"/>
                </a:solidFill>
              </a:rPr>
              <a:t>đến</a:t>
            </a:r>
            <a:r>
              <a:rPr lang="en-US" sz="6000" dirty="0">
                <a:solidFill>
                  <a:schemeClr val="bg1"/>
                </a:solidFill>
              </a:rPr>
              <a:t> </a:t>
            </a:r>
            <a:r>
              <a:rPr lang="en-US" sz="6000" dirty="0" err="1">
                <a:solidFill>
                  <a:schemeClr val="bg1"/>
                </a:solidFill>
              </a:rPr>
              <a:t>cùng</a:t>
            </a:r>
            <a:r>
              <a:rPr lang="en-US" sz="6000" dirty="0">
                <a:solidFill>
                  <a:schemeClr val="bg1"/>
                </a:solidFill>
              </a:rPr>
              <a:t> </a:t>
            </a:r>
            <a:r>
              <a:rPr lang="en-US" sz="6000" dirty="0" err="1">
                <a:solidFill>
                  <a:schemeClr val="bg1"/>
                </a:solidFill>
              </a:rPr>
              <a:t>thánh</a:t>
            </a:r>
            <a:r>
              <a:rPr lang="en-US" sz="6000" dirty="0">
                <a:solidFill>
                  <a:schemeClr val="bg1"/>
                </a:solidFill>
              </a:rPr>
              <a:t> </a:t>
            </a:r>
            <a:r>
              <a:rPr lang="en-US" sz="6000" dirty="0" err="1">
                <a:solidFill>
                  <a:schemeClr val="bg1"/>
                </a:solidFill>
              </a:rPr>
              <a:t>Giu</a:t>
            </a:r>
            <a:r>
              <a:rPr lang="en-US" sz="6000" dirty="0">
                <a:solidFill>
                  <a:schemeClr val="bg1"/>
                </a:solidFill>
              </a:rPr>
              <a:t>-se. </a:t>
            </a:r>
            <a:r>
              <a:rPr lang="en-US" sz="6000" dirty="0" err="1">
                <a:solidFill>
                  <a:schemeClr val="bg1"/>
                </a:solidFill>
              </a:rPr>
              <a:t>Hãy</a:t>
            </a:r>
            <a:r>
              <a:rPr lang="en-US" sz="6000" dirty="0">
                <a:solidFill>
                  <a:schemeClr val="bg1"/>
                </a:solidFill>
              </a:rPr>
              <a:t> </a:t>
            </a:r>
            <a:r>
              <a:rPr lang="en-US" sz="6000" dirty="0" err="1">
                <a:solidFill>
                  <a:schemeClr val="bg1"/>
                </a:solidFill>
              </a:rPr>
              <a:t>đến</a:t>
            </a:r>
            <a:r>
              <a:rPr lang="en-US" sz="6000" dirty="0">
                <a:solidFill>
                  <a:schemeClr val="bg1"/>
                </a:solidFill>
              </a:rPr>
              <a:t> </a:t>
            </a:r>
            <a:r>
              <a:rPr lang="en-US" sz="6000" dirty="0" err="1">
                <a:solidFill>
                  <a:schemeClr val="bg1"/>
                </a:solidFill>
              </a:rPr>
              <a:t>cùng</a:t>
            </a:r>
            <a:r>
              <a:rPr lang="en-US" sz="6000" dirty="0">
                <a:solidFill>
                  <a:schemeClr val="bg1"/>
                </a:solidFill>
              </a:rPr>
              <a:t> </a:t>
            </a:r>
            <a:r>
              <a:rPr lang="en-US" sz="6000" dirty="0" err="1">
                <a:solidFill>
                  <a:schemeClr val="bg1"/>
                </a:solidFill>
              </a:rPr>
              <a:t>thánh</a:t>
            </a:r>
            <a:r>
              <a:rPr lang="en-US" sz="6000" dirty="0">
                <a:solidFill>
                  <a:schemeClr val="bg1"/>
                </a:solidFill>
              </a:rPr>
              <a:t> </a:t>
            </a:r>
            <a:r>
              <a:rPr lang="en-US" sz="6000" dirty="0" err="1">
                <a:solidFill>
                  <a:schemeClr val="bg1"/>
                </a:solidFill>
              </a:rPr>
              <a:t>Giu</a:t>
            </a:r>
            <a:r>
              <a:rPr lang="en-US" sz="6000" dirty="0">
                <a:solidFill>
                  <a:schemeClr val="bg1"/>
                </a:solidFill>
              </a:rPr>
              <a:t>-se. </a:t>
            </a:r>
            <a:endParaRPr lang="en-US" sz="8000" b="0" dirty="0">
              <a:solidFill>
                <a:schemeClr val="bg1"/>
              </a:solidFill>
              <a:effectLst/>
            </a:endParaRPr>
          </a:p>
        </p:txBody>
      </p:sp>
    </p:spTree>
    <p:extLst>
      <p:ext uri="{BB962C8B-B14F-4D97-AF65-F5344CB8AC3E}">
        <p14:creationId xmlns:p14="http://schemas.microsoft.com/office/powerpoint/2010/main" val="157063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vi-VN" sz="7200" b="1" dirty="0">
                <a:solidFill>
                  <a:srgbClr val="FFFF00"/>
                </a:solidFill>
              </a:rPr>
              <a:t>TÔI CHỈ ƯỚC TRÔNG</a:t>
            </a:r>
            <a:r>
              <a:rPr lang="vi-VN" sz="9600" dirty="0">
                <a:solidFill>
                  <a:srgbClr val="FFFF00"/>
                </a:solidFill>
              </a:rPr>
              <a:t/>
            </a:r>
            <a:br>
              <a:rPr lang="vi-VN" sz="9600" dirty="0">
                <a:solidFill>
                  <a:srgbClr val="FFFF00"/>
                </a:solidFill>
              </a:rPr>
            </a:br>
            <a:r>
              <a:rPr lang="vi-VN" sz="7200" b="1" dirty="0">
                <a:solidFill>
                  <a:srgbClr val="FFFF00"/>
                </a:solidFill>
              </a:rPr>
              <a:t>Lm. Kim Long</a:t>
            </a:r>
            <a:endParaRPr lang="en-US" sz="6000" b="0" i="1" dirty="0">
              <a:solidFill>
                <a:srgbClr val="FFFF00"/>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FF00"/>
                </a:solidFill>
                <a:effectLst/>
              </a:rPr>
              <a:t>TK3:</a:t>
            </a:r>
            <a:r>
              <a:rPr lang="en-US" sz="6000" b="0" dirty="0">
                <a:solidFill>
                  <a:schemeClr val="bg1"/>
                </a:solidFill>
                <a:effectLst/>
              </a:rPr>
              <a:t> </a:t>
            </a:r>
            <a:r>
              <a:rPr lang="vi-VN" sz="4800" dirty="0">
                <a:solidFill>
                  <a:schemeClr val="bg1"/>
                </a:solidFill>
              </a:rPr>
              <a:t>Ai vui sống đời cần lao, hãy đến cùng thánh Giu-se. Người từng đem công khó đắp xây cuộc sống trần gian. Nhiệm vụ Chúa trao ban trọn đời mau mắn chu toàn. </a:t>
            </a:r>
            <a:endParaRPr lang="vi-VN" sz="6000" dirty="0">
              <a:solidFill>
                <a:schemeClr val="bg1"/>
              </a:solidFill>
            </a:endParaRPr>
          </a:p>
        </p:txBody>
      </p:sp>
    </p:spTree>
    <p:extLst>
      <p:ext uri="{BB962C8B-B14F-4D97-AF65-F5344CB8AC3E}">
        <p14:creationId xmlns:p14="http://schemas.microsoft.com/office/powerpoint/2010/main" val="235289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FF00"/>
                </a:solidFill>
                <a:effectLst/>
              </a:rPr>
              <a:t>Tk4:</a:t>
            </a:r>
            <a:r>
              <a:rPr lang="en-US" sz="6000" b="0" dirty="0">
                <a:solidFill>
                  <a:schemeClr val="bg1"/>
                </a:solidFill>
                <a:effectLst/>
              </a:rPr>
              <a:t> </a:t>
            </a:r>
            <a:r>
              <a:rPr lang="vi-VN" sz="5400" dirty="0">
                <a:solidFill>
                  <a:schemeClr val="bg1"/>
                </a:solidFill>
              </a:rPr>
              <a:t>Ai mong mái nhà êm ấm, hãy đến cùng thánh Giu-se. Người ở Na-gia-rét, mái tranh nghèo vút lời ca. Cuộc đời Thánh Gia xưa tràn niềm vui đến muôn nhà. </a:t>
            </a:r>
            <a:endParaRPr lang="en-US" sz="6000" b="0" dirty="0">
              <a:solidFill>
                <a:schemeClr val="bg1"/>
              </a:solidFill>
              <a:effectLst/>
            </a:endParaRPr>
          </a:p>
        </p:txBody>
      </p:sp>
    </p:spTree>
    <p:extLst>
      <p:ext uri="{BB962C8B-B14F-4D97-AF65-F5344CB8AC3E}">
        <p14:creationId xmlns:p14="http://schemas.microsoft.com/office/powerpoint/2010/main" val="754549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en-US" sz="6000" dirty="0"/>
              <a:t> </a:t>
            </a:r>
            <a:r>
              <a:rPr lang="en-US" sz="6000" dirty="0" err="1">
                <a:solidFill>
                  <a:schemeClr val="bg1"/>
                </a:solidFill>
              </a:rPr>
              <a:t>Hãy</a:t>
            </a:r>
            <a:r>
              <a:rPr lang="en-US" sz="6000" dirty="0">
                <a:solidFill>
                  <a:schemeClr val="bg1"/>
                </a:solidFill>
              </a:rPr>
              <a:t> </a:t>
            </a:r>
            <a:r>
              <a:rPr lang="en-US" sz="6000" dirty="0" err="1">
                <a:solidFill>
                  <a:schemeClr val="bg1"/>
                </a:solidFill>
              </a:rPr>
              <a:t>đến</a:t>
            </a:r>
            <a:r>
              <a:rPr lang="en-US" sz="6000" dirty="0">
                <a:solidFill>
                  <a:schemeClr val="bg1"/>
                </a:solidFill>
              </a:rPr>
              <a:t> </a:t>
            </a:r>
            <a:r>
              <a:rPr lang="en-US" sz="6000" dirty="0" err="1">
                <a:solidFill>
                  <a:schemeClr val="bg1"/>
                </a:solidFill>
              </a:rPr>
              <a:t>cùng</a:t>
            </a:r>
            <a:r>
              <a:rPr lang="en-US" sz="6000" dirty="0">
                <a:solidFill>
                  <a:schemeClr val="bg1"/>
                </a:solidFill>
              </a:rPr>
              <a:t> </a:t>
            </a:r>
            <a:r>
              <a:rPr lang="en-US" sz="6000" dirty="0" err="1">
                <a:solidFill>
                  <a:schemeClr val="bg1"/>
                </a:solidFill>
              </a:rPr>
              <a:t>thánh</a:t>
            </a:r>
            <a:r>
              <a:rPr lang="en-US" sz="6000" dirty="0">
                <a:solidFill>
                  <a:schemeClr val="bg1"/>
                </a:solidFill>
              </a:rPr>
              <a:t> </a:t>
            </a:r>
            <a:r>
              <a:rPr lang="en-US" sz="6000" dirty="0" err="1">
                <a:solidFill>
                  <a:schemeClr val="bg1"/>
                </a:solidFill>
              </a:rPr>
              <a:t>Giu</a:t>
            </a:r>
            <a:r>
              <a:rPr lang="en-US" sz="6000" dirty="0">
                <a:solidFill>
                  <a:schemeClr val="bg1"/>
                </a:solidFill>
              </a:rPr>
              <a:t>-se. </a:t>
            </a:r>
            <a:r>
              <a:rPr lang="en-US" sz="6000" dirty="0" err="1">
                <a:solidFill>
                  <a:schemeClr val="bg1"/>
                </a:solidFill>
              </a:rPr>
              <a:t>Hãy</a:t>
            </a:r>
            <a:r>
              <a:rPr lang="en-US" sz="6000" dirty="0">
                <a:solidFill>
                  <a:schemeClr val="bg1"/>
                </a:solidFill>
              </a:rPr>
              <a:t> </a:t>
            </a:r>
            <a:r>
              <a:rPr lang="en-US" sz="6000" dirty="0" err="1">
                <a:solidFill>
                  <a:schemeClr val="bg1"/>
                </a:solidFill>
              </a:rPr>
              <a:t>đến</a:t>
            </a:r>
            <a:r>
              <a:rPr lang="en-US" sz="6000" dirty="0">
                <a:solidFill>
                  <a:schemeClr val="bg1"/>
                </a:solidFill>
              </a:rPr>
              <a:t> </a:t>
            </a:r>
            <a:r>
              <a:rPr lang="en-US" sz="6000" dirty="0" err="1">
                <a:solidFill>
                  <a:schemeClr val="bg1"/>
                </a:solidFill>
              </a:rPr>
              <a:t>cùng</a:t>
            </a:r>
            <a:r>
              <a:rPr lang="en-US" sz="6000" dirty="0">
                <a:solidFill>
                  <a:schemeClr val="bg1"/>
                </a:solidFill>
              </a:rPr>
              <a:t> </a:t>
            </a:r>
            <a:r>
              <a:rPr lang="en-US" sz="6000" dirty="0" err="1">
                <a:solidFill>
                  <a:schemeClr val="bg1"/>
                </a:solidFill>
              </a:rPr>
              <a:t>thánh</a:t>
            </a:r>
            <a:r>
              <a:rPr lang="en-US" sz="6000" dirty="0">
                <a:solidFill>
                  <a:schemeClr val="bg1"/>
                </a:solidFill>
              </a:rPr>
              <a:t> </a:t>
            </a:r>
            <a:r>
              <a:rPr lang="en-US" sz="6000" dirty="0" err="1">
                <a:solidFill>
                  <a:schemeClr val="bg1"/>
                </a:solidFill>
              </a:rPr>
              <a:t>Giu</a:t>
            </a:r>
            <a:r>
              <a:rPr lang="en-US" sz="6000" dirty="0">
                <a:solidFill>
                  <a:schemeClr val="bg1"/>
                </a:solidFill>
              </a:rPr>
              <a:t>-se. </a:t>
            </a:r>
            <a:endParaRPr lang="en-US" sz="6000" b="0" dirty="0">
              <a:solidFill>
                <a:schemeClr val="bg1"/>
              </a:solidFill>
              <a:effectLst/>
            </a:endParaRPr>
          </a:p>
        </p:txBody>
      </p:sp>
    </p:spTree>
    <p:extLst>
      <p:ext uri="{BB962C8B-B14F-4D97-AF65-F5344CB8AC3E}">
        <p14:creationId xmlns:p14="http://schemas.microsoft.com/office/powerpoint/2010/main" val="3942272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639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600" dirty="0">
                <a:solidFill>
                  <a:schemeClr val="bg1"/>
                </a:solidFill>
              </a:rPr>
              <a:t>Tôi chỉ ước trông một điều đêm ngày tôi khấn xin là cho tôi được vui sống trong nhà Chúa trọn đời.</a:t>
            </a:r>
            <a:endParaRPr lang="en-US" sz="6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800" b="0" u="sng" dirty="0">
                <a:solidFill>
                  <a:srgbClr val="FFFF00"/>
                </a:solidFill>
                <a:effectLst/>
              </a:rPr>
              <a:t>Tk1:</a:t>
            </a:r>
            <a:r>
              <a:rPr lang="en-US" sz="5800" b="0" dirty="0">
                <a:solidFill>
                  <a:schemeClr val="bg1"/>
                </a:solidFill>
                <a:effectLst/>
              </a:rPr>
              <a:t> </a:t>
            </a:r>
            <a:r>
              <a:rPr lang="en-US" sz="5800" dirty="0" err="1">
                <a:solidFill>
                  <a:schemeClr val="bg1"/>
                </a:solidFill>
              </a:rPr>
              <a:t>Chính</a:t>
            </a:r>
            <a:r>
              <a:rPr lang="en-US" sz="5800" dirty="0">
                <a:solidFill>
                  <a:schemeClr val="bg1"/>
                </a:solidFill>
              </a:rPr>
              <a:t> </a:t>
            </a:r>
            <a:r>
              <a:rPr lang="en-US" sz="5800" dirty="0" err="1">
                <a:solidFill>
                  <a:schemeClr val="bg1"/>
                </a:solidFill>
              </a:rPr>
              <a:t>Chúa</a:t>
            </a:r>
            <a:r>
              <a:rPr lang="vi-VN" sz="5800" dirty="0">
                <a:solidFill>
                  <a:schemeClr val="bg1"/>
                </a:solidFill>
              </a:rPr>
              <a:t> là ánh sáng, và là nguồn ơn cứu thoát tôi, Ngài là thành lũy che chở tôi, tôi còn phải sợ ai?</a:t>
            </a:r>
            <a:endParaRPr lang="en-US" sz="5800" b="0" dirty="0">
              <a:solidFill>
                <a:schemeClr val="bg1"/>
              </a:solidFill>
              <a:effectLst/>
            </a:endParaRPr>
          </a:p>
        </p:txBody>
      </p:sp>
    </p:spTree>
    <p:extLst>
      <p:ext uri="{BB962C8B-B14F-4D97-AF65-F5344CB8AC3E}">
        <p14:creationId xmlns:p14="http://schemas.microsoft.com/office/powerpoint/2010/main" val="377838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600" dirty="0">
                <a:solidFill>
                  <a:schemeClr val="bg1"/>
                </a:solidFill>
              </a:rPr>
              <a:t>Tôi chỉ ước trông một điều đêm ngày tôi khấn xin là cho tôi được vui sống trong nhà Chúa trọn đời.</a:t>
            </a:r>
            <a:endParaRPr lang="en-US" sz="6000" b="0" dirty="0">
              <a:solidFill>
                <a:schemeClr val="bg1"/>
              </a:solidFill>
              <a:effectLst/>
            </a:endParaRPr>
          </a:p>
        </p:txBody>
      </p:sp>
    </p:spTree>
    <p:extLst>
      <p:ext uri="{BB962C8B-B14F-4D97-AF65-F5344CB8AC3E}">
        <p14:creationId xmlns:p14="http://schemas.microsoft.com/office/powerpoint/2010/main" val="1883210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048000" y="205740"/>
            <a:ext cx="5501827" cy="830997"/>
          </a:xfrm>
          <a:prstGeom prst="rect">
            <a:avLst/>
          </a:prstGeom>
          <a:noFill/>
        </p:spPr>
        <p:txBody>
          <a:bodyPr wrap="none" rtlCol="0">
            <a:spAutoFit/>
          </a:bodyPr>
          <a:lstStyle/>
          <a:p>
            <a:r>
              <a:rPr lang="vi-VN" sz="2400" dirty="0">
                <a:solidFill>
                  <a:prstClr val="white"/>
                </a:solidFill>
              </a:rPr>
              <a:t>Để dân này nhận biết Ngài là Thiên Chúa</a:t>
            </a:r>
            <a:endParaRPr lang="en-US" sz="2400" dirty="0">
              <a:solidFill>
                <a:prstClr val="white"/>
              </a:solidFill>
            </a:endParaRPr>
          </a:p>
          <a:p>
            <a:r>
              <a:rPr lang="vi-VN" sz="2400" dirty="0">
                <a:solidFill>
                  <a:prstClr val="white"/>
                </a:solidFill>
              </a:rPr>
              <a:t>và Ngài đã khiến họ thay lòng đổi dạ.</a:t>
            </a:r>
            <a:endParaRPr lang="en-US" sz="2400" dirty="0">
              <a:solidFill>
                <a:prstClr val="white"/>
              </a:solidFill>
            </a:endParaRPr>
          </a:p>
        </p:txBody>
      </p:sp>
      <p:sp>
        <p:nvSpPr>
          <p:cNvPr id="4" name="TextBox 3"/>
          <p:cNvSpPr txBox="1"/>
          <p:nvPr/>
        </p:nvSpPr>
        <p:spPr>
          <a:xfrm>
            <a:off x="4572000" y="1428750"/>
            <a:ext cx="3857979" cy="369332"/>
          </a:xfrm>
          <a:prstGeom prst="rect">
            <a:avLst/>
          </a:prstGeom>
          <a:noFill/>
        </p:spPr>
        <p:txBody>
          <a:bodyPr wrap="none" rtlCol="0">
            <a:spAutoFit/>
          </a:bodyPr>
          <a:lstStyle/>
          <a:p>
            <a:r>
              <a:rPr lang="vi-VN" dirty="0">
                <a:solidFill>
                  <a:prstClr val="white"/>
                </a:solidFill>
              </a:rPr>
              <a:t>Bài trích sách các Vua quyển thứ nhất.</a:t>
            </a:r>
          </a:p>
        </p:txBody>
      </p:sp>
    </p:spTree>
    <p:extLst>
      <p:ext uri="{BB962C8B-B14F-4D97-AF65-F5344CB8AC3E}">
        <p14:creationId xmlns:p14="http://schemas.microsoft.com/office/powerpoint/2010/main" val="347301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Lạy Chúa Trời, xin giữ gìn con,</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vì bên Ngài, con đang ẩn náu.</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5750"/>
            <a:ext cx="39528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7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Lạy Thiên Chúa con thờ, lối đi của Ngài, xin chỉ bảo con. Xin dẫn con đi theo đường chân lý của Ngài.</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704</Words>
  <Application>Microsoft Office PowerPoint</Application>
  <PresentationFormat>On-screen Show (16:9)</PresentationFormat>
  <Paragraphs>34</Paragraphs>
  <Slides>33</Slides>
  <Notes>0</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9_Office Theme</vt:lpstr>
      <vt:lpstr>14_Office Theme</vt:lpstr>
      <vt:lpstr>PowerPoint Presentation</vt:lpstr>
      <vt:lpstr>PowerPoint Presentation</vt:lpstr>
      <vt:lpstr>Ca Nhập Lễ TÔI CHỈ ƯỚC TRÔNG Lm. Kim Long</vt:lpstr>
      <vt:lpstr>Đk: Tôi chỉ ước trông một điều đêm ngày tôi khấn xin là cho tôi được vui sống trong nhà Chúa trọn đời.</vt:lpstr>
      <vt:lpstr>Tk1: Chính Chúa là ánh sáng, và là nguồn ơn cứu thoát tôi, Ngài là thành lũy che chở tôi, tôi còn phải sợ ai?</vt:lpstr>
      <vt:lpstr>Đk: Tôi chỉ ước trông một điều đêm ngày tôi khấn xin là cho tôi được vui sống trong nhà Chúa trọn đời.</vt:lpstr>
      <vt:lpstr>PowerPoint Presentation</vt:lpstr>
      <vt:lpstr>PowerPoint Presentation</vt:lpstr>
      <vt:lpstr>PowerPoint Presentation</vt:lpstr>
      <vt:lpstr>PowerPoint Presentation</vt:lpstr>
      <vt:lpstr>PowerPoint Presentation</vt:lpstr>
      <vt:lpstr>PowerPoint Presentation</vt:lpstr>
      <vt:lpstr>Tk1: Dâng về nhan Thiên Chúa từ nhân lúa thu đã chin vàng. Do bàn tay lao tác làm ra kết nên thành bánh thơm</vt:lpstr>
      <vt:lpstr>Đk: Kính tiến lên Ngài lễ dâng để hiến tế với Con Một Cha, như xưa Người đã phó mình làm Thần Lương nuôi dưỡng toàn dân. Xin Cha thương nhận những vui buồn ước mong ngày tháng qua, thương ban phúc thiêng dư tràn để muôn người sống trong an bình. </vt:lpstr>
      <vt:lpstr>Tk2: Đây chùm nho tươi tốt nặng trĩu kính dâng về Chúa trời. Do bàn tay cần lao vun tưới ép nên rượu ngát hương. </vt:lpstr>
      <vt:lpstr>Đk: Kính tiến lên Ngài lễ dâng để hiến tế với Con Một Cha, như xưa Người đã phó mình làm Thần Lương nuôi dưỡng toàn dân. Xin Cha thương nhận những vui buồn ước mong ngày tháng qua, thương ban phúc thiêng dư tràn để muôn người sống trong an bình. </vt:lpstr>
      <vt:lpstr>PowerPoint Presentation</vt:lpstr>
      <vt:lpstr>PowerPoint Presentation</vt:lpstr>
      <vt:lpstr>Ca Nguyện Hiệp Lễ Dạy Con Nên Nhân Chứng St: Nguyễn Ngọc Tiến</vt:lpstr>
      <vt:lpstr>Pk1: Chẳng mong Ngài cất đi những buồn đau đến trong cuộc sống. Chẳng mong Ngài xóa đi những bất bình ghen ghét kiêu căng. </vt:lpstr>
      <vt:lpstr>***: Mà chỉ mong Ngài giúp con, biết đón nhận từ trong cuộc sống này những bất toàn những chán chường những thất vọng hiển nhiên đã có. </vt:lpstr>
      <vt:lpstr>***: Chỉ mong Ngài hun đức con thành vững vàng, dạy con sống khiêm nhường từ tâm, để con lúc gian nan vẫn nhận ra Chúa bước bên con giữa cuộc sống này. </vt:lpstr>
      <vt:lpstr>Pk2: Chẳng mong Ngài phá tan những địch nhân nhẫn tâm hại con. Chẳng mong Ngài tách con xa những kẻ gian ác kiêu căng.</vt:lpstr>
      <vt:lpstr>***: Mà chỉ mong Ngài giúp con sống giữa đời bằng tinh thần khó nghèo sống thứ tha sống mến yêu với những người dù không theo Chúa. </vt:lpstr>
      <vt:lpstr>***: Dạy con nên nhân chứng tin mừng nước trời bằng lẽ sống khiêm nhường từ tâm. Để con rắc gieo trên cánh đồng hoang phế lúa yêu thương trĩu lời Chúa truyền.</vt:lpstr>
      <vt:lpstr>PowerPoint Presentation</vt:lpstr>
      <vt:lpstr>PowerPoint Presentation</vt:lpstr>
      <vt:lpstr>Ca Kết Lễ HÃY ĐẾN CÙNG THÁNH GIUSE  Phanxicô</vt:lpstr>
      <vt:lpstr>Đk:  Hãy đến cùng thánh Giu-se. Hãy đến cùng thánh Giu-se. </vt:lpstr>
      <vt:lpstr>TK3: Ai vui sống đời cần lao, hãy đến cùng thánh Giu-se. Người từng đem công khó đắp xây cuộc sống trần gian. Nhiệm vụ Chúa trao ban trọn đời mau mắn chu toàn. </vt:lpstr>
      <vt:lpstr>Tk4: Ai mong mái nhà êm ấm, hãy đến cùng thánh Giu-se. Người ở Na-gia-rét, mái tranh nghèo vút lời ca. Cuộc đời Thánh Gia xưa tràn niềm vui đến muôn nhà. </vt:lpstr>
      <vt:lpstr>Đk:  Hãy đến cùng thánh Giu-se. Hãy đến cùng thánh Giu-se.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61</cp:revision>
  <dcterms:created xsi:type="dcterms:W3CDTF">2022-10-30T00:36:35Z</dcterms:created>
  <dcterms:modified xsi:type="dcterms:W3CDTF">2024-06-06T20:15:45Z</dcterms:modified>
</cp:coreProperties>
</file>