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6" r:id="rId2"/>
    <p:sldMasterId id="2147483888" r:id="rId3"/>
    <p:sldMasterId id="2147483972" r:id="rId4"/>
  </p:sldMasterIdLst>
  <p:notesMasterIdLst>
    <p:notesMasterId r:id="rId40"/>
  </p:notesMasterIdLst>
  <p:sldIdLst>
    <p:sldId id="289" r:id="rId5"/>
    <p:sldId id="342" r:id="rId6"/>
    <p:sldId id="256" r:id="rId7"/>
    <p:sldId id="257" r:id="rId8"/>
    <p:sldId id="440" r:id="rId9"/>
    <p:sldId id="258" r:id="rId10"/>
    <p:sldId id="441" r:id="rId11"/>
    <p:sldId id="442" r:id="rId12"/>
    <p:sldId id="322" r:id="rId13"/>
    <p:sldId id="294" r:id="rId14"/>
    <p:sldId id="291" r:id="rId15"/>
    <p:sldId id="345" r:id="rId16"/>
    <p:sldId id="330" r:id="rId17"/>
    <p:sldId id="414" r:id="rId18"/>
    <p:sldId id="271" r:id="rId19"/>
    <p:sldId id="272" r:id="rId20"/>
    <p:sldId id="273" r:id="rId21"/>
    <p:sldId id="286" r:id="rId22"/>
    <p:sldId id="9666" r:id="rId23"/>
    <p:sldId id="9663" r:id="rId24"/>
    <p:sldId id="346" r:id="rId25"/>
    <p:sldId id="348" r:id="rId26"/>
    <p:sldId id="1005" r:id="rId27"/>
    <p:sldId id="8757" r:id="rId28"/>
    <p:sldId id="9660" r:id="rId29"/>
    <p:sldId id="8758" r:id="rId30"/>
    <p:sldId id="8759" r:id="rId31"/>
    <p:sldId id="9661" r:id="rId32"/>
    <p:sldId id="9662" r:id="rId33"/>
    <p:sldId id="9664" r:id="rId34"/>
    <p:sldId id="9665" r:id="rId35"/>
    <p:sldId id="445" r:id="rId36"/>
    <p:sldId id="446" r:id="rId37"/>
    <p:sldId id="447" r:id="rId38"/>
    <p:sldId id="9667" r:id="rId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24" y="283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A03BFE-4C33-4E17-A6B2-AB821EB256EC}" type="datetimeFigureOut">
              <a:rPr lang="en-US" smtClean="0"/>
              <a:t>6/14/2024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B0FFA-4B7E-4EF9-BE2A-7B000205F618}" type="slidenum">
              <a:rPr lang="en-US" smtClean="0"/>
              <a:t>‹#›</a:t>
            </a:fld>
            <a:endParaRPr lang="en-US"/>
          </a:p>
        </p:txBody>
      </p:sp>
    </p:spTree>
    <p:extLst>
      <p:ext uri="{BB962C8B-B14F-4D97-AF65-F5344CB8AC3E}">
        <p14:creationId xmlns:p14="http://schemas.microsoft.com/office/powerpoint/2010/main" val="3228277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348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62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865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119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987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256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029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742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829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428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7294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124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57655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6435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7620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7279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476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321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1584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798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3670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5320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4463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4722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21338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05475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955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814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65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3791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7590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3685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5988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6/14/2024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6/14/2024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6/14/2024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6/14/2024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65695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9503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125970"/>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a:solidFill>
                <a:srgbClr val="FFFF00"/>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FFFF00"/>
              </a:solidFill>
              <a:effectLst>
                <a:outerShdw blurRad="38100" dist="38100" dir="2700000" algn="tl">
                  <a:srgbClr val="000000">
                    <a:alpha val="43137"/>
                  </a:srgbClr>
                </a:outerShdw>
              </a:effectLst>
              <a:latin typeface="+mj-lt"/>
              <a:cs typeface="Times New Roman" pitchFamily="18" charset="0"/>
            </a:endParaRPr>
          </a:p>
          <a:p>
            <a:r>
              <a:rPr lang="en-US" sz="4400" b="1">
                <a:solidFill>
                  <a:srgbClr val="FFFF00"/>
                </a:solidFill>
                <a:effectLst>
                  <a:outerShdw blurRad="38100" dist="38100" dir="2700000" algn="tl">
                    <a:srgbClr val="000000">
                      <a:alpha val="43137"/>
                    </a:srgbClr>
                  </a:outerShdw>
                </a:effectLst>
                <a:latin typeface="+mj-lt"/>
                <a:cs typeface="Times New Roman" pitchFamily="18" charset="0"/>
              </a:rPr>
              <a:t>THỨ TƯ</a:t>
            </a:r>
          </a:p>
          <a:p>
            <a:r>
              <a:rPr lang="vi-VN" sz="4400" b="1">
                <a:solidFill>
                  <a:srgbClr val="FFFF00"/>
                </a:solidFill>
                <a:effectLst>
                  <a:outerShdw blurRad="38100" dist="38100" dir="2700000" algn="tl">
                    <a:srgbClr val="000000">
                      <a:alpha val="43137"/>
                    </a:srgbClr>
                  </a:outerShdw>
                </a:effectLst>
                <a:latin typeface="+mj-lt"/>
                <a:cs typeface="Times New Roman" pitchFamily="18" charset="0"/>
              </a:rPr>
              <a:t>SAU CHÚA NHẬT X</a:t>
            </a:r>
            <a:r>
              <a:rPr lang="en-US" sz="4400" b="1">
                <a:solidFill>
                  <a:srgbClr val="FFFF00"/>
                </a:solidFill>
                <a:effectLst>
                  <a:outerShdw blurRad="38100" dist="38100" dir="2700000" algn="tl">
                    <a:srgbClr val="000000">
                      <a:alpha val="43137"/>
                    </a:srgbClr>
                  </a:outerShdw>
                </a:effectLst>
                <a:latin typeface="+mj-lt"/>
                <a:cs typeface="Times New Roman" pitchFamily="18" charset="0"/>
              </a:rPr>
              <a:t>I</a:t>
            </a:r>
            <a:endParaRPr lang="vi-VN" sz="4400" b="1">
              <a:solidFill>
                <a:srgbClr val="FFFF00"/>
              </a:solidFill>
              <a:effectLst>
                <a:outerShdw blurRad="38100" dist="38100" dir="2700000" algn="tl">
                  <a:srgbClr val="000000">
                    <a:alpha val="43137"/>
                  </a:srgbClr>
                </a:outerShdw>
              </a:effectLst>
              <a:latin typeface="+mj-lt"/>
              <a:cs typeface="Times New Roman" pitchFamily="18" charset="0"/>
            </a:endParaRPr>
          </a:p>
          <a:p>
            <a:r>
              <a:rPr lang="vi-VN" sz="4400" b="1">
                <a:solidFill>
                  <a:srgbClr val="FFFF00"/>
                </a:solidFill>
                <a:effectLst>
                  <a:outerShdw blurRad="38100" dist="38100" dir="2700000" algn="tl">
                    <a:srgbClr val="000000">
                      <a:alpha val="43137"/>
                    </a:srgbClr>
                  </a:outerShdw>
                </a:effectLst>
                <a:latin typeface="+mj-lt"/>
                <a:cs typeface="Times New Roman" pitchFamily="18" charset="0"/>
              </a:rPr>
              <a:t>THƯỜNG NIÊN</a:t>
            </a:r>
          </a:p>
        </p:txBody>
      </p:sp>
    </p:spTree>
    <p:extLst>
      <p:ext uri="{BB962C8B-B14F-4D97-AF65-F5344CB8AC3E}">
        <p14:creationId xmlns:p14="http://schemas.microsoft.com/office/powerpoint/2010/main" val="1894614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lnSpcReduction="10000"/>
          </a:bodyPr>
          <a:lstStyle/>
          <a:p>
            <a:pPr algn="just"/>
            <a:r>
              <a:rPr lang="vi-VN" sz="7200" b="1" dirty="0">
                <a:solidFill>
                  <a:schemeClr val="bg1"/>
                </a:solidFill>
                <a:effectLst>
                  <a:outerShdw blurRad="38100" dist="38100" dir="2700000" algn="tl">
                    <a:srgbClr val="000000">
                      <a:alpha val="43137"/>
                    </a:srgbClr>
                  </a:outerShdw>
                </a:effectLst>
                <a:latin typeface="+mj-lt"/>
                <a:cs typeface="Times New Roman" pitchFamily="18" charset="0"/>
              </a:rPr>
              <a:t>Hỡi mọi người cậy trông vào Chúa,</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dirty="0">
                <a:solidFill>
                  <a:schemeClr val="bg1"/>
                </a:solidFill>
                <a:effectLst>
                  <a:outerShdw blurRad="38100" dist="38100" dir="2700000" algn="tl">
                    <a:srgbClr val="000000">
                      <a:alpha val="43137"/>
                    </a:srgbClr>
                  </a:outerShdw>
                </a:effectLst>
                <a:latin typeface="+mj-lt"/>
                <a:cs typeface="Times New Roman" pitchFamily="18" charset="0"/>
              </a:rPr>
              <a:t>mạnh bạo lên, can đảm lên nào !</a:t>
            </a:r>
            <a:endParaRPr lang="en-US"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Đáp</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85750"/>
            <a:ext cx="27146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2870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38150"/>
            <a:ext cx="9144000" cy="4629149"/>
          </a:xfrm>
        </p:spPr>
        <p:txBody>
          <a:bodyPr>
            <a:noAutofit/>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Chúa nói : Ai yêu mến Thầy, thì sẽ giữ lời Thầy. Cha Thầy sẽ yêu mến người ấy. Cha Thầy và Thầy sẽ đến với người ấy.</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dirty="0">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dirty="0">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653750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3954588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69500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419600" y="2570911"/>
            <a:ext cx="4572000" cy="1323439"/>
          </a:xfrm>
          <a:prstGeom prst="rect">
            <a:avLst/>
          </a:prstGeom>
        </p:spPr>
        <p:txBody>
          <a:bodyPr>
            <a:spAutoFit/>
          </a:bodyPr>
          <a:lstStyle/>
          <a:p>
            <a:pPr algn="ctr"/>
            <a:r>
              <a:rPr lang="en-US" sz="4000" b="1" dirty="0">
                <a:solidFill>
                  <a:srgbClr val="FFFF00"/>
                </a:solidFill>
              </a:rPr>
              <a:t>DÂNG LÊN CHÚA</a:t>
            </a:r>
            <a:r>
              <a:rPr lang="en-US" sz="8000" dirty="0">
                <a:solidFill>
                  <a:srgbClr val="FFFF00"/>
                </a:solidFill>
              </a:rPr>
              <a:t/>
            </a:r>
            <a:br>
              <a:rPr lang="en-US" sz="8000" dirty="0">
                <a:solidFill>
                  <a:srgbClr val="FFFF00"/>
                </a:solidFill>
              </a:rPr>
            </a:br>
            <a:r>
              <a:rPr lang="en-US" sz="4000" dirty="0" err="1">
                <a:solidFill>
                  <a:srgbClr val="FFFF00"/>
                </a:solidFill>
              </a:rPr>
              <a:t>Phanxicô</a:t>
            </a:r>
            <a:endParaRPr lang="en-US" sz="7200" i="1" dirty="0">
              <a:solidFill>
                <a:srgbClr val="FFFF00"/>
              </a:solidFill>
            </a:endParaRPr>
          </a:p>
        </p:txBody>
      </p:sp>
    </p:spTree>
    <p:extLst>
      <p:ext uri="{BB962C8B-B14F-4D97-AF65-F5344CB8AC3E}">
        <p14:creationId xmlns:p14="http://schemas.microsoft.com/office/powerpoint/2010/main" val="390501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a:solidFill>
                  <a:srgbClr val="FFFF00"/>
                </a:solidFill>
                <a:effectLst/>
              </a:rPr>
              <a:t>Tk1:</a:t>
            </a:r>
            <a:r>
              <a:rPr lang="en-US" sz="6000" b="0" dirty="0">
                <a:solidFill>
                  <a:schemeClr val="bg1"/>
                </a:solidFill>
                <a:effectLst/>
              </a:rPr>
              <a:t> </a:t>
            </a:r>
            <a:r>
              <a:rPr lang="vi-VN" sz="5200" dirty="0">
                <a:solidFill>
                  <a:schemeClr val="bg1"/>
                </a:solidFill>
              </a:rPr>
              <a:t>Dâng lên Chúa bánh thơm ly rượu nồng, dâng lên Ngài tiếng hát hòa lệ rơi. Dâng môi cười nắng sớm, dâng tiếng thở đêm dài, dâng lên Ngài tháng ngày bước trong đời.</a:t>
            </a:r>
            <a:endParaRPr lang="en-US" sz="52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Nguyện dâng tương lai ngày mai, tình thương của Chúa dẫn con đi. Tình thương đưa con vút cao qua bao tháng năm không xót xa niềm đau.</a:t>
            </a:r>
            <a:endParaRPr lang="en-US" sz="6000" b="0" dirty="0">
              <a:solidFill>
                <a:schemeClr val="bg1"/>
              </a:solidFill>
              <a:effectLst/>
            </a:endParaRPr>
          </a:p>
        </p:txBody>
      </p:sp>
    </p:spTree>
    <p:extLst>
      <p:ext uri="{BB962C8B-B14F-4D97-AF65-F5344CB8AC3E}">
        <p14:creationId xmlns:p14="http://schemas.microsoft.com/office/powerpoint/2010/main" val="336125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a:solidFill>
                  <a:srgbClr val="FFFF00"/>
                </a:solidFill>
                <a:effectLst/>
              </a:rPr>
              <a:t>Tk2:</a:t>
            </a:r>
            <a:r>
              <a:rPr lang="en-US" sz="6000" b="0" dirty="0">
                <a:solidFill>
                  <a:schemeClr val="bg1"/>
                </a:solidFill>
                <a:effectLst/>
              </a:rPr>
              <a:t> </a:t>
            </a:r>
            <a:r>
              <a:rPr lang="vi-VN" sz="4800" dirty="0">
                <a:solidFill>
                  <a:schemeClr val="bg1"/>
                </a:solidFill>
              </a:rPr>
              <a:t>Dâng lên Chúa tháng năm trên trần gian. Đây mưa chiều, nắng sớm, sương trời đêm. Dâng vui buồn sẽ đến, dâng sướng khổ qua rồi. Dâng lên trời trót một kiếp con người.</a:t>
            </a:r>
            <a:endParaRPr lang="en-US" sz="4800" b="0" dirty="0">
              <a:solidFill>
                <a:schemeClr val="bg1"/>
              </a:solidFill>
              <a:effectLst/>
            </a:endParaRPr>
          </a:p>
        </p:txBody>
      </p:sp>
    </p:spTree>
    <p:extLst>
      <p:ext uri="{BB962C8B-B14F-4D97-AF65-F5344CB8AC3E}">
        <p14:creationId xmlns:p14="http://schemas.microsoft.com/office/powerpoint/2010/main" val="3757408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u="sng" dirty="0" err="1">
                <a:solidFill>
                  <a:srgbClr val="FFFF00"/>
                </a:solidFill>
              </a:rPr>
              <a:t>Đk</a:t>
            </a:r>
            <a:r>
              <a:rPr lang="en-US" sz="6000" u="sng" dirty="0">
                <a:solidFill>
                  <a:srgbClr val="FFFF00"/>
                </a:solidFill>
              </a:rPr>
              <a:t>:</a:t>
            </a:r>
            <a:r>
              <a:rPr lang="en-US" sz="6000" dirty="0">
                <a:solidFill>
                  <a:schemeClr val="bg1"/>
                </a:solidFill>
              </a:rPr>
              <a:t> </a:t>
            </a:r>
            <a:r>
              <a:rPr lang="vi-VN" sz="6000" dirty="0">
                <a:solidFill>
                  <a:schemeClr val="bg1"/>
                </a:solidFill>
              </a:rPr>
              <a:t>Nguyện dâng tương lai ngày mai, tình thương của Chúa dẫn con đi. Tình thương đưa con vút cao qua bao tháng năm không xót xa niềm đau.</a:t>
            </a:r>
            <a:endParaRPr lang="en-US" sz="6000" b="0" dirty="0">
              <a:solidFill>
                <a:schemeClr val="bg1"/>
              </a:solidFill>
              <a:effectLst/>
            </a:endParaRPr>
          </a:p>
        </p:txBody>
      </p:sp>
    </p:spTree>
    <p:extLst>
      <p:ext uri="{BB962C8B-B14F-4D97-AF65-F5344CB8AC3E}">
        <p14:creationId xmlns:p14="http://schemas.microsoft.com/office/powerpoint/2010/main" val="2962864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020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769361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389806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FF00"/>
                </a:solidFill>
                <a:effectLst>
                  <a:outerShdw blurRad="38100" dist="38100" dir="2700000" algn="tl">
                    <a:srgbClr val="000000">
                      <a:alpha val="43137"/>
                    </a:srgbClr>
                  </a:outerShdw>
                </a:effectLst>
                <a:cs typeface="Times New Roman" pitchFamily="18" charset="0"/>
              </a:rPr>
              <a:t>Ca </a:t>
            </a:r>
            <a:r>
              <a:rPr lang="en-US" sz="6000" b="1" dirty="0" err="1">
                <a:solidFill>
                  <a:srgbClr val="FFFF00"/>
                </a:solidFill>
                <a:effectLst>
                  <a:outerShdw blurRad="38100" dist="38100" dir="2700000" algn="tl">
                    <a:srgbClr val="000000">
                      <a:alpha val="43137"/>
                    </a:srgbClr>
                  </a:outerShdw>
                </a:effectLst>
                <a:cs typeface="Times New Roman" pitchFamily="18" charset="0"/>
              </a:rPr>
              <a:t>Nguyện</a:t>
            </a:r>
            <a:r>
              <a:rPr lang="en-US" sz="6000" b="1" dirty="0">
                <a:solidFill>
                  <a:srgbClr val="FFFF00"/>
                </a:solidFill>
                <a:effectLst>
                  <a:outerShdw blurRad="38100" dist="38100" dir="2700000" algn="tl">
                    <a:srgbClr val="000000">
                      <a:alpha val="43137"/>
                    </a:srgbClr>
                  </a:outerShdw>
                </a:effectLst>
                <a:cs typeface="Times New Roman" pitchFamily="18" charset="0"/>
              </a:rPr>
              <a:t> </a:t>
            </a:r>
            <a:r>
              <a:rPr lang="en-US" sz="6000" b="1" dirty="0" err="1">
                <a:solidFill>
                  <a:srgbClr val="FFFF00"/>
                </a:solidFill>
                <a:effectLst>
                  <a:outerShdw blurRad="38100" dist="38100" dir="2700000" algn="tl">
                    <a:srgbClr val="000000">
                      <a:alpha val="43137"/>
                    </a:srgbClr>
                  </a:outerShdw>
                </a:effectLst>
                <a:cs typeface="Times New Roman" pitchFamily="18" charset="0"/>
              </a:rPr>
              <a:t>Hiệp</a:t>
            </a:r>
            <a:r>
              <a:rPr lang="en-US" sz="6000" b="1" dirty="0">
                <a:solidFill>
                  <a:srgbClr val="FFFF00"/>
                </a:solidFill>
                <a:effectLst>
                  <a:outerShdw blurRad="38100" dist="38100" dir="2700000" algn="tl">
                    <a:srgbClr val="000000">
                      <a:alpha val="43137"/>
                    </a:srgbClr>
                  </a:outerShdw>
                </a:effectLst>
                <a:cs typeface="Times New Roman" pitchFamily="18" charset="0"/>
              </a:rPr>
              <a:t> </a:t>
            </a:r>
            <a:r>
              <a:rPr lang="en-US" sz="6000" b="1" dirty="0" err="1">
                <a:solidFill>
                  <a:srgbClr val="FFFF00"/>
                </a:solidFill>
                <a:effectLst>
                  <a:outerShdw blurRad="38100" dist="38100" dir="2700000" algn="tl">
                    <a:srgbClr val="000000">
                      <a:alpha val="43137"/>
                    </a:srgbClr>
                  </a:outerShdw>
                </a:effectLst>
                <a:cs typeface="Times New Roman" pitchFamily="18" charset="0"/>
              </a:rPr>
              <a:t>Lễ</a:t>
            </a:r>
            <a:r>
              <a:rPr lang="en-US" sz="6000" b="1" dirty="0">
                <a:solidFill>
                  <a:srgbClr val="FFFF00"/>
                </a:solidFill>
                <a:effectLst>
                  <a:outerShdw blurRad="38100" dist="38100" dir="2700000" algn="tl">
                    <a:srgbClr val="000000">
                      <a:alpha val="43137"/>
                    </a:srgbClr>
                  </a:outerShdw>
                </a:effectLst>
                <a:cs typeface="Times New Roman" pitchFamily="18" charset="0"/>
              </a:rPr>
              <a:t> </a:t>
            </a:r>
            <a:br>
              <a:rPr lang="en-US" sz="6000" b="1" dirty="0">
                <a:solidFill>
                  <a:srgbClr val="FFFF00"/>
                </a:solidFill>
                <a:effectLst>
                  <a:outerShdw blurRad="38100" dist="38100" dir="2700000" algn="tl">
                    <a:srgbClr val="000000">
                      <a:alpha val="43137"/>
                    </a:srgbClr>
                  </a:outerShdw>
                </a:effectLst>
                <a:cs typeface="Times New Roman" pitchFamily="18" charset="0"/>
              </a:rPr>
            </a:br>
            <a:r>
              <a:rPr lang="en-US" sz="6000" b="1" dirty="0" err="1">
                <a:solidFill>
                  <a:schemeClr val="bg1"/>
                </a:solidFill>
                <a:effectLst>
                  <a:outerShdw blurRad="38100" dist="38100" dir="2700000" algn="tl">
                    <a:srgbClr val="000000">
                      <a:alpha val="43137"/>
                    </a:srgbClr>
                  </a:outerShdw>
                </a:effectLst>
                <a:cs typeface="Times New Roman" pitchFamily="18" charset="0"/>
              </a:rPr>
              <a:t>Tâm</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Tình</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Mùa</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Chay</a:t>
            </a:r>
            <a:r>
              <a:rPr lang="en-US" sz="6000" b="1" dirty="0">
                <a:solidFill>
                  <a:schemeClr val="bg1"/>
                </a:solidFill>
                <a:effectLst>
                  <a:outerShdw blurRad="38100" dist="38100" dir="2700000" algn="tl">
                    <a:srgbClr val="000000">
                      <a:alpha val="43137"/>
                    </a:srgbClr>
                  </a:outerShdw>
                </a:effectLst>
                <a:cs typeface="Times New Roman" pitchFamily="18" charset="0"/>
              </a:rPr>
              <a:t/>
            </a:r>
            <a:br>
              <a:rPr lang="en-US" sz="6000" b="1" dirty="0">
                <a:solidFill>
                  <a:schemeClr val="bg1"/>
                </a:solidFill>
                <a:effectLst>
                  <a:outerShdw blurRad="38100" dist="38100" dir="2700000" algn="tl">
                    <a:srgbClr val="000000">
                      <a:alpha val="43137"/>
                    </a:srgbClr>
                  </a:outerShdw>
                </a:effectLst>
                <a:cs typeface="Times New Roman" pitchFamily="18" charset="0"/>
              </a:rPr>
            </a:br>
            <a:r>
              <a:rPr lang="en-US" sz="6000" b="1" dirty="0">
                <a:solidFill>
                  <a:schemeClr val="bg1"/>
                </a:solidFill>
                <a:effectLst>
                  <a:outerShdw blurRad="38100" dist="38100" dir="2700000" algn="tl">
                    <a:srgbClr val="000000">
                      <a:alpha val="43137"/>
                    </a:srgbClr>
                  </a:outerShdw>
                </a:effectLst>
                <a:cs typeface="Times New Roman" pitchFamily="18" charset="0"/>
              </a:rPr>
              <a:t>Sr. </a:t>
            </a:r>
            <a:r>
              <a:rPr lang="en-US" sz="6000" b="1" dirty="0" err="1">
                <a:solidFill>
                  <a:schemeClr val="bg1"/>
                </a:solidFill>
                <a:effectLst>
                  <a:outerShdw blurRad="38100" dist="38100" dir="2700000" algn="tl">
                    <a:srgbClr val="000000">
                      <a:alpha val="43137"/>
                    </a:srgbClr>
                  </a:outerShdw>
                </a:effectLst>
                <a:cs typeface="Times New Roman" pitchFamily="18" charset="0"/>
              </a:rPr>
              <a:t>Hiền</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Hòa</a:t>
            </a:r>
            <a:endParaRPr lang="vi-VN"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1" u="sng" dirty="0">
                <a:solidFill>
                  <a:srgbClr val="FFFF00"/>
                </a:solidFill>
                <a:cs typeface="Times New Roman" panose="02020603050405020304" pitchFamily="18" charset="0"/>
              </a:rPr>
              <a:t>Tk1:</a:t>
            </a:r>
            <a:r>
              <a:rPr lang="en-US" sz="6000" dirty="0">
                <a:cs typeface="Times New Roman" panose="02020603050405020304" pitchFamily="18" charset="0"/>
              </a:rPr>
              <a:t> </a:t>
            </a:r>
            <a:r>
              <a:rPr lang="en-US" sz="6000" b="1" dirty="0" err="1">
                <a:solidFill>
                  <a:schemeClr val="bg1"/>
                </a:solidFill>
                <a:cs typeface="Times New Roman" panose="02020603050405020304" pitchFamily="18" charset="0"/>
              </a:rPr>
              <a:t>Mỗi</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khi</a:t>
            </a:r>
            <a:r>
              <a:rPr lang="en-US" sz="6000" b="1" dirty="0">
                <a:solidFill>
                  <a:schemeClr val="bg1"/>
                </a:solidFill>
                <a:cs typeface="Times New Roman" panose="02020603050405020304" pitchFamily="18" charset="0"/>
              </a:rPr>
              <a:t> con </a:t>
            </a:r>
            <a:r>
              <a:rPr lang="en-US" sz="6000" b="1" dirty="0" err="1">
                <a:solidFill>
                  <a:schemeClr val="bg1"/>
                </a:solidFill>
                <a:cs typeface="Times New Roman" panose="02020603050405020304" pitchFamily="18" charset="0"/>
              </a:rPr>
              <a:t>thực</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hành</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bác</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ái</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đừng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cho</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tay</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trái</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biết</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việc</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tay</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phải</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làm</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đừng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mong</a:t>
            </a:r>
            <a:r>
              <a:rPr lang="en-US" sz="6000" b="1" dirty="0">
                <a:solidFill>
                  <a:schemeClr val="bg1"/>
                </a:solidFill>
                <a:cs typeface="Times New Roman" panose="02020603050405020304" pitchFamily="18" charset="0"/>
              </a:rPr>
              <a:t> ng</a:t>
            </a:r>
            <a:r>
              <a:rPr lang="vi-VN" sz="6000" b="1" dirty="0">
                <a:solidFill>
                  <a:schemeClr val="bg1"/>
                </a:solidFill>
                <a:cs typeface="Times New Roman" panose="02020603050405020304" pitchFamily="18" charset="0"/>
              </a:rPr>
              <a:t>ư</a:t>
            </a:r>
            <a:r>
              <a:rPr lang="en-US" sz="6000" b="1" dirty="0" err="1">
                <a:solidFill>
                  <a:schemeClr val="bg1"/>
                </a:solidFill>
                <a:cs typeface="Times New Roman" panose="02020603050405020304" pitchFamily="18" charset="0"/>
              </a:rPr>
              <a:t>ời</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khác</a:t>
            </a:r>
            <a:r>
              <a:rPr lang="en-US" sz="6000" b="1" dirty="0">
                <a:solidFill>
                  <a:schemeClr val="bg1"/>
                </a:solidFill>
                <a:cs typeface="Times New Roman" panose="02020603050405020304" pitchFamily="18" charset="0"/>
              </a:rPr>
              <a:t> ca </a:t>
            </a:r>
            <a:r>
              <a:rPr lang="en-US" sz="6000" b="1" dirty="0" err="1">
                <a:solidFill>
                  <a:schemeClr val="bg1"/>
                </a:solidFill>
                <a:cs typeface="Times New Roman" panose="02020603050405020304" pitchFamily="18" charset="0"/>
              </a:rPr>
              <a:t>ngợi</a:t>
            </a:r>
            <a:r>
              <a:rPr lang="en-US" sz="6000" b="1" dirty="0">
                <a:solidFill>
                  <a:schemeClr val="bg1"/>
                </a:solidFill>
                <a:cs typeface="Times New Roman" panose="02020603050405020304" pitchFamily="18" charset="0"/>
              </a:rPr>
              <a:t> con </a:t>
            </a:r>
            <a:r>
              <a:rPr lang="en-US" sz="6000" b="1" dirty="0" err="1">
                <a:solidFill>
                  <a:schemeClr val="bg1"/>
                </a:solidFill>
                <a:cs typeface="Times New Roman" panose="02020603050405020304" pitchFamily="18" charset="0"/>
              </a:rPr>
              <a:t>tốt</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lành</a:t>
            </a:r>
            <a:endParaRPr lang="vi-VN" sz="8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5621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a:solidFill>
                  <a:srgbClr val="FFFF00"/>
                </a:solidFill>
                <a:cs typeface="Times New Roman" panose="02020603050405020304" pitchFamily="18" charset="0"/>
              </a:rPr>
              <a:t>**:</a:t>
            </a:r>
            <a:r>
              <a:rPr lang="en-US" sz="5400" b="1" dirty="0">
                <a:solidFill>
                  <a:srgbClr val="660066"/>
                </a:solidFill>
                <a:cs typeface="Times New Roman" panose="02020603050405020304" pitchFamily="18" charset="0"/>
              </a:rPr>
              <a:t> </a:t>
            </a:r>
            <a:r>
              <a:rPr lang="en-US" sz="5400" b="1" dirty="0" err="1">
                <a:solidFill>
                  <a:schemeClr val="bg1"/>
                </a:solidFill>
                <a:cs typeface="Times New Roman" panose="02020603050405020304" pitchFamily="18" charset="0"/>
              </a:rPr>
              <a:t>Mỗi</a:t>
            </a:r>
            <a:r>
              <a:rPr lang="en-US" sz="5400" b="1" dirty="0">
                <a:solidFill>
                  <a:schemeClr val="bg1"/>
                </a:solidFill>
                <a:cs typeface="Times New Roman" panose="02020603050405020304" pitchFamily="18" charset="0"/>
              </a:rPr>
              <a:t> </a:t>
            </a:r>
            <a:r>
              <a:rPr lang="en-US" sz="5400" b="1" dirty="0" err="1">
                <a:solidFill>
                  <a:schemeClr val="bg1"/>
                </a:solidFill>
                <a:cs typeface="Times New Roman" panose="02020603050405020304" pitchFamily="18" charset="0"/>
              </a:rPr>
              <a:t>khi</a:t>
            </a:r>
            <a:r>
              <a:rPr lang="en-US" sz="5400" b="1" dirty="0">
                <a:solidFill>
                  <a:schemeClr val="bg1"/>
                </a:solidFill>
                <a:cs typeface="Times New Roman" panose="02020603050405020304" pitchFamily="18" charset="0"/>
              </a:rPr>
              <a:t> </a:t>
            </a:r>
            <a:r>
              <a:rPr lang="en-US" sz="5400" b="1" dirty="0" err="1">
                <a:solidFill>
                  <a:schemeClr val="bg1"/>
                </a:solidFill>
                <a:cs typeface="Times New Roman" panose="02020603050405020304" pitchFamily="18" charset="0"/>
              </a:rPr>
              <a:t>làm</a:t>
            </a:r>
            <a:r>
              <a:rPr lang="en-US" sz="5400" b="1" dirty="0">
                <a:solidFill>
                  <a:schemeClr val="bg1"/>
                </a:solidFill>
                <a:cs typeface="Times New Roman" panose="02020603050405020304" pitchFamily="18" charset="0"/>
              </a:rPr>
              <a:t> </a:t>
            </a:r>
            <a:r>
              <a:rPr lang="en-US" sz="5400" b="1" dirty="0" err="1">
                <a:solidFill>
                  <a:schemeClr val="bg1"/>
                </a:solidFill>
                <a:cs typeface="Times New Roman" panose="02020603050405020304" pitchFamily="18" charset="0"/>
              </a:rPr>
              <a:t>việc</a:t>
            </a:r>
            <a:r>
              <a:rPr lang="en-US" sz="5400" b="1" dirty="0">
                <a:solidFill>
                  <a:schemeClr val="bg1"/>
                </a:solidFill>
                <a:cs typeface="Times New Roman" panose="02020603050405020304" pitchFamily="18" charset="0"/>
              </a:rPr>
              <a:t> </a:t>
            </a:r>
            <a:r>
              <a:rPr lang="en-US" sz="5400" b="1" dirty="0" err="1">
                <a:solidFill>
                  <a:schemeClr val="bg1"/>
                </a:solidFill>
                <a:cs typeface="Times New Roman" panose="02020603050405020304" pitchFamily="18" charset="0"/>
              </a:rPr>
              <a:t>khổ</a:t>
            </a:r>
            <a:r>
              <a:rPr lang="en-US" sz="5400" b="1" dirty="0">
                <a:solidFill>
                  <a:schemeClr val="bg1"/>
                </a:solidFill>
                <a:cs typeface="Times New Roman" panose="02020603050405020304" pitchFamily="18" charset="0"/>
              </a:rPr>
              <a:t> </a:t>
            </a:r>
            <a:r>
              <a:rPr lang="en-US" sz="5400" b="1" dirty="0" err="1">
                <a:solidFill>
                  <a:schemeClr val="bg1"/>
                </a:solidFill>
                <a:cs typeface="Times New Roman" panose="02020603050405020304" pitchFamily="18" charset="0"/>
              </a:rPr>
              <a:t>hạnh</a:t>
            </a:r>
            <a:r>
              <a:rPr lang="en-US" sz="5400" b="1" dirty="0">
                <a:solidFill>
                  <a:schemeClr val="bg1"/>
                </a:solidFill>
                <a:cs typeface="Times New Roman" panose="02020603050405020304" pitchFamily="18" charset="0"/>
              </a:rPr>
              <a:t> </a:t>
            </a:r>
            <a:r>
              <a:rPr lang="en-US" sz="5400" b="1" dirty="0" err="1">
                <a:solidFill>
                  <a:schemeClr val="bg1"/>
                </a:solidFill>
                <a:cs typeface="Times New Roman" panose="02020603050405020304" pitchFamily="18" charset="0"/>
              </a:rPr>
              <a:t>hy</a:t>
            </a:r>
            <a:r>
              <a:rPr lang="en-US" sz="5400" b="1" dirty="0">
                <a:solidFill>
                  <a:schemeClr val="bg1"/>
                </a:solidFill>
                <a:cs typeface="Times New Roman" panose="02020603050405020304" pitchFamily="18" charset="0"/>
              </a:rPr>
              <a:t> </a:t>
            </a:r>
            <a:r>
              <a:rPr lang="en-US" sz="5400" b="1" dirty="0" err="1">
                <a:solidFill>
                  <a:schemeClr val="bg1"/>
                </a:solidFill>
                <a:cs typeface="Times New Roman" panose="02020603050405020304" pitchFamily="18" charset="0"/>
              </a:rPr>
              <a:t>sinh</a:t>
            </a:r>
            <a:r>
              <a:rPr lang="en-US" sz="5400" b="1" dirty="0">
                <a:solidFill>
                  <a:schemeClr val="bg1"/>
                </a:solidFill>
                <a:cs typeface="Times New Roman" panose="02020603050405020304" pitchFamily="18" charset="0"/>
              </a:rPr>
              <a:t>, </a:t>
            </a:r>
            <a:r>
              <a:rPr lang="en-US" sz="5400" b="1" dirty="0" err="1">
                <a:solidFill>
                  <a:schemeClr val="bg1"/>
                </a:solidFill>
                <a:cs typeface="Times New Roman" panose="02020603050405020304" pitchFamily="18" charset="0"/>
              </a:rPr>
              <a:t>đừng</a:t>
            </a:r>
            <a:r>
              <a:rPr lang="en-US" sz="5400" b="1" dirty="0">
                <a:solidFill>
                  <a:schemeClr val="bg1"/>
                </a:solidFill>
                <a:cs typeface="Times New Roman" panose="02020603050405020304" pitchFamily="18" charset="0"/>
              </a:rPr>
              <a:t> </a:t>
            </a:r>
            <a:r>
              <a:rPr lang="en-US" sz="5400" b="1" dirty="0" err="1">
                <a:solidFill>
                  <a:schemeClr val="bg1"/>
                </a:solidFill>
                <a:cs typeface="Times New Roman" panose="02020603050405020304" pitchFamily="18" charset="0"/>
              </a:rPr>
              <a:t>nên</a:t>
            </a:r>
            <a:r>
              <a:rPr lang="en-US" sz="5400" b="1" dirty="0">
                <a:solidFill>
                  <a:schemeClr val="bg1"/>
                </a:solidFill>
                <a:cs typeface="Times New Roman" panose="02020603050405020304" pitchFamily="18" charset="0"/>
              </a:rPr>
              <a:t> </a:t>
            </a:r>
            <a:r>
              <a:rPr lang="en-US" sz="5400" b="1" dirty="0" err="1">
                <a:solidFill>
                  <a:schemeClr val="bg1"/>
                </a:solidFill>
                <a:cs typeface="Times New Roman" panose="02020603050405020304" pitchFamily="18" charset="0"/>
              </a:rPr>
              <a:t>rầu</a:t>
            </a:r>
            <a:r>
              <a:rPr lang="en-US" sz="5400" b="1" dirty="0">
                <a:solidFill>
                  <a:schemeClr val="bg1"/>
                </a:solidFill>
                <a:cs typeface="Times New Roman" panose="02020603050405020304" pitchFamily="18" charset="0"/>
              </a:rPr>
              <a:t> </a:t>
            </a:r>
            <a:r>
              <a:rPr lang="en-US" sz="5400" b="1" dirty="0" err="1">
                <a:solidFill>
                  <a:schemeClr val="bg1"/>
                </a:solidFill>
                <a:cs typeface="Times New Roman" panose="02020603050405020304" pitchFamily="18" charset="0"/>
              </a:rPr>
              <a:t>rĩ</a:t>
            </a:r>
            <a:r>
              <a:rPr lang="en-US" sz="5400" b="1" dirty="0">
                <a:solidFill>
                  <a:schemeClr val="bg1"/>
                </a:solidFill>
                <a:cs typeface="Times New Roman" panose="02020603050405020304" pitchFamily="18" charset="0"/>
              </a:rPr>
              <a:t> hay </a:t>
            </a:r>
            <a:r>
              <a:rPr lang="en-US" sz="5400" b="1" dirty="0" err="1">
                <a:solidFill>
                  <a:schemeClr val="bg1"/>
                </a:solidFill>
                <a:cs typeface="Times New Roman" panose="02020603050405020304" pitchFamily="18" charset="0"/>
              </a:rPr>
              <a:t>đắng</a:t>
            </a:r>
            <a:r>
              <a:rPr lang="en-US" sz="5400" b="1" dirty="0">
                <a:solidFill>
                  <a:schemeClr val="bg1"/>
                </a:solidFill>
                <a:cs typeface="Times New Roman" panose="02020603050405020304" pitchFamily="18" charset="0"/>
              </a:rPr>
              <a:t> cay </a:t>
            </a:r>
            <a:r>
              <a:rPr lang="en-US" sz="5400" b="1" dirty="0" err="1">
                <a:solidFill>
                  <a:schemeClr val="bg1"/>
                </a:solidFill>
                <a:cs typeface="Times New Roman" panose="02020603050405020304" pitchFamily="18" charset="0"/>
              </a:rPr>
              <a:t>buồn</a:t>
            </a:r>
            <a:r>
              <a:rPr lang="en-US" sz="5400" b="1" dirty="0">
                <a:solidFill>
                  <a:schemeClr val="bg1"/>
                </a:solidFill>
                <a:cs typeface="Times New Roman" panose="02020603050405020304" pitchFamily="18" charset="0"/>
              </a:rPr>
              <a:t> </a:t>
            </a:r>
            <a:r>
              <a:rPr lang="en-US" sz="5400" b="1" dirty="0" err="1">
                <a:solidFill>
                  <a:schemeClr val="bg1"/>
                </a:solidFill>
                <a:cs typeface="Times New Roman" panose="02020603050405020304" pitchFamily="18" charset="0"/>
              </a:rPr>
              <a:t>phiền</a:t>
            </a:r>
            <a:r>
              <a:rPr lang="en-US" sz="5400" b="1" dirty="0">
                <a:solidFill>
                  <a:schemeClr val="bg1"/>
                </a:solidFill>
                <a:cs typeface="Times New Roman" panose="02020603050405020304" pitchFamily="18" charset="0"/>
              </a:rPr>
              <a:t> </a:t>
            </a:r>
            <a:r>
              <a:rPr lang="en-US" sz="5400" b="1" dirty="0" err="1">
                <a:solidFill>
                  <a:schemeClr val="bg1"/>
                </a:solidFill>
                <a:cs typeface="Times New Roman" panose="02020603050405020304" pitchFamily="18" charset="0"/>
              </a:rPr>
              <a:t>chỉ</a:t>
            </a:r>
            <a:r>
              <a:rPr lang="en-US" sz="5400" b="1" dirty="0">
                <a:solidFill>
                  <a:schemeClr val="bg1"/>
                </a:solidFill>
                <a:cs typeface="Times New Roman" panose="02020603050405020304" pitchFamily="18" charset="0"/>
              </a:rPr>
              <a:t> </a:t>
            </a:r>
            <a:r>
              <a:rPr lang="en-US" sz="5400" b="1" dirty="0" err="1">
                <a:solidFill>
                  <a:schemeClr val="bg1"/>
                </a:solidFill>
                <a:cs typeface="Times New Roman" panose="02020603050405020304" pitchFamily="18" charset="0"/>
              </a:rPr>
              <a:t>mong</a:t>
            </a:r>
            <a:r>
              <a:rPr lang="en-US" sz="5400" b="1" dirty="0">
                <a:solidFill>
                  <a:schemeClr val="bg1"/>
                </a:solidFill>
                <a:cs typeface="Times New Roman" panose="02020603050405020304" pitchFamily="18" charset="0"/>
              </a:rPr>
              <a:t> đ</a:t>
            </a:r>
            <a:r>
              <a:rPr lang="vi-VN" sz="5400" b="1" dirty="0">
                <a:solidFill>
                  <a:schemeClr val="bg1"/>
                </a:solidFill>
                <a:cs typeface="Times New Roman" panose="02020603050405020304" pitchFamily="18" charset="0"/>
              </a:rPr>
              <a:t>ư</a:t>
            </a:r>
            <a:r>
              <a:rPr lang="en-US" sz="5400" b="1" dirty="0" err="1">
                <a:solidFill>
                  <a:schemeClr val="bg1"/>
                </a:solidFill>
                <a:cs typeface="Times New Roman" panose="02020603050405020304" pitchFamily="18" charset="0"/>
              </a:rPr>
              <a:t>ợc</a:t>
            </a:r>
            <a:r>
              <a:rPr lang="en-US" sz="5400" b="1" dirty="0">
                <a:solidFill>
                  <a:schemeClr val="bg1"/>
                </a:solidFill>
                <a:cs typeface="Times New Roman" panose="02020603050405020304" pitchFamily="18" charset="0"/>
              </a:rPr>
              <a:t> </a:t>
            </a:r>
            <a:r>
              <a:rPr lang="en-US" sz="5400" b="1" dirty="0" err="1">
                <a:solidFill>
                  <a:schemeClr val="bg1"/>
                </a:solidFill>
                <a:cs typeface="Times New Roman" panose="02020603050405020304" pitchFamily="18" charset="0"/>
              </a:rPr>
              <a:t>Chúa</a:t>
            </a:r>
            <a:r>
              <a:rPr lang="en-US" sz="5400" b="1" dirty="0">
                <a:solidFill>
                  <a:schemeClr val="bg1"/>
                </a:solidFill>
                <a:cs typeface="Times New Roman" panose="02020603050405020304" pitchFamily="18" charset="0"/>
              </a:rPr>
              <a:t> </a:t>
            </a:r>
            <a:r>
              <a:rPr lang="en-US" sz="5400" b="1" dirty="0" err="1">
                <a:solidFill>
                  <a:schemeClr val="bg1"/>
                </a:solidFill>
                <a:cs typeface="Times New Roman" panose="02020603050405020304" pitchFamily="18" charset="0"/>
              </a:rPr>
              <a:t>th</a:t>
            </a:r>
            <a:r>
              <a:rPr lang="vi-VN" sz="5400" b="1" dirty="0">
                <a:solidFill>
                  <a:schemeClr val="bg1"/>
                </a:solidFill>
                <a:cs typeface="Times New Roman" panose="02020603050405020304" pitchFamily="18" charset="0"/>
              </a:rPr>
              <a:t>ư</a:t>
            </a:r>
            <a:r>
              <a:rPr lang="en-US" sz="5400" b="1" dirty="0" err="1">
                <a:solidFill>
                  <a:schemeClr val="bg1"/>
                </a:solidFill>
                <a:cs typeface="Times New Roman" panose="02020603050405020304" pitchFamily="18" charset="0"/>
              </a:rPr>
              <a:t>ơng</a:t>
            </a:r>
            <a:r>
              <a:rPr lang="en-US" sz="5400" b="1" dirty="0">
                <a:solidFill>
                  <a:schemeClr val="bg1"/>
                </a:solidFill>
                <a:cs typeface="Times New Roman" panose="02020603050405020304" pitchFamily="18" charset="0"/>
              </a:rPr>
              <a:t> </a:t>
            </a:r>
            <a:r>
              <a:rPr lang="en-US" sz="5400" b="1" dirty="0" err="1">
                <a:solidFill>
                  <a:schemeClr val="bg1"/>
                </a:solidFill>
                <a:cs typeface="Times New Roman" panose="02020603050405020304" pitchFamily="18" charset="0"/>
              </a:rPr>
              <a:t>lắng</a:t>
            </a:r>
            <a:r>
              <a:rPr lang="en-US" sz="5400" b="1" dirty="0">
                <a:solidFill>
                  <a:schemeClr val="bg1"/>
                </a:solidFill>
                <a:cs typeface="Times New Roman" panose="02020603050405020304" pitchFamily="18" charset="0"/>
              </a:rPr>
              <a:t> </a:t>
            </a:r>
            <a:r>
              <a:rPr lang="en-US" sz="5400" b="1" dirty="0" err="1">
                <a:solidFill>
                  <a:schemeClr val="bg1"/>
                </a:solidFill>
                <a:cs typeface="Times New Roman" panose="02020603050405020304" pitchFamily="18" charset="0"/>
              </a:rPr>
              <a:t>nghe</a:t>
            </a:r>
            <a:r>
              <a:rPr lang="en-US" sz="5400" b="1" dirty="0">
                <a:solidFill>
                  <a:schemeClr val="bg1"/>
                </a:solidFill>
                <a:cs typeface="Times New Roman" panose="02020603050405020304" pitchFamily="18" charset="0"/>
              </a:rPr>
              <a:t> </a:t>
            </a:r>
            <a:r>
              <a:rPr lang="en-US" sz="5400" b="1" dirty="0" err="1">
                <a:solidFill>
                  <a:schemeClr val="bg1"/>
                </a:solidFill>
                <a:cs typeface="Times New Roman" panose="02020603050405020304" pitchFamily="18" charset="0"/>
              </a:rPr>
              <a:t>nhậm</a:t>
            </a:r>
            <a:r>
              <a:rPr lang="en-US" sz="5400" b="1" dirty="0">
                <a:solidFill>
                  <a:schemeClr val="bg1"/>
                </a:solidFill>
                <a:cs typeface="Times New Roman" panose="02020603050405020304" pitchFamily="18" charset="0"/>
              </a:rPr>
              <a:t> </a:t>
            </a:r>
            <a:r>
              <a:rPr lang="en-US" sz="5400" b="1" dirty="0" err="1">
                <a:solidFill>
                  <a:schemeClr val="bg1"/>
                </a:solidFill>
                <a:cs typeface="Times New Roman" panose="02020603050405020304" pitchFamily="18" charset="0"/>
              </a:rPr>
              <a:t>lời</a:t>
            </a:r>
            <a:r>
              <a:rPr lang="en-US" sz="5400" b="1" dirty="0">
                <a:solidFill>
                  <a:schemeClr val="bg1"/>
                </a:solidFill>
                <a:cs typeface="Times New Roman" panose="02020603050405020304" pitchFamily="18" charset="0"/>
              </a:rPr>
              <a:t>.</a:t>
            </a:r>
            <a:endParaRPr lang="vi-VN" sz="7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09975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err="1">
                <a:solidFill>
                  <a:srgbClr val="FFFF00"/>
                </a:solidFill>
                <a:cs typeface="Times New Roman" panose="02020603050405020304" pitchFamily="18" charset="0"/>
              </a:rPr>
              <a:t>Đk</a:t>
            </a:r>
            <a:r>
              <a:rPr lang="en-US" sz="4800" b="1" u="sng" dirty="0">
                <a:solidFill>
                  <a:srgbClr val="FFFF00"/>
                </a:solidFill>
                <a:cs typeface="Times New Roman" panose="02020603050405020304" pitchFamily="18" charset="0"/>
              </a:rPr>
              <a:t>:</a:t>
            </a:r>
            <a:r>
              <a:rPr lang="en-US" sz="4800" dirty="0">
                <a:solidFill>
                  <a:srgbClr val="FFFF00"/>
                </a:solidFill>
                <a:cs typeface="Times New Roman" panose="02020603050405020304" pitchFamily="18" charset="0"/>
              </a:rPr>
              <a:t> </a:t>
            </a:r>
            <a:r>
              <a:rPr lang="en-US" sz="6000" b="1" dirty="0" err="1">
                <a:solidFill>
                  <a:schemeClr val="bg1"/>
                </a:solidFill>
                <a:cs typeface="Times New Roman" panose="02020603050405020304" pitchFamily="18" charset="0"/>
              </a:rPr>
              <a:t>Vì</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Thiên</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Chúa</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là</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Đấng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quyền</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năng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hằng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luôn</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thấu</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suốt</a:t>
            </a:r>
            <a:r>
              <a:rPr lang="en-US" sz="6000" b="1" dirty="0">
                <a:solidFill>
                  <a:schemeClr val="bg1"/>
                </a:solidFill>
                <a:cs typeface="Times New Roman" panose="02020603050405020304" pitchFamily="18" charset="0"/>
              </a:rPr>
              <a:t> bao </a:t>
            </a:r>
            <a:r>
              <a:rPr lang="en-US" sz="6000" b="1" dirty="0" err="1">
                <a:solidFill>
                  <a:schemeClr val="bg1"/>
                </a:solidFill>
                <a:cs typeface="Times New Roman" panose="02020603050405020304" pitchFamily="18" charset="0"/>
              </a:rPr>
              <a:t>việc</a:t>
            </a:r>
            <a:r>
              <a:rPr lang="en-US" sz="6000" b="1" dirty="0">
                <a:solidFill>
                  <a:schemeClr val="bg1"/>
                </a:solidFill>
                <a:cs typeface="Times New Roman" panose="02020603050405020304" pitchFamily="18" charset="0"/>
              </a:rPr>
              <a:t> con </a:t>
            </a:r>
            <a:r>
              <a:rPr lang="en-US" sz="6000" b="1" dirty="0" err="1">
                <a:solidFill>
                  <a:schemeClr val="bg1"/>
                </a:solidFill>
                <a:cs typeface="Times New Roman" panose="02020603050405020304" pitchFamily="18" charset="0"/>
              </a:rPr>
              <a:t>đã</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làm</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dù</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âm</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thầm</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kín</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đáo</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nhỏ</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nhoi</a:t>
            </a:r>
            <a:r>
              <a:rPr lang="en-US" sz="6000" b="1" dirty="0">
                <a:solidFill>
                  <a:schemeClr val="bg1"/>
                </a:solidFill>
                <a:cs typeface="Times New Roman" panose="02020603050405020304" pitchFamily="18" charset="0"/>
              </a:rPr>
              <a:t>. </a:t>
            </a:r>
            <a:endParaRPr lang="vi-VN" sz="6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404665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a:solidFill>
                  <a:srgbClr val="FFFF00"/>
                </a:solidFill>
                <a:latin typeface="+mj-lt"/>
                <a:cs typeface="Times New Roman" panose="02020603050405020304" pitchFamily="18" charset="0"/>
              </a:rPr>
              <a:t>***:</a:t>
            </a:r>
            <a:r>
              <a:rPr lang="en-US" sz="4800" dirty="0">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Vì</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Thiên</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Chúa</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là</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Đấng</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từ</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nhân</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hằng</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luôn</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ghé</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mắt</a:t>
            </a:r>
            <a:r>
              <a:rPr lang="en-US" sz="6000" b="1" dirty="0">
                <a:solidFill>
                  <a:schemeClr val="bg1"/>
                </a:solidFill>
                <a:latin typeface="+mj-lt"/>
                <a:cs typeface="Times New Roman" panose="02020603050405020304" pitchFamily="18" charset="0"/>
              </a:rPr>
              <a:t> ban </a:t>
            </a:r>
            <a:r>
              <a:rPr lang="en-US" sz="6000" b="1" dirty="0" err="1">
                <a:solidFill>
                  <a:schemeClr val="bg1"/>
                </a:solidFill>
                <a:latin typeface="+mj-lt"/>
                <a:cs typeface="Times New Roman" panose="02020603050405020304" pitchFamily="18" charset="0"/>
              </a:rPr>
              <a:t>tràn</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muôn</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phúc</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lành</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Ngài</a:t>
            </a:r>
            <a:r>
              <a:rPr lang="en-US" sz="6000" b="1" dirty="0">
                <a:solidFill>
                  <a:schemeClr val="bg1"/>
                </a:solidFill>
                <a:latin typeface="+mj-lt"/>
                <a:cs typeface="Times New Roman" panose="02020603050405020304" pitchFamily="18" charset="0"/>
              </a:rPr>
              <a:t> ban </a:t>
            </a:r>
            <a:r>
              <a:rPr lang="vi-VN" sz="6000" b="1" dirty="0">
                <a:solidFill>
                  <a:schemeClr val="bg1"/>
                </a:solidFill>
                <a:latin typeface="+mj-lt"/>
                <a:cs typeface="Times New Roman" panose="02020603050405020304" pitchFamily="18" charset="0"/>
              </a:rPr>
              <a:t>ơ</a:t>
            </a:r>
            <a:r>
              <a:rPr lang="en-US" sz="6000" b="1" dirty="0">
                <a:solidFill>
                  <a:schemeClr val="bg1"/>
                </a:solidFill>
                <a:latin typeface="+mj-lt"/>
                <a:cs typeface="Times New Roman" panose="02020603050405020304" pitchFamily="18" charset="0"/>
              </a:rPr>
              <a:t>n ai </a:t>
            </a:r>
            <a:r>
              <a:rPr lang="en-US" sz="6000" b="1" dirty="0" err="1">
                <a:solidFill>
                  <a:schemeClr val="bg1"/>
                </a:solidFill>
                <a:latin typeface="+mj-lt"/>
                <a:cs typeface="Times New Roman" panose="02020603050405020304" pitchFamily="18" charset="0"/>
              </a:rPr>
              <a:t>vững</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lòng</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cậy</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trông</a:t>
            </a:r>
            <a:r>
              <a:rPr lang="en-US" sz="6000" b="1" dirty="0">
                <a:solidFill>
                  <a:schemeClr val="bg1"/>
                </a:solidFill>
                <a:latin typeface="+mj-lt"/>
                <a:cs typeface="Times New Roman" panose="02020603050405020304" pitchFamily="18" charset="0"/>
              </a:rPr>
              <a:t>. </a:t>
            </a:r>
            <a:endParaRPr lang="vi-VN"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911283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a:solidFill>
                  <a:srgbClr val="FFFF00"/>
                </a:solidFill>
                <a:latin typeface="+mj-lt"/>
                <a:cs typeface="Times New Roman" panose="02020603050405020304" pitchFamily="18" charset="0"/>
              </a:rPr>
              <a:t>Tk2:</a:t>
            </a:r>
            <a:r>
              <a:rPr lang="en-US" sz="5400" b="1" dirty="0">
                <a:solidFill>
                  <a:srgbClr val="FFFF00"/>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Mỗi</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khi</a:t>
            </a:r>
            <a:r>
              <a:rPr lang="en-US" sz="5400" b="1" dirty="0">
                <a:solidFill>
                  <a:schemeClr val="bg1"/>
                </a:solidFill>
                <a:latin typeface="+mj-lt"/>
                <a:cs typeface="Times New Roman" panose="02020603050405020304" pitchFamily="18" charset="0"/>
              </a:rPr>
              <a:t> con </a:t>
            </a:r>
            <a:r>
              <a:rPr lang="en-US" sz="5400" b="1" dirty="0" err="1">
                <a:solidFill>
                  <a:schemeClr val="bg1"/>
                </a:solidFill>
                <a:latin typeface="+mj-lt"/>
                <a:cs typeface="Times New Roman" panose="02020603050405020304" pitchFamily="18" charset="0"/>
              </a:rPr>
              <a:t>cầu</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nguyện</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cùng</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Chúa</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thành</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tâm</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yêu</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mến</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chân</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thành</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không</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giả</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hình</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Lời</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kinh</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hòa</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với</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tâm</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tình</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dâng</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tiến</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Ngài</a:t>
            </a:r>
            <a:r>
              <a:rPr lang="en-US" sz="5400" b="1" dirty="0">
                <a:solidFill>
                  <a:schemeClr val="bg1"/>
                </a:solidFill>
                <a:latin typeface="+mj-lt"/>
                <a:cs typeface="Times New Roman" panose="02020603050405020304" pitchFamily="18" charset="0"/>
              </a:rPr>
              <a:t>. </a:t>
            </a:r>
            <a:endParaRPr lang="vi-VN"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561910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a:solidFill>
                  <a:srgbClr val="FFFF00"/>
                </a:solidFill>
                <a:latin typeface="+mj-lt"/>
                <a:cs typeface="Times New Roman" panose="02020603050405020304" pitchFamily="18" charset="0"/>
              </a:rPr>
              <a:t>**:</a:t>
            </a:r>
            <a:r>
              <a:rPr lang="en-US" sz="4800" dirty="0">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Trong</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âm</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thầm</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nguyện</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một</a:t>
            </a:r>
            <a:r>
              <a:rPr lang="en-US" sz="5400" b="1" dirty="0">
                <a:solidFill>
                  <a:schemeClr val="bg1"/>
                </a:solidFill>
                <a:latin typeface="+mj-lt"/>
                <a:cs typeface="Times New Roman" panose="02020603050405020304" pitchFamily="18" charset="0"/>
              </a:rPr>
              <a:t> long tin </a:t>
            </a:r>
            <a:r>
              <a:rPr lang="en-US" sz="5400" b="1" dirty="0" err="1">
                <a:solidFill>
                  <a:schemeClr val="bg1"/>
                </a:solidFill>
                <a:latin typeface="+mj-lt"/>
                <a:cs typeface="Times New Roman" panose="02020603050405020304" pitchFamily="18" charset="0"/>
              </a:rPr>
              <a:t>yêu</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tựa</a:t>
            </a:r>
            <a:r>
              <a:rPr lang="en-US" sz="5400" b="1" dirty="0">
                <a:solidFill>
                  <a:schemeClr val="bg1"/>
                </a:solidFill>
                <a:latin typeface="+mj-lt"/>
                <a:cs typeface="Times New Roman" panose="02020603050405020304" pitchFamily="18" charset="0"/>
              </a:rPr>
              <a:t> n</a:t>
            </a:r>
            <a:r>
              <a:rPr lang="vi-VN" sz="5400" b="1" dirty="0">
                <a:solidFill>
                  <a:schemeClr val="bg1"/>
                </a:solidFill>
                <a:latin typeface="+mj-lt"/>
                <a:cs typeface="Times New Roman" panose="02020603050405020304" pitchFamily="18" charset="0"/>
              </a:rPr>
              <a:t>ư</a:t>
            </a:r>
            <a:r>
              <a:rPr lang="en-US" sz="5400" b="1" dirty="0" err="1">
                <a:solidFill>
                  <a:schemeClr val="bg1"/>
                </a:solidFill>
                <a:latin typeface="+mj-lt"/>
                <a:cs typeface="Times New Roman" panose="02020603050405020304" pitchFamily="18" charset="0"/>
              </a:rPr>
              <a:t>ơng</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vào</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Chúa</a:t>
            </a:r>
            <a:r>
              <a:rPr lang="en-US" sz="5400" b="1" dirty="0">
                <a:solidFill>
                  <a:schemeClr val="bg1"/>
                </a:solidFill>
                <a:latin typeface="+mj-lt"/>
                <a:cs typeface="Times New Roman" panose="02020603050405020304" pitchFamily="18" charset="0"/>
              </a:rPr>
              <a:t> con </a:t>
            </a:r>
            <a:r>
              <a:rPr lang="en-US" sz="5400" b="1" dirty="0" err="1">
                <a:solidFill>
                  <a:schemeClr val="bg1"/>
                </a:solidFill>
                <a:latin typeface="+mj-lt"/>
                <a:cs typeface="Times New Roman" panose="02020603050405020304" pitchFamily="18" charset="0"/>
              </a:rPr>
              <a:t>phó</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dâng</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cuộc</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đời</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chỉ</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mong</a:t>
            </a:r>
            <a:r>
              <a:rPr lang="en-US" sz="5400" b="1" dirty="0">
                <a:solidFill>
                  <a:schemeClr val="bg1"/>
                </a:solidFill>
                <a:latin typeface="+mj-lt"/>
                <a:cs typeface="Times New Roman" panose="02020603050405020304" pitchFamily="18" charset="0"/>
              </a:rPr>
              <a:t> đ</a:t>
            </a:r>
            <a:r>
              <a:rPr lang="vi-VN" sz="5400" b="1" dirty="0">
                <a:solidFill>
                  <a:schemeClr val="bg1"/>
                </a:solidFill>
                <a:latin typeface="+mj-lt"/>
                <a:cs typeface="Times New Roman" panose="02020603050405020304" pitchFamily="18" charset="0"/>
              </a:rPr>
              <a:t>ư</a:t>
            </a:r>
            <a:r>
              <a:rPr lang="en-US" sz="5400" b="1" dirty="0" err="1">
                <a:solidFill>
                  <a:schemeClr val="bg1"/>
                </a:solidFill>
                <a:latin typeface="+mj-lt"/>
                <a:cs typeface="Times New Roman" panose="02020603050405020304" pitchFamily="18" charset="0"/>
              </a:rPr>
              <a:t>ợc</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Chúa</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th</a:t>
            </a:r>
            <a:r>
              <a:rPr lang="vi-VN" sz="5400" b="1" dirty="0">
                <a:solidFill>
                  <a:schemeClr val="bg1"/>
                </a:solidFill>
                <a:latin typeface="+mj-lt"/>
                <a:cs typeface="Times New Roman" panose="02020603050405020304" pitchFamily="18" charset="0"/>
              </a:rPr>
              <a:t>ư</a:t>
            </a:r>
            <a:r>
              <a:rPr lang="en-US" sz="5400" b="1" dirty="0" err="1">
                <a:solidFill>
                  <a:schemeClr val="bg1"/>
                </a:solidFill>
                <a:latin typeface="+mj-lt"/>
                <a:cs typeface="Times New Roman" panose="02020603050405020304" pitchFamily="18" charset="0"/>
              </a:rPr>
              <a:t>ơng</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lắng</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nghe</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nhậm</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lời</a:t>
            </a:r>
            <a:r>
              <a:rPr lang="en-US" sz="5400" b="1" dirty="0">
                <a:solidFill>
                  <a:schemeClr val="bg1"/>
                </a:solidFill>
                <a:latin typeface="+mj-lt"/>
                <a:cs typeface="Times New Roman" panose="02020603050405020304" pitchFamily="18" charset="0"/>
              </a:rPr>
              <a:t>. </a:t>
            </a:r>
            <a:endParaRPr lang="vi-VN"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383325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err="1">
                <a:solidFill>
                  <a:srgbClr val="FFFF00"/>
                </a:solidFill>
                <a:latin typeface="+mj-lt"/>
                <a:cs typeface="Times New Roman" panose="02020603050405020304" pitchFamily="18" charset="0"/>
              </a:rPr>
              <a:t>Đk</a:t>
            </a:r>
            <a:r>
              <a:rPr lang="en-US" sz="4800" b="1" u="sng" dirty="0">
                <a:solidFill>
                  <a:srgbClr val="FFFF00"/>
                </a:solidFill>
                <a:latin typeface="+mj-lt"/>
                <a:cs typeface="Times New Roman" panose="02020603050405020304" pitchFamily="18" charset="0"/>
              </a:rPr>
              <a:t>:</a:t>
            </a:r>
            <a:r>
              <a:rPr lang="en-US" sz="4800" dirty="0">
                <a:solidFill>
                  <a:srgbClr val="FFFF00"/>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Vì</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Thiên</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Chúa</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là</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Đấng</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quyền</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năng</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hằng</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luôn</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thấu</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suốt</a:t>
            </a:r>
            <a:r>
              <a:rPr lang="en-US" sz="6000" b="1" dirty="0">
                <a:solidFill>
                  <a:schemeClr val="bg1"/>
                </a:solidFill>
                <a:latin typeface="+mj-lt"/>
                <a:cs typeface="Times New Roman" panose="02020603050405020304" pitchFamily="18" charset="0"/>
              </a:rPr>
              <a:t> bao </a:t>
            </a:r>
            <a:r>
              <a:rPr lang="en-US" sz="6000" b="1" dirty="0" err="1">
                <a:solidFill>
                  <a:schemeClr val="bg1"/>
                </a:solidFill>
                <a:latin typeface="+mj-lt"/>
                <a:cs typeface="Times New Roman" panose="02020603050405020304" pitchFamily="18" charset="0"/>
              </a:rPr>
              <a:t>việc</a:t>
            </a:r>
            <a:r>
              <a:rPr lang="en-US" sz="6000" b="1" dirty="0">
                <a:solidFill>
                  <a:schemeClr val="bg1"/>
                </a:solidFill>
                <a:latin typeface="+mj-lt"/>
                <a:cs typeface="Times New Roman" panose="02020603050405020304" pitchFamily="18" charset="0"/>
              </a:rPr>
              <a:t> con </a:t>
            </a:r>
            <a:r>
              <a:rPr lang="en-US" sz="6000" b="1" dirty="0" err="1">
                <a:solidFill>
                  <a:schemeClr val="bg1"/>
                </a:solidFill>
                <a:latin typeface="+mj-lt"/>
                <a:cs typeface="Times New Roman" panose="02020603050405020304" pitchFamily="18" charset="0"/>
              </a:rPr>
              <a:t>đã</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làm</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dù</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âm</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thầm</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kín</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đáo</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nhỏ</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nhoi</a:t>
            </a:r>
            <a:r>
              <a:rPr lang="en-US" sz="6000" b="1" dirty="0">
                <a:solidFill>
                  <a:schemeClr val="bg1"/>
                </a:solidFill>
                <a:latin typeface="+mj-lt"/>
                <a:cs typeface="Times New Roman" panose="02020603050405020304" pitchFamily="18" charset="0"/>
              </a:rPr>
              <a:t>. </a:t>
            </a:r>
            <a:endParaRPr lang="vi-VN"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205008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a:solidFill>
                  <a:srgbClr val="FFFF00"/>
                </a:solidFill>
                <a:latin typeface="+mj-lt"/>
                <a:cs typeface="Times New Roman" panose="02020603050405020304" pitchFamily="18" charset="0"/>
              </a:rPr>
              <a:t>***:</a:t>
            </a:r>
            <a:r>
              <a:rPr lang="en-US" sz="4800" dirty="0">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Vì</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Thiên</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Chúa</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là</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Đấng</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từ</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nhân</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hằng</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luôn</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ghé</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mắt</a:t>
            </a:r>
            <a:r>
              <a:rPr lang="en-US" sz="6000" b="1" dirty="0">
                <a:solidFill>
                  <a:schemeClr val="bg1"/>
                </a:solidFill>
                <a:latin typeface="+mj-lt"/>
                <a:cs typeface="Times New Roman" panose="02020603050405020304" pitchFamily="18" charset="0"/>
              </a:rPr>
              <a:t> ban </a:t>
            </a:r>
            <a:r>
              <a:rPr lang="en-US" sz="6000" b="1" dirty="0" err="1">
                <a:solidFill>
                  <a:schemeClr val="bg1"/>
                </a:solidFill>
                <a:latin typeface="+mj-lt"/>
                <a:cs typeface="Times New Roman" panose="02020603050405020304" pitchFamily="18" charset="0"/>
              </a:rPr>
              <a:t>tràn</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muôn</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phúc</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lành</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Ngài</a:t>
            </a:r>
            <a:r>
              <a:rPr lang="en-US" sz="6000" b="1" dirty="0">
                <a:solidFill>
                  <a:schemeClr val="bg1"/>
                </a:solidFill>
                <a:latin typeface="+mj-lt"/>
                <a:cs typeface="Times New Roman" panose="02020603050405020304" pitchFamily="18" charset="0"/>
              </a:rPr>
              <a:t> ban </a:t>
            </a:r>
            <a:r>
              <a:rPr lang="vi-VN" sz="6000" b="1" dirty="0">
                <a:solidFill>
                  <a:schemeClr val="bg1"/>
                </a:solidFill>
                <a:latin typeface="+mj-lt"/>
                <a:cs typeface="Times New Roman" panose="02020603050405020304" pitchFamily="18" charset="0"/>
              </a:rPr>
              <a:t>ơ</a:t>
            </a:r>
            <a:r>
              <a:rPr lang="en-US" sz="6000" b="1" dirty="0">
                <a:solidFill>
                  <a:schemeClr val="bg1"/>
                </a:solidFill>
                <a:latin typeface="+mj-lt"/>
                <a:cs typeface="Times New Roman" panose="02020603050405020304" pitchFamily="18" charset="0"/>
              </a:rPr>
              <a:t>n ai </a:t>
            </a:r>
            <a:r>
              <a:rPr lang="en-US" sz="6000" b="1" dirty="0" err="1">
                <a:solidFill>
                  <a:schemeClr val="bg1"/>
                </a:solidFill>
                <a:latin typeface="+mj-lt"/>
                <a:cs typeface="Times New Roman" panose="02020603050405020304" pitchFamily="18" charset="0"/>
              </a:rPr>
              <a:t>vững</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lòng</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cậy</a:t>
            </a:r>
            <a:r>
              <a:rPr lang="en-US" sz="6000" b="1" dirty="0">
                <a:solidFill>
                  <a:schemeClr val="bg1"/>
                </a:solidFill>
                <a:latin typeface="+mj-lt"/>
                <a:cs typeface="Times New Roman" panose="02020603050405020304" pitchFamily="18" charset="0"/>
              </a:rPr>
              <a:t> </a:t>
            </a:r>
            <a:r>
              <a:rPr lang="en-US" sz="6000" b="1" dirty="0" err="1">
                <a:solidFill>
                  <a:schemeClr val="bg1"/>
                </a:solidFill>
                <a:latin typeface="+mj-lt"/>
                <a:cs typeface="Times New Roman" panose="02020603050405020304" pitchFamily="18" charset="0"/>
              </a:rPr>
              <a:t>trông</a:t>
            </a:r>
            <a:r>
              <a:rPr lang="en-US" sz="6000" b="1" dirty="0">
                <a:solidFill>
                  <a:schemeClr val="bg1"/>
                </a:solidFill>
                <a:latin typeface="+mj-lt"/>
                <a:cs typeface="Times New Roman" panose="02020603050405020304" pitchFamily="18" charset="0"/>
              </a:rPr>
              <a:t>. </a:t>
            </a:r>
            <a:endParaRPr lang="vi-VN"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062899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rPr>
              <a:t>Ca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r>
              <a:rPr lang="en-US" sz="6000" b="0" dirty="0">
                <a:solidFill>
                  <a:srgbClr val="FFFF00"/>
                </a:solidFill>
                <a:effectLst/>
              </a:rPr>
              <a:t/>
            </a:r>
            <a:br>
              <a:rPr lang="en-US" sz="6000" b="0" dirty="0">
                <a:solidFill>
                  <a:srgbClr val="FFFF00"/>
                </a:solidFill>
                <a:effectLst/>
              </a:rPr>
            </a:br>
            <a:r>
              <a:rPr lang="en-US" sz="6000" b="1" dirty="0" err="1">
                <a:solidFill>
                  <a:srgbClr val="FFFF00"/>
                </a:solidFill>
                <a:effectLst/>
              </a:rPr>
              <a:t>H</a:t>
            </a:r>
            <a:r>
              <a:rPr lang="en-US" sz="6000" b="1" dirty="0" err="1">
                <a:solidFill>
                  <a:srgbClr val="FFFF00"/>
                </a:solidFill>
              </a:rPr>
              <a:t>ợp</a:t>
            </a:r>
            <a:r>
              <a:rPr lang="en-US" sz="6000" b="1" dirty="0">
                <a:solidFill>
                  <a:srgbClr val="FFFF00"/>
                </a:solidFill>
              </a:rPr>
              <a:t> </a:t>
            </a:r>
            <a:r>
              <a:rPr lang="en-US" sz="6000" b="1" dirty="0" err="1">
                <a:solidFill>
                  <a:srgbClr val="FFFF00"/>
                </a:solidFill>
              </a:rPr>
              <a:t>Lời</a:t>
            </a:r>
            <a:r>
              <a:rPr lang="en-US" sz="6000" b="1" dirty="0">
                <a:solidFill>
                  <a:srgbClr val="FFFF00"/>
                </a:solidFill>
              </a:rPr>
              <a:t> </a:t>
            </a:r>
            <a:r>
              <a:rPr lang="en-US" sz="6000" b="1" dirty="0" err="1">
                <a:solidFill>
                  <a:srgbClr val="FFFF00"/>
                </a:solidFill>
              </a:rPr>
              <a:t>Chúc</a:t>
            </a:r>
            <a:r>
              <a:rPr lang="en-US" sz="6000" b="1" dirty="0">
                <a:solidFill>
                  <a:srgbClr val="FFFF00"/>
                </a:solidFill>
              </a:rPr>
              <a:t> </a:t>
            </a:r>
            <a:r>
              <a:rPr lang="en-US" sz="6000" b="1" dirty="0" err="1">
                <a:solidFill>
                  <a:srgbClr val="FFFF00"/>
                </a:solidFill>
              </a:rPr>
              <a:t>Tụng</a:t>
            </a:r>
            <a:r>
              <a:rPr lang="en-US" sz="6000" b="1" dirty="0">
                <a:solidFill>
                  <a:srgbClr val="FFFF00"/>
                </a:solidFill>
              </a:rPr>
              <a:t/>
            </a:r>
            <a:br>
              <a:rPr lang="en-US" sz="6000" b="1" dirty="0">
                <a:solidFill>
                  <a:srgbClr val="FFFF00"/>
                </a:solidFill>
              </a:rPr>
            </a:br>
            <a:r>
              <a:rPr lang="en-US" sz="6000" b="1" i="1" dirty="0" err="1">
                <a:solidFill>
                  <a:srgbClr val="FFFF00"/>
                </a:solidFill>
              </a:rPr>
              <a:t>Đăng</a:t>
            </a:r>
            <a:r>
              <a:rPr lang="en-US" sz="6000" b="1" i="1" dirty="0">
                <a:solidFill>
                  <a:srgbClr val="FFFF00"/>
                </a:solidFill>
              </a:rPr>
              <a:t> Khoa</a:t>
            </a:r>
            <a:endParaRPr lang="en-US" sz="6000" b="1" i="1" dirty="0">
              <a:solidFill>
                <a:srgbClr val="FFFF00"/>
              </a:solidFill>
              <a:effectLst/>
            </a:endParaRPr>
          </a:p>
        </p:txBody>
      </p:sp>
    </p:spTree>
    <p:extLst>
      <p:ext uri="{BB962C8B-B14F-4D97-AF65-F5344CB8AC3E}">
        <p14:creationId xmlns:p14="http://schemas.microsoft.com/office/powerpoint/2010/main" val="460824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9987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381020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r>
              <a:rPr lang="en-US" sz="8000" b="0" dirty="0">
                <a:solidFill>
                  <a:srgbClr val="FFFF00"/>
                </a:solidFill>
                <a:effectLst/>
              </a:rPr>
              <a:t/>
            </a:r>
            <a:br>
              <a:rPr lang="en-US" sz="8000" b="0" dirty="0">
                <a:solidFill>
                  <a:srgbClr val="FFFF00"/>
                </a:solidFill>
                <a:effectLst/>
              </a:rPr>
            </a:br>
            <a:r>
              <a:rPr lang="vi-VN" sz="7200" b="1" dirty="0">
                <a:solidFill>
                  <a:srgbClr val="FFFF00"/>
                </a:solidFill>
              </a:rPr>
              <a:t>NGƯỜI CHA HIỀN</a:t>
            </a:r>
            <a:r>
              <a:rPr lang="vi-VN" b="1" dirty="0">
                <a:solidFill>
                  <a:srgbClr val="FFFF00"/>
                </a:solidFill>
              </a:rPr>
              <a:t/>
            </a:r>
            <a:br>
              <a:rPr lang="vi-VN" b="1" dirty="0">
                <a:solidFill>
                  <a:srgbClr val="FFFF00"/>
                </a:solidFill>
              </a:rPr>
            </a:br>
            <a:r>
              <a:rPr lang="vi-VN" b="1" dirty="0">
                <a:solidFill>
                  <a:schemeClr val="bg1"/>
                </a:solidFill>
              </a:rPr>
              <a:t>Hồng Trần - Phạm Đình Đài</a:t>
            </a:r>
            <a:endParaRPr lang="en-US" sz="6000" b="0" i="1" dirty="0">
              <a:solidFill>
                <a:schemeClr val="bg1"/>
              </a:solidFill>
              <a:effectLst/>
            </a:endParaRPr>
          </a:p>
        </p:txBody>
      </p:sp>
    </p:spTree>
    <p:extLst>
      <p:ext uri="{BB962C8B-B14F-4D97-AF65-F5344CB8AC3E}">
        <p14:creationId xmlns:p14="http://schemas.microsoft.com/office/powerpoint/2010/main" val="1592719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Giu-se Danh Ngài là Cha công chính xưa là bạn Đức Nữ Trinh nay hiển vinh trên nơi Thiên Đình. Giu-se xin Ngài làm Cha con cái xin Ngài ngày tháng dẫn đưa hộ phù cho các gia đình.</a:t>
            </a:r>
            <a:endParaRPr lang="en-US" sz="4800" b="0" dirty="0">
              <a:solidFill>
                <a:schemeClr val="bg1"/>
              </a:solidFill>
              <a:effectLst/>
            </a:endParaRPr>
          </a:p>
        </p:txBody>
      </p:sp>
    </p:spTree>
    <p:extLst>
      <p:ext uri="{BB962C8B-B14F-4D97-AF65-F5344CB8AC3E}">
        <p14:creationId xmlns:p14="http://schemas.microsoft.com/office/powerpoint/2010/main" val="4506379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Giu-se xin Ngài dủ thương chúng con. Ban ơn hộ phù các gia đình. Cho Cha mẹ hiền con ngoan một niềm cả nhà tình yêu Chúa xin được trung kiên.</a:t>
            </a:r>
            <a:endParaRPr lang="en-US" sz="5400" b="0" dirty="0">
              <a:solidFill>
                <a:schemeClr val="bg1"/>
              </a:solidFill>
              <a:effectLst/>
            </a:endParaRPr>
          </a:p>
        </p:txBody>
      </p:sp>
    </p:spTree>
    <p:extLst>
      <p:ext uri="{BB962C8B-B14F-4D97-AF65-F5344CB8AC3E}">
        <p14:creationId xmlns:p14="http://schemas.microsoft.com/office/powerpoint/2010/main" val="3593587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914027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en-US" sz="6000" b="0" dirty="0" err="1">
                <a:solidFill>
                  <a:schemeClr val="bg1"/>
                </a:solidFill>
                <a:effectLst/>
              </a:rPr>
              <a:t>Cùng</a:t>
            </a:r>
            <a:r>
              <a:rPr lang="en-US" sz="6000" b="0" dirty="0">
                <a:solidFill>
                  <a:schemeClr val="bg1"/>
                </a:solidFill>
                <a:effectLst/>
              </a:rPr>
              <a:t> </a:t>
            </a:r>
            <a:r>
              <a:rPr lang="en-US" sz="6000" b="0" dirty="0" err="1">
                <a:solidFill>
                  <a:schemeClr val="bg1"/>
                </a:solidFill>
                <a:effectLst/>
              </a:rPr>
              <a:t>về</a:t>
            </a:r>
            <a:r>
              <a:rPr lang="en-US" sz="6000" b="0" dirty="0">
                <a:solidFill>
                  <a:schemeClr val="bg1"/>
                </a:solidFill>
                <a:effectLst/>
              </a:rPr>
              <a:t> </a:t>
            </a:r>
            <a:r>
              <a:rPr lang="en-US" sz="6000" b="0" dirty="0" err="1">
                <a:solidFill>
                  <a:schemeClr val="bg1"/>
                </a:solidFill>
                <a:effectLst/>
              </a:rPr>
              <a:t>đây</a:t>
            </a:r>
            <a:r>
              <a:rPr lang="en-US" sz="6000" b="0" dirty="0">
                <a:solidFill>
                  <a:schemeClr val="bg1"/>
                </a:solidFill>
                <a:effectLst/>
              </a:rPr>
              <a:t> </a:t>
            </a:r>
            <a:r>
              <a:rPr lang="en-US" sz="6000" b="0" dirty="0" err="1">
                <a:solidFill>
                  <a:schemeClr val="bg1"/>
                </a:solidFill>
                <a:effectLst/>
              </a:rPr>
              <a:t>cất</a:t>
            </a:r>
            <a:r>
              <a:rPr lang="en-US" sz="6000" b="0" dirty="0">
                <a:solidFill>
                  <a:schemeClr val="bg1"/>
                </a:solidFill>
                <a:effectLst/>
              </a:rPr>
              <a:t> </a:t>
            </a:r>
            <a:r>
              <a:rPr lang="en-US" sz="6000" b="0" dirty="0" err="1">
                <a:solidFill>
                  <a:schemeClr val="bg1"/>
                </a:solidFill>
                <a:effectLst/>
              </a:rPr>
              <a:t>tiếng</a:t>
            </a:r>
            <a:r>
              <a:rPr lang="en-US" sz="6000" b="0" dirty="0">
                <a:solidFill>
                  <a:schemeClr val="bg1"/>
                </a:solidFill>
                <a:effectLst/>
              </a:rPr>
              <a:t> ca </a:t>
            </a:r>
            <a:r>
              <a:rPr lang="en-US" sz="6000" b="0" dirty="0" err="1">
                <a:solidFill>
                  <a:schemeClr val="bg1"/>
                </a:solidFill>
                <a:effectLst/>
              </a:rPr>
              <a:t>khen</a:t>
            </a:r>
            <a:r>
              <a:rPr lang="en-US" sz="6000" b="0" dirty="0">
                <a:solidFill>
                  <a:schemeClr val="bg1"/>
                </a:solidFill>
                <a:effectLst/>
              </a:rPr>
              <a:t>, </a:t>
            </a:r>
            <a:r>
              <a:rPr lang="en-US" sz="6000" b="0" dirty="0" err="1">
                <a:solidFill>
                  <a:schemeClr val="bg1"/>
                </a:solidFill>
                <a:effectLst/>
              </a:rPr>
              <a:t>uy</a:t>
            </a:r>
            <a:r>
              <a:rPr lang="en-US" sz="6000" b="0" dirty="0">
                <a:solidFill>
                  <a:schemeClr val="bg1"/>
                </a:solidFill>
                <a:effectLst/>
              </a:rPr>
              <a:t> </a:t>
            </a:r>
            <a:r>
              <a:rPr lang="en-US" sz="6000" b="0" dirty="0" err="1">
                <a:solidFill>
                  <a:schemeClr val="bg1"/>
                </a:solidFill>
                <a:effectLst/>
              </a:rPr>
              <a:t>danh</a:t>
            </a:r>
            <a:r>
              <a:rPr lang="en-US" sz="6000" b="0" dirty="0">
                <a:solidFill>
                  <a:schemeClr val="bg1"/>
                </a:solidFill>
                <a:effectLst/>
              </a:rPr>
              <a:t> </a:t>
            </a:r>
            <a:r>
              <a:rPr lang="en-US" sz="6000" b="0" dirty="0" err="1">
                <a:solidFill>
                  <a:schemeClr val="bg1"/>
                </a:solidFill>
                <a:effectLst/>
              </a:rPr>
              <a:t>Ngài</a:t>
            </a:r>
            <a:r>
              <a:rPr lang="en-US" sz="6000" b="0" dirty="0">
                <a:solidFill>
                  <a:schemeClr val="bg1"/>
                </a:solidFill>
                <a:effectLst/>
              </a:rPr>
              <a:t> </a:t>
            </a:r>
            <a:r>
              <a:rPr lang="en-US" sz="6000" b="0" dirty="0" err="1">
                <a:solidFill>
                  <a:schemeClr val="bg1"/>
                </a:solidFill>
                <a:effectLst/>
              </a:rPr>
              <a:t>là</a:t>
            </a:r>
            <a:r>
              <a:rPr lang="en-US" sz="6000" b="0" dirty="0">
                <a:solidFill>
                  <a:schemeClr val="bg1"/>
                </a:solidFill>
                <a:effectLst/>
              </a:rPr>
              <a:t> </a:t>
            </a:r>
            <a:r>
              <a:rPr lang="en-US" sz="6000" b="0" dirty="0" err="1">
                <a:solidFill>
                  <a:schemeClr val="bg1"/>
                </a:solidFill>
                <a:effectLst/>
              </a:rPr>
              <a:t>Chúa</a:t>
            </a:r>
            <a:r>
              <a:rPr lang="en-US" sz="6000" b="0" dirty="0">
                <a:solidFill>
                  <a:schemeClr val="bg1"/>
                </a:solidFill>
                <a:effectLst/>
              </a:rPr>
              <a:t> </a:t>
            </a:r>
            <a:r>
              <a:rPr lang="en-US" sz="6000" b="0" dirty="0" err="1">
                <a:solidFill>
                  <a:schemeClr val="bg1"/>
                </a:solidFill>
                <a:effectLst/>
              </a:rPr>
              <a:t>toàn</a:t>
            </a:r>
            <a:r>
              <a:rPr lang="en-US" sz="6000" b="0" dirty="0">
                <a:solidFill>
                  <a:schemeClr val="bg1"/>
                </a:solidFill>
                <a:effectLst/>
              </a:rPr>
              <a:t> </a:t>
            </a:r>
            <a:r>
              <a:rPr lang="en-US" sz="6000" b="0" dirty="0" err="1">
                <a:solidFill>
                  <a:schemeClr val="bg1"/>
                </a:solidFill>
                <a:effectLst/>
              </a:rPr>
              <a:t>năng</a:t>
            </a:r>
            <a:r>
              <a:rPr lang="en-US" sz="6000" b="0" dirty="0">
                <a:solidFill>
                  <a:schemeClr val="bg1"/>
                </a:solidFill>
                <a:effectLst/>
              </a:rPr>
              <a:t>. </a:t>
            </a:r>
            <a:r>
              <a:rPr lang="en-US" sz="6000" b="0" dirty="0" err="1">
                <a:solidFill>
                  <a:schemeClr val="bg1"/>
                </a:solidFill>
                <a:effectLst/>
              </a:rPr>
              <a:t>Cùng</a:t>
            </a:r>
            <a:r>
              <a:rPr lang="en-US" sz="6000" b="0" dirty="0">
                <a:solidFill>
                  <a:schemeClr val="bg1"/>
                </a:solidFill>
                <a:effectLst/>
              </a:rPr>
              <a:t> </a:t>
            </a:r>
            <a:r>
              <a:rPr lang="en-US" sz="6000" b="0" dirty="0" err="1">
                <a:solidFill>
                  <a:schemeClr val="bg1"/>
                </a:solidFill>
                <a:effectLst/>
              </a:rPr>
              <a:t>về</a:t>
            </a:r>
            <a:r>
              <a:rPr lang="en-US" sz="6000" b="0" dirty="0">
                <a:solidFill>
                  <a:schemeClr val="bg1"/>
                </a:solidFill>
                <a:effectLst/>
              </a:rPr>
              <a:t> </a:t>
            </a:r>
            <a:r>
              <a:rPr lang="en-US" sz="6000" b="0" dirty="0" err="1">
                <a:solidFill>
                  <a:schemeClr val="bg1"/>
                </a:solidFill>
                <a:effectLst/>
              </a:rPr>
              <a:t>đây</a:t>
            </a:r>
            <a:r>
              <a:rPr lang="en-US" sz="6000" b="0" dirty="0">
                <a:solidFill>
                  <a:schemeClr val="bg1"/>
                </a:solidFill>
                <a:effectLst/>
              </a:rPr>
              <a:t> tr</a:t>
            </a:r>
            <a:r>
              <a:rPr lang="vi-VN" sz="6000" b="0" dirty="0">
                <a:solidFill>
                  <a:schemeClr val="bg1"/>
                </a:solidFill>
                <a:effectLst/>
              </a:rPr>
              <a:t>ư</a:t>
            </a:r>
            <a:r>
              <a:rPr lang="en-US" sz="6000" dirty="0" err="1">
                <a:solidFill>
                  <a:schemeClr val="bg1"/>
                </a:solidFill>
              </a:rPr>
              <a:t>ớ</a:t>
            </a:r>
            <a:r>
              <a:rPr lang="en-US" sz="6000" b="0" dirty="0" err="1">
                <a:solidFill>
                  <a:schemeClr val="bg1"/>
                </a:solidFill>
                <a:effectLst/>
              </a:rPr>
              <a:t>c</a:t>
            </a:r>
            <a:r>
              <a:rPr lang="en-US" sz="6000" b="0" dirty="0">
                <a:solidFill>
                  <a:schemeClr val="bg1"/>
                </a:solidFill>
                <a:effectLst/>
              </a:rPr>
              <a:t> </a:t>
            </a:r>
            <a:r>
              <a:rPr lang="en-US" sz="6000" dirty="0" err="1">
                <a:solidFill>
                  <a:schemeClr val="bg1"/>
                </a:solidFill>
              </a:rPr>
              <a:t>t</a:t>
            </a:r>
            <a:r>
              <a:rPr lang="en-US" sz="6000" b="0" dirty="0" err="1">
                <a:solidFill>
                  <a:schemeClr val="bg1"/>
                </a:solidFill>
                <a:effectLst/>
              </a:rPr>
              <a:t>hánh</a:t>
            </a:r>
            <a:r>
              <a:rPr lang="en-US" sz="6000" b="0" dirty="0">
                <a:solidFill>
                  <a:schemeClr val="bg1"/>
                </a:solidFill>
                <a:effectLst/>
              </a:rPr>
              <a:t> </a:t>
            </a:r>
            <a:r>
              <a:rPr lang="en-US" sz="6000" b="0" dirty="0" err="1">
                <a:solidFill>
                  <a:schemeClr val="bg1"/>
                </a:solidFill>
                <a:effectLst/>
              </a:rPr>
              <a:t>nhan</a:t>
            </a:r>
            <a:r>
              <a:rPr lang="en-US" sz="6000" b="0" dirty="0">
                <a:solidFill>
                  <a:schemeClr val="bg1"/>
                </a:solidFill>
                <a:effectLst/>
              </a:rPr>
              <a:t> </a:t>
            </a:r>
            <a:r>
              <a:rPr lang="en-US" sz="6000" b="0" dirty="0" err="1">
                <a:solidFill>
                  <a:schemeClr val="bg1"/>
                </a:solidFill>
                <a:effectLst/>
              </a:rPr>
              <a:t>Ngài</a:t>
            </a:r>
            <a:r>
              <a:rPr lang="en-US" sz="6000" b="0" dirty="0">
                <a:solidFill>
                  <a:schemeClr val="bg1"/>
                </a:solidFill>
                <a:effectLst/>
              </a:rPr>
              <a:t> </a:t>
            </a:r>
            <a:r>
              <a:rPr lang="en-US" sz="6000" b="0" dirty="0" err="1">
                <a:solidFill>
                  <a:schemeClr val="bg1"/>
                </a:solidFill>
                <a:effectLst/>
              </a:rPr>
              <a:t>h</a:t>
            </a:r>
            <a:r>
              <a:rPr lang="en-US" sz="6000" dirty="0" err="1">
                <a:solidFill>
                  <a:schemeClr val="bg1"/>
                </a:solidFill>
              </a:rPr>
              <a:t>ợp</a:t>
            </a:r>
            <a:r>
              <a:rPr lang="en-US" sz="6000" dirty="0">
                <a:solidFill>
                  <a:schemeClr val="bg1"/>
                </a:solidFill>
              </a:rPr>
              <a:t> </a:t>
            </a:r>
            <a:r>
              <a:rPr lang="en-US" sz="6000" dirty="0" err="1">
                <a:solidFill>
                  <a:schemeClr val="bg1"/>
                </a:solidFill>
              </a:rPr>
              <a:t>muôn</a:t>
            </a:r>
            <a:r>
              <a:rPr lang="en-US" sz="6000" dirty="0">
                <a:solidFill>
                  <a:schemeClr val="bg1"/>
                </a:solidFill>
              </a:rPr>
              <a:t> </a:t>
            </a:r>
            <a:r>
              <a:rPr lang="en-US" sz="6000" dirty="0" err="1">
                <a:solidFill>
                  <a:schemeClr val="bg1"/>
                </a:solidFill>
              </a:rPr>
              <a:t>lòng</a:t>
            </a:r>
            <a:r>
              <a:rPr lang="en-US" sz="6000" dirty="0">
                <a:solidFill>
                  <a:schemeClr val="bg1"/>
                </a:solidFill>
              </a:rPr>
              <a:t> </a:t>
            </a:r>
            <a:r>
              <a:rPr lang="en-US" sz="6000" dirty="0" err="1">
                <a:solidFill>
                  <a:schemeClr val="bg1"/>
                </a:solidFill>
              </a:rPr>
              <a:t>hát</a:t>
            </a:r>
            <a:r>
              <a:rPr lang="en-US" sz="6000" dirty="0">
                <a:solidFill>
                  <a:schemeClr val="bg1"/>
                </a:solidFill>
              </a:rPr>
              <a:t> </a:t>
            </a:r>
            <a:r>
              <a:rPr lang="en-US" sz="6000" dirty="0" err="1">
                <a:solidFill>
                  <a:schemeClr val="bg1"/>
                </a:solidFill>
              </a:rPr>
              <a:t>khúc</a:t>
            </a:r>
            <a:r>
              <a:rPr lang="en-US" sz="6000" dirty="0">
                <a:solidFill>
                  <a:schemeClr val="bg1"/>
                </a:solidFill>
              </a:rPr>
              <a:t> </a:t>
            </a:r>
            <a:r>
              <a:rPr lang="en-US" sz="6000" dirty="0" err="1">
                <a:solidFill>
                  <a:schemeClr val="bg1"/>
                </a:solidFill>
              </a:rPr>
              <a:t>tạ</a:t>
            </a:r>
            <a:r>
              <a:rPr lang="en-US" sz="6000" dirty="0">
                <a:solidFill>
                  <a:schemeClr val="bg1"/>
                </a:solidFill>
              </a:rPr>
              <a:t> </a:t>
            </a:r>
            <a:r>
              <a:rPr lang="vi-VN" sz="6000" dirty="0">
                <a:solidFill>
                  <a:schemeClr val="bg1"/>
                </a:solidFill>
              </a:rPr>
              <a:t>ơ</a:t>
            </a:r>
            <a:r>
              <a:rPr lang="en-US" sz="6000" dirty="0">
                <a:solidFill>
                  <a:schemeClr val="bg1"/>
                </a:solidFill>
              </a:rPr>
              <a:t>n. </a:t>
            </a:r>
            <a:endParaRPr lang="en-US" sz="60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u="sng" dirty="0">
                <a:solidFill>
                  <a:srgbClr val="FFFF00"/>
                </a:solidFill>
              </a:rPr>
              <a:t>***</a:t>
            </a:r>
            <a:r>
              <a:rPr lang="en-US" sz="6000" b="0" u="sng" dirty="0">
                <a:solidFill>
                  <a:srgbClr val="FFFF00"/>
                </a:solidFill>
                <a:effectLst/>
              </a:rPr>
              <a:t>:</a:t>
            </a:r>
            <a:r>
              <a:rPr lang="en-US" sz="6000" b="0" dirty="0">
                <a:solidFill>
                  <a:schemeClr val="bg1"/>
                </a:solidFill>
                <a:effectLst/>
              </a:rPr>
              <a:t> </a:t>
            </a:r>
            <a:r>
              <a:rPr lang="en-US" sz="6000" b="0" dirty="0" err="1">
                <a:solidFill>
                  <a:schemeClr val="bg1"/>
                </a:solidFill>
                <a:effectLst/>
              </a:rPr>
              <a:t>Cùng</a:t>
            </a:r>
            <a:r>
              <a:rPr lang="en-US" sz="6000" b="0" dirty="0">
                <a:solidFill>
                  <a:schemeClr val="bg1"/>
                </a:solidFill>
                <a:effectLst/>
              </a:rPr>
              <a:t> </a:t>
            </a:r>
            <a:r>
              <a:rPr lang="en-US" sz="6000" b="0" dirty="0" err="1">
                <a:solidFill>
                  <a:schemeClr val="bg1"/>
                </a:solidFill>
                <a:effectLst/>
              </a:rPr>
              <a:t>triều</a:t>
            </a:r>
            <a:r>
              <a:rPr lang="en-US" sz="6000" b="0" dirty="0">
                <a:solidFill>
                  <a:schemeClr val="bg1"/>
                </a:solidFill>
                <a:effectLst/>
              </a:rPr>
              <a:t> </a:t>
            </a:r>
            <a:r>
              <a:rPr lang="en-US" sz="6000" b="0" dirty="0" err="1">
                <a:solidFill>
                  <a:schemeClr val="bg1"/>
                </a:solidFill>
                <a:effectLst/>
              </a:rPr>
              <a:t>thần</a:t>
            </a:r>
            <a:r>
              <a:rPr lang="en-US" sz="6000" b="0" dirty="0">
                <a:solidFill>
                  <a:schemeClr val="bg1"/>
                </a:solidFill>
                <a:effectLst/>
              </a:rPr>
              <a:t> </a:t>
            </a:r>
            <a:r>
              <a:rPr lang="en-US" sz="6000" b="0" dirty="0" err="1">
                <a:solidFill>
                  <a:schemeClr val="bg1"/>
                </a:solidFill>
                <a:effectLst/>
              </a:rPr>
              <a:t>m</a:t>
            </a:r>
            <a:r>
              <a:rPr lang="en-US" sz="6000" dirty="0" err="1">
                <a:solidFill>
                  <a:schemeClr val="bg1"/>
                </a:solidFill>
              </a:rPr>
              <a:t>ừng</a:t>
            </a:r>
            <a:r>
              <a:rPr lang="en-US" sz="6000" dirty="0">
                <a:solidFill>
                  <a:schemeClr val="bg1"/>
                </a:solidFill>
              </a:rPr>
              <a:t> </a:t>
            </a:r>
            <a:r>
              <a:rPr lang="en-US" sz="6000" dirty="0" err="1">
                <a:solidFill>
                  <a:schemeClr val="bg1"/>
                </a:solidFill>
              </a:rPr>
              <a:t>Chúa</a:t>
            </a:r>
            <a:r>
              <a:rPr lang="en-US" sz="6000" dirty="0">
                <a:solidFill>
                  <a:schemeClr val="bg1"/>
                </a:solidFill>
              </a:rPr>
              <a:t> </a:t>
            </a:r>
            <a:r>
              <a:rPr lang="en-US" sz="6000" dirty="0" err="1">
                <a:solidFill>
                  <a:schemeClr val="bg1"/>
                </a:solidFill>
              </a:rPr>
              <a:t>Chí</a:t>
            </a:r>
            <a:r>
              <a:rPr lang="en-US" sz="6000" dirty="0">
                <a:solidFill>
                  <a:schemeClr val="bg1"/>
                </a:solidFill>
              </a:rPr>
              <a:t> </a:t>
            </a:r>
            <a:r>
              <a:rPr lang="en-US" sz="6000" dirty="0" err="1">
                <a:solidFill>
                  <a:schemeClr val="bg1"/>
                </a:solidFill>
              </a:rPr>
              <a:t>Thánh</a:t>
            </a:r>
            <a:r>
              <a:rPr lang="en-US" sz="6000" dirty="0">
                <a:solidFill>
                  <a:schemeClr val="bg1"/>
                </a:solidFill>
              </a:rPr>
              <a:t>, </a:t>
            </a:r>
            <a:r>
              <a:rPr lang="en-US" sz="6000" dirty="0" err="1">
                <a:solidFill>
                  <a:schemeClr val="bg1"/>
                </a:solidFill>
              </a:rPr>
              <a:t>cùng</a:t>
            </a:r>
            <a:r>
              <a:rPr lang="en-US" sz="6000" dirty="0">
                <a:solidFill>
                  <a:schemeClr val="bg1"/>
                </a:solidFill>
              </a:rPr>
              <a:t> </a:t>
            </a:r>
            <a:r>
              <a:rPr lang="en-US" sz="6000" dirty="0" err="1">
                <a:solidFill>
                  <a:schemeClr val="bg1"/>
                </a:solidFill>
              </a:rPr>
              <a:t>đàn</a:t>
            </a:r>
            <a:r>
              <a:rPr lang="en-US" sz="6000" dirty="0">
                <a:solidFill>
                  <a:schemeClr val="bg1"/>
                </a:solidFill>
              </a:rPr>
              <a:t> </a:t>
            </a:r>
            <a:r>
              <a:rPr lang="en-US" sz="6000" dirty="0" err="1">
                <a:solidFill>
                  <a:schemeClr val="bg1"/>
                </a:solidFill>
              </a:rPr>
              <a:t>cầm</a:t>
            </a:r>
            <a:r>
              <a:rPr lang="en-US" sz="6000" dirty="0">
                <a:solidFill>
                  <a:schemeClr val="bg1"/>
                </a:solidFill>
              </a:rPr>
              <a:t> </a:t>
            </a:r>
            <a:r>
              <a:rPr lang="en-US" sz="6000" dirty="0" err="1">
                <a:solidFill>
                  <a:schemeClr val="bg1"/>
                </a:solidFill>
              </a:rPr>
              <a:t>hòa</a:t>
            </a:r>
            <a:r>
              <a:rPr lang="en-US" sz="6000" dirty="0">
                <a:solidFill>
                  <a:schemeClr val="bg1"/>
                </a:solidFill>
              </a:rPr>
              <a:t> </a:t>
            </a:r>
            <a:r>
              <a:rPr lang="en-US" sz="6000" dirty="0" err="1">
                <a:solidFill>
                  <a:schemeClr val="bg1"/>
                </a:solidFill>
              </a:rPr>
              <a:t>tấu</a:t>
            </a:r>
            <a:r>
              <a:rPr lang="en-US" sz="6000" dirty="0">
                <a:solidFill>
                  <a:schemeClr val="bg1"/>
                </a:solidFill>
              </a:rPr>
              <a:t> </a:t>
            </a:r>
            <a:r>
              <a:rPr lang="en-US" sz="6000" dirty="0" err="1">
                <a:solidFill>
                  <a:schemeClr val="bg1"/>
                </a:solidFill>
              </a:rPr>
              <a:t>khúc</a:t>
            </a:r>
            <a:r>
              <a:rPr lang="en-US" sz="6000" dirty="0">
                <a:solidFill>
                  <a:schemeClr val="bg1"/>
                </a:solidFill>
              </a:rPr>
              <a:t> </a:t>
            </a:r>
            <a:r>
              <a:rPr lang="en-US" sz="6000" dirty="0" err="1">
                <a:solidFill>
                  <a:schemeClr val="bg1"/>
                </a:solidFill>
              </a:rPr>
              <a:t>hát</a:t>
            </a:r>
            <a:r>
              <a:rPr lang="en-US" sz="6000" dirty="0">
                <a:solidFill>
                  <a:schemeClr val="bg1"/>
                </a:solidFill>
              </a:rPr>
              <a:t>, </a:t>
            </a:r>
            <a:r>
              <a:rPr lang="en-US" sz="6000" dirty="0" err="1">
                <a:solidFill>
                  <a:schemeClr val="bg1"/>
                </a:solidFill>
              </a:rPr>
              <a:t>này</a:t>
            </a:r>
            <a:r>
              <a:rPr lang="en-US" sz="6000" dirty="0">
                <a:solidFill>
                  <a:schemeClr val="bg1"/>
                </a:solidFill>
              </a:rPr>
              <a:t> </a:t>
            </a:r>
            <a:r>
              <a:rPr lang="en-US" sz="6000" dirty="0" err="1">
                <a:solidFill>
                  <a:schemeClr val="bg1"/>
                </a:solidFill>
              </a:rPr>
              <a:t>đoàn</a:t>
            </a:r>
            <a:r>
              <a:rPr lang="en-US" sz="6000" dirty="0">
                <a:solidFill>
                  <a:schemeClr val="bg1"/>
                </a:solidFill>
              </a:rPr>
              <a:t> con, </a:t>
            </a:r>
            <a:r>
              <a:rPr lang="en-US" sz="6000" dirty="0" err="1">
                <a:solidFill>
                  <a:schemeClr val="bg1"/>
                </a:solidFill>
              </a:rPr>
              <a:t>xin</a:t>
            </a:r>
            <a:r>
              <a:rPr lang="en-US" sz="6000" dirty="0">
                <a:solidFill>
                  <a:schemeClr val="bg1"/>
                </a:solidFill>
              </a:rPr>
              <a:t> </a:t>
            </a:r>
            <a:r>
              <a:rPr lang="en-US" sz="6000" dirty="0" err="1">
                <a:solidFill>
                  <a:schemeClr val="bg1"/>
                </a:solidFill>
              </a:rPr>
              <a:t>dâng</a:t>
            </a:r>
            <a:r>
              <a:rPr lang="en-US" sz="6000" dirty="0">
                <a:solidFill>
                  <a:schemeClr val="bg1"/>
                </a:solidFill>
              </a:rPr>
              <a:t> </a:t>
            </a:r>
            <a:r>
              <a:rPr lang="en-US" sz="6000" dirty="0" err="1">
                <a:solidFill>
                  <a:schemeClr val="bg1"/>
                </a:solidFill>
              </a:rPr>
              <a:t>Ngài</a:t>
            </a:r>
            <a:r>
              <a:rPr lang="en-US" sz="6000" dirty="0">
                <a:solidFill>
                  <a:schemeClr val="bg1"/>
                </a:solidFill>
              </a:rPr>
              <a:t> </a:t>
            </a:r>
            <a:r>
              <a:rPr lang="en-US" sz="6000" dirty="0" err="1">
                <a:solidFill>
                  <a:schemeClr val="bg1"/>
                </a:solidFill>
              </a:rPr>
              <a:t>bài</a:t>
            </a:r>
            <a:r>
              <a:rPr lang="en-US" sz="6000" dirty="0">
                <a:solidFill>
                  <a:schemeClr val="bg1"/>
                </a:solidFill>
              </a:rPr>
              <a:t> ca </a:t>
            </a:r>
            <a:r>
              <a:rPr lang="en-US" sz="6000" dirty="0" err="1">
                <a:solidFill>
                  <a:schemeClr val="bg1"/>
                </a:solidFill>
              </a:rPr>
              <a:t>chúc</a:t>
            </a:r>
            <a:r>
              <a:rPr lang="en-US" sz="6000" dirty="0">
                <a:solidFill>
                  <a:schemeClr val="bg1"/>
                </a:solidFill>
              </a:rPr>
              <a:t> </a:t>
            </a:r>
            <a:r>
              <a:rPr lang="en-US" sz="6000" dirty="0" err="1">
                <a:solidFill>
                  <a:schemeClr val="bg1"/>
                </a:solidFill>
              </a:rPr>
              <a:t>tụng</a:t>
            </a:r>
            <a:r>
              <a:rPr lang="en-US" sz="6000" dirty="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1288350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5400" b="0" u="sng" dirty="0">
                <a:solidFill>
                  <a:srgbClr val="FFFF00"/>
                </a:solidFill>
                <a:effectLst/>
              </a:rPr>
              <a:t>Tk1:</a:t>
            </a:r>
            <a:r>
              <a:rPr lang="en-US" sz="5400" b="0" dirty="0">
                <a:solidFill>
                  <a:schemeClr val="bg1"/>
                </a:solidFill>
                <a:effectLst/>
              </a:rPr>
              <a:t> </a:t>
            </a:r>
            <a:r>
              <a:rPr lang="en-US" sz="5400" b="0" dirty="0" err="1">
                <a:solidFill>
                  <a:schemeClr val="bg1"/>
                </a:solidFill>
                <a:effectLst/>
              </a:rPr>
              <a:t>Lòng</a:t>
            </a:r>
            <a:r>
              <a:rPr lang="en-US" sz="5400" b="0" dirty="0">
                <a:solidFill>
                  <a:schemeClr val="bg1"/>
                </a:solidFill>
                <a:effectLst/>
              </a:rPr>
              <a:t> </a:t>
            </a:r>
            <a:r>
              <a:rPr lang="en-US" sz="5400" b="0" dirty="0" err="1">
                <a:solidFill>
                  <a:schemeClr val="bg1"/>
                </a:solidFill>
                <a:effectLst/>
              </a:rPr>
              <a:t>rộn</a:t>
            </a:r>
            <a:r>
              <a:rPr lang="en-US" sz="5400" b="0" dirty="0">
                <a:solidFill>
                  <a:schemeClr val="bg1"/>
                </a:solidFill>
                <a:effectLst/>
              </a:rPr>
              <a:t> </a:t>
            </a:r>
            <a:r>
              <a:rPr lang="en-US" sz="5400" b="0" dirty="0" err="1">
                <a:solidFill>
                  <a:schemeClr val="bg1"/>
                </a:solidFill>
                <a:effectLst/>
              </a:rPr>
              <a:t>ràng</a:t>
            </a:r>
            <a:r>
              <a:rPr lang="en-US" sz="5400" b="0" dirty="0">
                <a:solidFill>
                  <a:schemeClr val="bg1"/>
                </a:solidFill>
                <a:effectLst/>
              </a:rPr>
              <a:t> </a:t>
            </a:r>
            <a:r>
              <a:rPr lang="en-US" sz="5400" b="0" dirty="0" err="1">
                <a:solidFill>
                  <a:schemeClr val="bg1"/>
                </a:solidFill>
                <a:effectLst/>
              </a:rPr>
              <a:t>đến</a:t>
            </a:r>
            <a:r>
              <a:rPr lang="en-US" sz="5400" b="0" dirty="0">
                <a:solidFill>
                  <a:schemeClr val="bg1"/>
                </a:solidFill>
                <a:effectLst/>
              </a:rPr>
              <a:t> </a:t>
            </a:r>
            <a:r>
              <a:rPr lang="en-US" sz="5400" b="0" dirty="0" err="1">
                <a:solidFill>
                  <a:schemeClr val="bg1"/>
                </a:solidFill>
                <a:effectLst/>
              </a:rPr>
              <a:t>bên</a:t>
            </a:r>
            <a:r>
              <a:rPr lang="en-US" sz="5400" b="0" dirty="0">
                <a:solidFill>
                  <a:schemeClr val="bg1"/>
                </a:solidFill>
                <a:effectLst/>
              </a:rPr>
              <a:t> </a:t>
            </a:r>
            <a:r>
              <a:rPr lang="en-US" sz="5400" b="0" dirty="0" err="1">
                <a:solidFill>
                  <a:schemeClr val="bg1"/>
                </a:solidFill>
                <a:effectLst/>
              </a:rPr>
              <a:t>nhan</a:t>
            </a:r>
            <a:r>
              <a:rPr lang="en-US" sz="5400" b="0" dirty="0">
                <a:solidFill>
                  <a:schemeClr val="bg1"/>
                </a:solidFill>
                <a:effectLst/>
              </a:rPr>
              <a:t> </a:t>
            </a:r>
            <a:r>
              <a:rPr lang="en-US" sz="5400" b="0" dirty="0" err="1">
                <a:solidFill>
                  <a:schemeClr val="bg1"/>
                </a:solidFill>
                <a:effectLst/>
              </a:rPr>
              <a:t>Ngài</a:t>
            </a:r>
            <a:r>
              <a:rPr lang="en-US" sz="5400" dirty="0">
                <a:solidFill>
                  <a:schemeClr val="bg1"/>
                </a:solidFill>
              </a:rPr>
              <a:t>, </a:t>
            </a:r>
            <a:r>
              <a:rPr lang="en-US" sz="5400" dirty="0" err="1">
                <a:solidFill>
                  <a:schemeClr val="bg1"/>
                </a:solidFill>
              </a:rPr>
              <a:t>vì</a:t>
            </a:r>
            <a:r>
              <a:rPr lang="en-US" sz="5400" dirty="0">
                <a:solidFill>
                  <a:schemeClr val="bg1"/>
                </a:solidFill>
              </a:rPr>
              <a:t> </a:t>
            </a:r>
            <a:r>
              <a:rPr lang="en-US" sz="5400" dirty="0" err="1">
                <a:solidFill>
                  <a:schemeClr val="bg1"/>
                </a:solidFill>
              </a:rPr>
              <a:t>đoàn</a:t>
            </a:r>
            <a:r>
              <a:rPr lang="en-US" sz="5400" dirty="0">
                <a:solidFill>
                  <a:schemeClr val="bg1"/>
                </a:solidFill>
              </a:rPr>
              <a:t> con </a:t>
            </a:r>
            <a:r>
              <a:rPr lang="en-US" sz="5400" dirty="0" err="1">
                <a:solidFill>
                  <a:schemeClr val="bg1"/>
                </a:solidFill>
              </a:rPr>
              <a:t>hằng</a:t>
            </a:r>
            <a:r>
              <a:rPr lang="en-US" sz="5400" dirty="0">
                <a:solidFill>
                  <a:schemeClr val="bg1"/>
                </a:solidFill>
              </a:rPr>
              <a:t> </a:t>
            </a:r>
            <a:r>
              <a:rPr lang="en-US" sz="5400" dirty="0" err="1">
                <a:solidFill>
                  <a:schemeClr val="bg1"/>
                </a:solidFill>
              </a:rPr>
              <a:t>khát</a:t>
            </a:r>
            <a:r>
              <a:rPr lang="en-US" sz="5400" dirty="0">
                <a:solidFill>
                  <a:schemeClr val="bg1"/>
                </a:solidFill>
              </a:rPr>
              <a:t> </a:t>
            </a:r>
            <a:r>
              <a:rPr lang="en-US" sz="5400" dirty="0" err="1">
                <a:solidFill>
                  <a:schemeClr val="bg1"/>
                </a:solidFill>
              </a:rPr>
              <a:t>mong</a:t>
            </a:r>
            <a:r>
              <a:rPr lang="en-US" sz="5400" dirty="0">
                <a:solidFill>
                  <a:schemeClr val="bg1"/>
                </a:solidFill>
              </a:rPr>
              <a:t> </a:t>
            </a:r>
            <a:r>
              <a:rPr lang="en-US" sz="5400" dirty="0" err="1">
                <a:solidFill>
                  <a:schemeClr val="bg1"/>
                </a:solidFill>
              </a:rPr>
              <a:t>Ngài</a:t>
            </a:r>
            <a:r>
              <a:rPr lang="en-US" sz="5400" dirty="0">
                <a:solidFill>
                  <a:schemeClr val="bg1"/>
                </a:solidFill>
              </a:rPr>
              <a:t>. </a:t>
            </a:r>
            <a:r>
              <a:rPr lang="en-US" sz="5400" dirty="0" err="1">
                <a:solidFill>
                  <a:schemeClr val="bg1"/>
                </a:solidFill>
              </a:rPr>
              <a:t>Nguyện</a:t>
            </a:r>
            <a:r>
              <a:rPr lang="en-US" sz="5400" dirty="0">
                <a:solidFill>
                  <a:schemeClr val="bg1"/>
                </a:solidFill>
              </a:rPr>
              <a:t> </a:t>
            </a:r>
            <a:r>
              <a:rPr lang="en-US" sz="5400" dirty="0" err="1">
                <a:solidFill>
                  <a:schemeClr val="bg1"/>
                </a:solidFill>
              </a:rPr>
              <a:t>Ngài</a:t>
            </a:r>
            <a:r>
              <a:rPr lang="en-US" sz="5400" dirty="0">
                <a:solidFill>
                  <a:schemeClr val="bg1"/>
                </a:solidFill>
              </a:rPr>
              <a:t> </a:t>
            </a:r>
            <a:r>
              <a:rPr lang="en-US" sz="5400" dirty="0" err="1">
                <a:solidFill>
                  <a:schemeClr val="bg1"/>
                </a:solidFill>
              </a:rPr>
              <a:t>xuống</a:t>
            </a:r>
            <a:r>
              <a:rPr lang="en-US" sz="5400" dirty="0">
                <a:solidFill>
                  <a:schemeClr val="bg1"/>
                </a:solidFill>
              </a:rPr>
              <a:t> </a:t>
            </a:r>
            <a:r>
              <a:rPr lang="en-US" sz="5400" dirty="0" err="1">
                <a:solidFill>
                  <a:schemeClr val="bg1"/>
                </a:solidFill>
              </a:rPr>
              <a:t>ân</a:t>
            </a:r>
            <a:r>
              <a:rPr lang="en-US" sz="5400" dirty="0">
                <a:solidFill>
                  <a:schemeClr val="bg1"/>
                </a:solidFill>
              </a:rPr>
              <a:t> </a:t>
            </a:r>
            <a:r>
              <a:rPr lang="en-US" sz="5400" dirty="0" err="1">
                <a:solidFill>
                  <a:schemeClr val="bg1"/>
                </a:solidFill>
              </a:rPr>
              <a:t>phúc</a:t>
            </a:r>
            <a:r>
              <a:rPr lang="en-US" sz="5400" dirty="0">
                <a:solidFill>
                  <a:schemeClr val="bg1"/>
                </a:solidFill>
              </a:rPr>
              <a:t> d</a:t>
            </a:r>
            <a:r>
              <a:rPr lang="vi-VN" sz="5400" dirty="0">
                <a:solidFill>
                  <a:schemeClr val="bg1"/>
                </a:solidFill>
              </a:rPr>
              <a:t>ư</a:t>
            </a:r>
            <a:r>
              <a:rPr lang="en-US" sz="5400" dirty="0">
                <a:solidFill>
                  <a:schemeClr val="bg1"/>
                </a:solidFill>
              </a:rPr>
              <a:t> </a:t>
            </a:r>
            <a:r>
              <a:rPr lang="en-US" sz="5400" dirty="0" err="1">
                <a:solidFill>
                  <a:schemeClr val="bg1"/>
                </a:solidFill>
              </a:rPr>
              <a:t>tràn</a:t>
            </a:r>
            <a:r>
              <a:rPr lang="en-US" sz="5400" dirty="0">
                <a:solidFill>
                  <a:schemeClr val="bg1"/>
                </a:solidFill>
              </a:rPr>
              <a:t>, </a:t>
            </a:r>
            <a:r>
              <a:rPr lang="en-US" sz="5400" dirty="0" err="1">
                <a:solidFill>
                  <a:schemeClr val="bg1"/>
                </a:solidFill>
              </a:rPr>
              <a:t>toàn</a:t>
            </a:r>
            <a:r>
              <a:rPr lang="en-US" sz="5400" dirty="0">
                <a:solidFill>
                  <a:schemeClr val="bg1"/>
                </a:solidFill>
              </a:rPr>
              <a:t> </a:t>
            </a:r>
            <a:r>
              <a:rPr lang="en-US" sz="5400" dirty="0" err="1">
                <a:solidFill>
                  <a:schemeClr val="bg1"/>
                </a:solidFill>
              </a:rPr>
              <a:t>thế</a:t>
            </a:r>
            <a:r>
              <a:rPr lang="en-US" sz="5400" dirty="0">
                <a:solidFill>
                  <a:schemeClr val="bg1"/>
                </a:solidFill>
              </a:rPr>
              <a:t> </a:t>
            </a:r>
            <a:r>
              <a:rPr lang="en-US" sz="5400" dirty="0" err="1">
                <a:solidFill>
                  <a:schemeClr val="bg1"/>
                </a:solidFill>
              </a:rPr>
              <a:t>nhân</a:t>
            </a:r>
            <a:r>
              <a:rPr lang="en-US" sz="5400" dirty="0">
                <a:solidFill>
                  <a:schemeClr val="bg1"/>
                </a:solidFill>
              </a:rPr>
              <a:t> </a:t>
            </a:r>
            <a:r>
              <a:rPr lang="en-US" sz="5400" dirty="0" err="1">
                <a:solidFill>
                  <a:schemeClr val="bg1"/>
                </a:solidFill>
              </a:rPr>
              <a:t>trong</a:t>
            </a:r>
            <a:r>
              <a:rPr lang="en-US" sz="5400" dirty="0">
                <a:solidFill>
                  <a:schemeClr val="bg1"/>
                </a:solidFill>
              </a:rPr>
              <a:t> </a:t>
            </a:r>
            <a:r>
              <a:rPr lang="en-US" sz="5400" dirty="0" err="1">
                <a:solidFill>
                  <a:schemeClr val="bg1"/>
                </a:solidFill>
              </a:rPr>
              <a:t>kiếp</a:t>
            </a:r>
            <a:r>
              <a:rPr lang="en-US" sz="5400" dirty="0">
                <a:solidFill>
                  <a:schemeClr val="bg1"/>
                </a:solidFill>
              </a:rPr>
              <a:t> c</a:t>
            </a:r>
            <a:r>
              <a:rPr lang="vi-VN" sz="5400" dirty="0">
                <a:solidFill>
                  <a:schemeClr val="bg1"/>
                </a:solidFill>
              </a:rPr>
              <a:t>ơ</a:t>
            </a:r>
            <a:r>
              <a:rPr lang="en-US" sz="5400" dirty="0">
                <a:solidFill>
                  <a:schemeClr val="bg1"/>
                </a:solidFill>
              </a:rPr>
              <a:t> </a:t>
            </a:r>
            <a:r>
              <a:rPr lang="en-US" sz="5400" dirty="0" err="1">
                <a:solidFill>
                  <a:schemeClr val="bg1"/>
                </a:solidFill>
              </a:rPr>
              <a:t>hàn</a:t>
            </a:r>
            <a:r>
              <a:rPr lang="en-US" sz="5400" dirty="0">
                <a:solidFill>
                  <a:schemeClr val="bg1"/>
                </a:solidFill>
              </a:rPr>
              <a:t> </a:t>
            </a:r>
            <a:r>
              <a:rPr lang="en-US" sz="5400" dirty="0" err="1">
                <a:solidFill>
                  <a:schemeClr val="bg1"/>
                </a:solidFill>
              </a:rPr>
              <a:t>vào</a:t>
            </a:r>
            <a:r>
              <a:rPr lang="en-US" sz="5400" dirty="0">
                <a:solidFill>
                  <a:schemeClr val="bg1"/>
                </a:solidFill>
              </a:rPr>
              <a:t> </a:t>
            </a:r>
            <a:r>
              <a:rPr lang="en-US" sz="5400" dirty="0" err="1">
                <a:solidFill>
                  <a:schemeClr val="bg1"/>
                </a:solidFill>
              </a:rPr>
              <a:t>đền</a:t>
            </a:r>
            <a:r>
              <a:rPr lang="en-US" sz="5400" dirty="0">
                <a:solidFill>
                  <a:schemeClr val="bg1"/>
                </a:solidFill>
              </a:rPr>
              <a:t> </a:t>
            </a:r>
            <a:r>
              <a:rPr lang="en-US" sz="5400" dirty="0" err="1">
                <a:solidFill>
                  <a:schemeClr val="bg1"/>
                </a:solidFill>
              </a:rPr>
              <a:t>thánh</a:t>
            </a:r>
            <a:r>
              <a:rPr lang="en-US" sz="5400" dirty="0">
                <a:solidFill>
                  <a:schemeClr val="bg1"/>
                </a:solidFill>
              </a:rPr>
              <a:t> </a:t>
            </a:r>
            <a:r>
              <a:rPr lang="en-US" sz="5400" dirty="0" err="1">
                <a:solidFill>
                  <a:schemeClr val="bg1"/>
                </a:solidFill>
              </a:rPr>
              <a:t>hợp</a:t>
            </a:r>
            <a:r>
              <a:rPr lang="en-US" sz="5400" dirty="0">
                <a:solidFill>
                  <a:schemeClr val="bg1"/>
                </a:solidFill>
              </a:rPr>
              <a:t> </a:t>
            </a:r>
            <a:r>
              <a:rPr lang="en-US" sz="5400" dirty="0" err="1">
                <a:solidFill>
                  <a:schemeClr val="bg1"/>
                </a:solidFill>
              </a:rPr>
              <a:t>tiếng</a:t>
            </a:r>
            <a:r>
              <a:rPr lang="en-US" sz="5400" dirty="0">
                <a:solidFill>
                  <a:schemeClr val="bg1"/>
                </a:solidFill>
              </a:rPr>
              <a:t> </a:t>
            </a:r>
            <a:r>
              <a:rPr lang="en-US" sz="5400" dirty="0" err="1">
                <a:solidFill>
                  <a:schemeClr val="bg1"/>
                </a:solidFill>
              </a:rPr>
              <a:t>chúc</a:t>
            </a:r>
            <a:r>
              <a:rPr lang="en-US" sz="5400" dirty="0">
                <a:solidFill>
                  <a:schemeClr val="bg1"/>
                </a:solidFill>
              </a:rPr>
              <a:t> </a:t>
            </a:r>
            <a:r>
              <a:rPr lang="en-US" sz="5400" dirty="0" err="1">
                <a:solidFill>
                  <a:schemeClr val="bg1"/>
                </a:solidFill>
              </a:rPr>
              <a:t>khen</a:t>
            </a:r>
            <a:r>
              <a:rPr lang="en-US" sz="5400" dirty="0">
                <a:solidFill>
                  <a:schemeClr val="bg1"/>
                </a:solidFill>
              </a:rPr>
              <a:t> </a:t>
            </a:r>
            <a:r>
              <a:rPr lang="en-US" sz="5400" dirty="0" err="1">
                <a:solidFill>
                  <a:schemeClr val="bg1"/>
                </a:solidFill>
              </a:rPr>
              <a:t>Danh</a:t>
            </a:r>
            <a:r>
              <a:rPr lang="en-US" sz="5400" dirty="0">
                <a:solidFill>
                  <a:schemeClr val="bg1"/>
                </a:solidFill>
              </a:rPr>
              <a:t> </a:t>
            </a:r>
            <a:r>
              <a:rPr lang="en-US" sz="5400" dirty="0" err="1">
                <a:solidFill>
                  <a:schemeClr val="bg1"/>
                </a:solidFill>
              </a:rPr>
              <a:t>Ngài</a:t>
            </a:r>
            <a:r>
              <a:rPr lang="en-US" sz="5400" dirty="0">
                <a:solidFill>
                  <a:schemeClr val="bg1"/>
                </a:solidFill>
              </a:rPr>
              <a:t>. </a:t>
            </a:r>
            <a:endParaRPr lang="en-US" sz="5400" b="0" dirty="0">
              <a:solidFill>
                <a:schemeClr val="bg1"/>
              </a:solidFill>
              <a:effectLst/>
            </a:endParaRPr>
          </a:p>
        </p:txBody>
      </p:sp>
    </p:spTree>
    <p:extLst>
      <p:ext uri="{BB962C8B-B14F-4D97-AF65-F5344CB8AC3E}">
        <p14:creationId xmlns:p14="http://schemas.microsoft.com/office/powerpoint/2010/main" val="2612678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en-US" sz="6000" b="0" dirty="0" err="1">
                <a:solidFill>
                  <a:schemeClr val="bg1"/>
                </a:solidFill>
                <a:effectLst/>
              </a:rPr>
              <a:t>Cùng</a:t>
            </a:r>
            <a:r>
              <a:rPr lang="en-US" sz="6000" b="0" dirty="0">
                <a:solidFill>
                  <a:schemeClr val="bg1"/>
                </a:solidFill>
                <a:effectLst/>
              </a:rPr>
              <a:t> </a:t>
            </a:r>
            <a:r>
              <a:rPr lang="en-US" sz="6000" b="0" dirty="0" err="1">
                <a:solidFill>
                  <a:schemeClr val="bg1"/>
                </a:solidFill>
                <a:effectLst/>
              </a:rPr>
              <a:t>về</a:t>
            </a:r>
            <a:r>
              <a:rPr lang="en-US" sz="6000" b="0" dirty="0">
                <a:solidFill>
                  <a:schemeClr val="bg1"/>
                </a:solidFill>
                <a:effectLst/>
              </a:rPr>
              <a:t> </a:t>
            </a:r>
            <a:r>
              <a:rPr lang="en-US" sz="6000" b="0" dirty="0" err="1">
                <a:solidFill>
                  <a:schemeClr val="bg1"/>
                </a:solidFill>
                <a:effectLst/>
              </a:rPr>
              <a:t>đây</a:t>
            </a:r>
            <a:r>
              <a:rPr lang="en-US" sz="6000" b="0" dirty="0">
                <a:solidFill>
                  <a:schemeClr val="bg1"/>
                </a:solidFill>
                <a:effectLst/>
              </a:rPr>
              <a:t> </a:t>
            </a:r>
            <a:r>
              <a:rPr lang="en-US" sz="6000" b="0" dirty="0" err="1">
                <a:solidFill>
                  <a:schemeClr val="bg1"/>
                </a:solidFill>
                <a:effectLst/>
              </a:rPr>
              <a:t>cất</a:t>
            </a:r>
            <a:r>
              <a:rPr lang="en-US" sz="6000" b="0" dirty="0">
                <a:solidFill>
                  <a:schemeClr val="bg1"/>
                </a:solidFill>
                <a:effectLst/>
              </a:rPr>
              <a:t> </a:t>
            </a:r>
            <a:r>
              <a:rPr lang="en-US" sz="6000" b="0" dirty="0" err="1">
                <a:solidFill>
                  <a:schemeClr val="bg1"/>
                </a:solidFill>
                <a:effectLst/>
              </a:rPr>
              <a:t>tiếng</a:t>
            </a:r>
            <a:r>
              <a:rPr lang="en-US" sz="6000" b="0" dirty="0">
                <a:solidFill>
                  <a:schemeClr val="bg1"/>
                </a:solidFill>
                <a:effectLst/>
              </a:rPr>
              <a:t> ca </a:t>
            </a:r>
            <a:r>
              <a:rPr lang="en-US" sz="6000" b="0" dirty="0" err="1">
                <a:solidFill>
                  <a:schemeClr val="bg1"/>
                </a:solidFill>
                <a:effectLst/>
              </a:rPr>
              <a:t>khen</a:t>
            </a:r>
            <a:r>
              <a:rPr lang="en-US" sz="6000" b="0" dirty="0">
                <a:solidFill>
                  <a:schemeClr val="bg1"/>
                </a:solidFill>
                <a:effectLst/>
              </a:rPr>
              <a:t>, </a:t>
            </a:r>
            <a:r>
              <a:rPr lang="en-US" sz="6000" b="0" dirty="0" err="1">
                <a:solidFill>
                  <a:schemeClr val="bg1"/>
                </a:solidFill>
                <a:effectLst/>
              </a:rPr>
              <a:t>uy</a:t>
            </a:r>
            <a:r>
              <a:rPr lang="en-US" sz="6000" b="0" dirty="0">
                <a:solidFill>
                  <a:schemeClr val="bg1"/>
                </a:solidFill>
                <a:effectLst/>
              </a:rPr>
              <a:t> </a:t>
            </a:r>
            <a:r>
              <a:rPr lang="en-US" sz="6000" b="0" dirty="0" err="1">
                <a:solidFill>
                  <a:schemeClr val="bg1"/>
                </a:solidFill>
                <a:effectLst/>
              </a:rPr>
              <a:t>danh</a:t>
            </a:r>
            <a:r>
              <a:rPr lang="en-US" sz="6000" b="0" dirty="0">
                <a:solidFill>
                  <a:schemeClr val="bg1"/>
                </a:solidFill>
                <a:effectLst/>
              </a:rPr>
              <a:t> </a:t>
            </a:r>
            <a:r>
              <a:rPr lang="en-US" sz="6000" b="0" dirty="0" err="1">
                <a:solidFill>
                  <a:schemeClr val="bg1"/>
                </a:solidFill>
                <a:effectLst/>
              </a:rPr>
              <a:t>Ngài</a:t>
            </a:r>
            <a:r>
              <a:rPr lang="en-US" sz="6000" b="0" dirty="0">
                <a:solidFill>
                  <a:schemeClr val="bg1"/>
                </a:solidFill>
                <a:effectLst/>
              </a:rPr>
              <a:t> </a:t>
            </a:r>
            <a:r>
              <a:rPr lang="en-US" sz="6000" b="0" dirty="0" err="1">
                <a:solidFill>
                  <a:schemeClr val="bg1"/>
                </a:solidFill>
                <a:effectLst/>
              </a:rPr>
              <a:t>là</a:t>
            </a:r>
            <a:r>
              <a:rPr lang="en-US" sz="6000" b="0" dirty="0">
                <a:solidFill>
                  <a:schemeClr val="bg1"/>
                </a:solidFill>
                <a:effectLst/>
              </a:rPr>
              <a:t> </a:t>
            </a:r>
            <a:r>
              <a:rPr lang="en-US" sz="6000" b="0" dirty="0" err="1">
                <a:solidFill>
                  <a:schemeClr val="bg1"/>
                </a:solidFill>
                <a:effectLst/>
              </a:rPr>
              <a:t>Chúa</a:t>
            </a:r>
            <a:r>
              <a:rPr lang="en-US" sz="6000" b="0" dirty="0">
                <a:solidFill>
                  <a:schemeClr val="bg1"/>
                </a:solidFill>
                <a:effectLst/>
              </a:rPr>
              <a:t> </a:t>
            </a:r>
            <a:r>
              <a:rPr lang="en-US" sz="6000" b="0" dirty="0" err="1">
                <a:solidFill>
                  <a:schemeClr val="bg1"/>
                </a:solidFill>
                <a:effectLst/>
              </a:rPr>
              <a:t>toàn</a:t>
            </a:r>
            <a:r>
              <a:rPr lang="en-US" sz="6000" b="0" dirty="0">
                <a:solidFill>
                  <a:schemeClr val="bg1"/>
                </a:solidFill>
                <a:effectLst/>
              </a:rPr>
              <a:t> </a:t>
            </a:r>
            <a:r>
              <a:rPr lang="en-US" sz="6000" b="0" dirty="0" err="1">
                <a:solidFill>
                  <a:schemeClr val="bg1"/>
                </a:solidFill>
                <a:effectLst/>
              </a:rPr>
              <a:t>năng</a:t>
            </a:r>
            <a:r>
              <a:rPr lang="en-US" sz="6000" b="0" dirty="0">
                <a:solidFill>
                  <a:schemeClr val="bg1"/>
                </a:solidFill>
                <a:effectLst/>
              </a:rPr>
              <a:t>. </a:t>
            </a:r>
            <a:r>
              <a:rPr lang="en-US" sz="6000" b="0" dirty="0" err="1">
                <a:solidFill>
                  <a:schemeClr val="bg1"/>
                </a:solidFill>
                <a:effectLst/>
              </a:rPr>
              <a:t>Cùng</a:t>
            </a:r>
            <a:r>
              <a:rPr lang="en-US" sz="6000" b="0" dirty="0">
                <a:solidFill>
                  <a:schemeClr val="bg1"/>
                </a:solidFill>
                <a:effectLst/>
              </a:rPr>
              <a:t> </a:t>
            </a:r>
            <a:r>
              <a:rPr lang="en-US" sz="6000" b="0" dirty="0" err="1">
                <a:solidFill>
                  <a:schemeClr val="bg1"/>
                </a:solidFill>
                <a:effectLst/>
              </a:rPr>
              <a:t>về</a:t>
            </a:r>
            <a:r>
              <a:rPr lang="en-US" sz="6000" b="0" dirty="0">
                <a:solidFill>
                  <a:schemeClr val="bg1"/>
                </a:solidFill>
                <a:effectLst/>
              </a:rPr>
              <a:t> </a:t>
            </a:r>
            <a:r>
              <a:rPr lang="en-US" sz="6000" b="0" dirty="0" err="1">
                <a:solidFill>
                  <a:schemeClr val="bg1"/>
                </a:solidFill>
                <a:effectLst/>
              </a:rPr>
              <a:t>đây</a:t>
            </a:r>
            <a:r>
              <a:rPr lang="en-US" sz="6000" b="0" dirty="0">
                <a:solidFill>
                  <a:schemeClr val="bg1"/>
                </a:solidFill>
                <a:effectLst/>
              </a:rPr>
              <a:t> tr</a:t>
            </a:r>
            <a:r>
              <a:rPr lang="vi-VN" sz="6000" b="0" dirty="0">
                <a:solidFill>
                  <a:schemeClr val="bg1"/>
                </a:solidFill>
                <a:effectLst/>
              </a:rPr>
              <a:t>ư</a:t>
            </a:r>
            <a:r>
              <a:rPr lang="en-US" sz="6000" dirty="0" err="1">
                <a:solidFill>
                  <a:schemeClr val="bg1"/>
                </a:solidFill>
              </a:rPr>
              <a:t>ớ</a:t>
            </a:r>
            <a:r>
              <a:rPr lang="en-US" sz="6000" b="0" dirty="0" err="1">
                <a:solidFill>
                  <a:schemeClr val="bg1"/>
                </a:solidFill>
                <a:effectLst/>
              </a:rPr>
              <a:t>c</a:t>
            </a:r>
            <a:r>
              <a:rPr lang="en-US" sz="6000" b="0" dirty="0">
                <a:solidFill>
                  <a:schemeClr val="bg1"/>
                </a:solidFill>
                <a:effectLst/>
              </a:rPr>
              <a:t> </a:t>
            </a:r>
            <a:r>
              <a:rPr lang="en-US" sz="6000" dirty="0" err="1">
                <a:solidFill>
                  <a:schemeClr val="bg1"/>
                </a:solidFill>
              </a:rPr>
              <a:t>t</a:t>
            </a:r>
            <a:r>
              <a:rPr lang="en-US" sz="6000" b="0" dirty="0" err="1">
                <a:solidFill>
                  <a:schemeClr val="bg1"/>
                </a:solidFill>
                <a:effectLst/>
              </a:rPr>
              <a:t>hánh</a:t>
            </a:r>
            <a:r>
              <a:rPr lang="en-US" sz="6000" b="0" dirty="0">
                <a:solidFill>
                  <a:schemeClr val="bg1"/>
                </a:solidFill>
                <a:effectLst/>
              </a:rPr>
              <a:t> </a:t>
            </a:r>
            <a:r>
              <a:rPr lang="en-US" sz="6000" b="0" dirty="0" err="1">
                <a:solidFill>
                  <a:schemeClr val="bg1"/>
                </a:solidFill>
                <a:effectLst/>
              </a:rPr>
              <a:t>nhan</a:t>
            </a:r>
            <a:r>
              <a:rPr lang="en-US" sz="6000" b="0" dirty="0">
                <a:solidFill>
                  <a:schemeClr val="bg1"/>
                </a:solidFill>
                <a:effectLst/>
              </a:rPr>
              <a:t> </a:t>
            </a:r>
            <a:r>
              <a:rPr lang="en-US" sz="6000" b="0" dirty="0" err="1">
                <a:solidFill>
                  <a:schemeClr val="bg1"/>
                </a:solidFill>
                <a:effectLst/>
              </a:rPr>
              <a:t>Ngài</a:t>
            </a:r>
            <a:r>
              <a:rPr lang="en-US" sz="6000" b="0" dirty="0">
                <a:solidFill>
                  <a:schemeClr val="bg1"/>
                </a:solidFill>
                <a:effectLst/>
              </a:rPr>
              <a:t> </a:t>
            </a:r>
            <a:r>
              <a:rPr lang="en-US" sz="6000" b="0" dirty="0" err="1">
                <a:solidFill>
                  <a:schemeClr val="bg1"/>
                </a:solidFill>
                <a:effectLst/>
              </a:rPr>
              <a:t>h</a:t>
            </a:r>
            <a:r>
              <a:rPr lang="en-US" sz="6000" dirty="0" err="1">
                <a:solidFill>
                  <a:schemeClr val="bg1"/>
                </a:solidFill>
              </a:rPr>
              <a:t>ợp</a:t>
            </a:r>
            <a:r>
              <a:rPr lang="en-US" sz="6000" dirty="0">
                <a:solidFill>
                  <a:schemeClr val="bg1"/>
                </a:solidFill>
              </a:rPr>
              <a:t> </a:t>
            </a:r>
            <a:r>
              <a:rPr lang="en-US" sz="6000" dirty="0" err="1">
                <a:solidFill>
                  <a:schemeClr val="bg1"/>
                </a:solidFill>
              </a:rPr>
              <a:t>muôn</a:t>
            </a:r>
            <a:r>
              <a:rPr lang="en-US" sz="6000" dirty="0">
                <a:solidFill>
                  <a:schemeClr val="bg1"/>
                </a:solidFill>
              </a:rPr>
              <a:t> </a:t>
            </a:r>
            <a:r>
              <a:rPr lang="en-US" sz="6000" dirty="0" err="1">
                <a:solidFill>
                  <a:schemeClr val="bg1"/>
                </a:solidFill>
              </a:rPr>
              <a:t>lòng</a:t>
            </a:r>
            <a:r>
              <a:rPr lang="en-US" sz="6000" dirty="0">
                <a:solidFill>
                  <a:schemeClr val="bg1"/>
                </a:solidFill>
              </a:rPr>
              <a:t> </a:t>
            </a:r>
            <a:r>
              <a:rPr lang="en-US" sz="6000" dirty="0" err="1">
                <a:solidFill>
                  <a:schemeClr val="bg1"/>
                </a:solidFill>
              </a:rPr>
              <a:t>hát</a:t>
            </a:r>
            <a:r>
              <a:rPr lang="en-US" sz="6000" dirty="0">
                <a:solidFill>
                  <a:schemeClr val="bg1"/>
                </a:solidFill>
              </a:rPr>
              <a:t> </a:t>
            </a:r>
            <a:r>
              <a:rPr lang="en-US" sz="6000" dirty="0" err="1">
                <a:solidFill>
                  <a:schemeClr val="bg1"/>
                </a:solidFill>
              </a:rPr>
              <a:t>khúc</a:t>
            </a:r>
            <a:r>
              <a:rPr lang="en-US" sz="6000" dirty="0">
                <a:solidFill>
                  <a:schemeClr val="bg1"/>
                </a:solidFill>
              </a:rPr>
              <a:t> </a:t>
            </a:r>
            <a:r>
              <a:rPr lang="en-US" sz="6000" dirty="0" err="1">
                <a:solidFill>
                  <a:schemeClr val="bg1"/>
                </a:solidFill>
              </a:rPr>
              <a:t>tạ</a:t>
            </a:r>
            <a:r>
              <a:rPr lang="en-US" sz="6000" dirty="0">
                <a:solidFill>
                  <a:schemeClr val="bg1"/>
                </a:solidFill>
              </a:rPr>
              <a:t> </a:t>
            </a:r>
            <a:r>
              <a:rPr lang="vi-VN" sz="6000" dirty="0">
                <a:solidFill>
                  <a:schemeClr val="bg1"/>
                </a:solidFill>
              </a:rPr>
              <a:t>ơ</a:t>
            </a:r>
            <a:r>
              <a:rPr lang="en-US" sz="6000" dirty="0">
                <a:solidFill>
                  <a:schemeClr val="bg1"/>
                </a:solidFill>
              </a:rPr>
              <a:t>n. </a:t>
            </a:r>
            <a:endParaRPr lang="en-US" sz="6000" b="0" dirty="0">
              <a:solidFill>
                <a:schemeClr val="bg1"/>
              </a:solidFill>
              <a:effectLst/>
            </a:endParaRPr>
          </a:p>
        </p:txBody>
      </p:sp>
    </p:spTree>
    <p:extLst>
      <p:ext uri="{BB962C8B-B14F-4D97-AF65-F5344CB8AC3E}">
        <p14:creationId xmlns:p14="http://schemas.microsoft.com/office/powerpoint/2010/main" val="4274079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u="sng" dirty="0">
                <a:solidFill>
                  <a:srgbClr val="FFFF00"/>
                </a:solidFill>
              </a:rPr>
              <a:t>***</a:t>
            </a:r>
            <a:r>
              <a:rPr lang="en-US" sz="6000" b="0" u="sng" dirty="0">
                <a:solidFill>
                  <a:srgbClr val="FFFF00"/>
                </a:solidFill>
                <a:effectLst/>
              </a:rPr>
              <a:t>:</a:t>
            </a:r>
            <a:r>
              <a:rPr lang="en-US" sz="6000" b="0" dirty="0">
                <a:solidFill>
                  <a:schemeClr val="bg1"/>
                </a:solidFill>
                <a:effectLst/>
              </a:rPr>
              <a:t> </a:t>
            </a:r>
            <a:r>
              <a:rPr lang="en-US" sz="6000" b="0" dirty="0" err="1">
                <a:solidFill>
                  <a:schemeClr val="bg1"/>
                </a:solidFill>
                <a:effectLst/>
              </a:rPr>
              <a:t>Cùng</a:t>
            </a:r>
            <a:r>
              <a:rPr lang="en-US" sz="6000" b="0" dirty="0">
                <a:solidFill>
                  <a:schemeClr val="bg1"/>
                </a:solidFill>
                <a:effectLst/>
              </a:rPr>
              <a:t> </a:t>
            </a:r>
            <a:r>
              <a:rPr lang="en-US" sz="6000" b="0" dirty="0" err="1">
                <a:solidFill>
                  <a:schemeClr val="bg1"/>
                </a:solidFill>
                <a:effectLst/>
              </a:rPr>
              <a:t>triều</a:t>
            </a:r>
            <a:r>
              <a:rPr lang="en-US" sz="6000" b="0" dirty="0">
                <a:solidFill>
                  <a:schemeClr val="bg1"/>
                </a:solidFill>
                <a:effectLst/>
              </a:rPr>
              <a:t> </a:t>
            </a:r>
            <a:r>
              <a:rPr lang="en-US" sz="6000" b="0" dirty="0" err="1">
                <a:solidFill>
                  <a:schemeClr val="bg1"/>
                </a:solidFill>
                <a:effectLst/>
              </a:rPr>
              <a:t>thần</a:t>
            </a:r>
            <a:r>
              <a:rPr lang="en-US" sz="6000" b="0" dirty="0">
                <a:solidFill>
                  <a:schemeClr val="bg1"/>
                </a:solidFill>
                <a:effectLst/>
              </a:rPr>
              <a:t> </a:t>
            </a:r>
            <a:r>
              <a:rPr lang="en-US" sz="6000" b="0" dirty="0" err="1">
                <a:solidFill>
                  <a:schemeClr val="bg1"/>
                </a:solidFill>
                <a:effectLst/>
              </a:rPr>
              <a:t>m</a:t>
            </a:r>
            <a:r>
              <a:rPr lang="en-US" sz="6000" dirty="0" err="1">
                <a:solidFill>
                  <a:schemeClr val="bg1"/>
                </a:solidFill>
              </a:rPr>
              <a:t>ừng</a:t>
            </a:r>
            <a:r>
              <a:rPr lang="en-US" sz="6000" dirty="0">
                <a:solidFill>
                  <a:schemeClr val="bg1"/>
                </a:solidFill>
              </a:rPr>
              <a:t> </a:t>
            </a:r>
            <a:r>
              <a:rPr lang="en-US" sz="6000" dirty="0" err="1">
                <a:solidFill>
                  <a:schemeClr val="bg1"/>
                </a:solidFill>
              </a:rPr>
              <a:t>Chúa</a:t>
            </a:r>
            <a:r>
              <a:rPr lang="en-US" sz="6000" dirty="0">
                <a:solidFill>
                  <a:schemeClr val="bg1"/>
                </a:solidFill>
              </a:rPr>
              <a:t> </a:t>
            </a:r>
            <a:r>
              <a:rPr lang="en-US" sz="6000" dirty="0" err="1">
                <a:solidFill>
                  <a:schemeClr val="bg1"/>
                </a:solidFill>
              </a:rPr>
              <a:t>Chí</a:t>
            </a:r>
            <a:r>
              <a:rPr lang="en-US" sz="6000" dirty="0">
                <a:solidFill>
                  <a:schemeClr val="bg1"/>
                </a:solidFill>
              </a:rPr>
              <a:t> </a:t>
            </a:r>
            <a:r>
              <a:rPr lang="en-US" sz="6000" dirty="0" err="1">
                <a:solidFill>
                  <a:schemeClr val="bg1"/>
                </a:solidFill>
              </a:rPr>
              <a:t>Thánh</a:t>
            </a:r>
            <a:r>
              <a:rPr lang="en-US" sz="6000" dirty="0">
                <a:solidFill>
                  <a:schemeClr val="bg1"/>
                </a:solidFill>
              </a:rPr>
              <a:t>, </a:t>
            </a:r>
            <a:r>
              <a:rPr lang="en-US" sz="6000" dirty="0" err="1">
                <a:solidFill>
                  <a:schemeClr val="bg1"/>
                </a:solidFill>
              </a:rPr>
              <a:t>cùng</a:t>
            </a:r>
            <a:r>
              <a:rPr lang="en-US" sz="6000" dirty="0">
                <a:solidFill>
                  <a:schemeClr val="bg1"/>
                </a:solidFill>
              </a:rPr>
              <a:t> </a:t>
            </a:r>
            <a:r>
              <a:rPr lang="en-US" sz="6000" dirty="0" err="1">
                <a:solidFill>
                  <a:schemeClr val="bg1"/>
                </a:solidFill>
              </a:rPr>
              <a:t>đàn</a:t>
            </a:r>
            <a:r>
              <a:rPr lang="en-US" sz="6000" dirty="0">
                <a:solidFill>
                  <a:schemeClr val="bg1"/>
                </a:solidFill>
              </a:rPr>
              <a:t> </a:t>
            </a:r>
            <a:r>
              <a:rPr lang="en-US" sz="6000" dirty="0" err="1">
                <a:solidFill>
                  <a:schemeClr val="bg1"/>
                </a:solidFill>
              </a:rPr>
              <a:t>cầm</a:t>
            </a:r>
            <a:r>
              <a:rPr lang="en-US" sz="6000" dirty="0">
                <a:solidFill>
                  <a:schemeClr val="bg1"/>
                </a:solidFill>
              </a:rPr>
              <a:t> </a:t>
            </a:r>
            <a:r>
              <a:rPr lang="en-US" sz="6000" dirty="0" err="1">
                <a:solidFill>
                  <a:schemeClr val="bg1"/>
                </a:solidFill>
              </a:rPr>
              <a:t>hòa</a:t>
            </a:r>
            <a:r>
              <a:rPr lang="en-US" sz="6000" dirty="0">
                <a:solidFill>
                  <a:schemeClr val="bg1"/>
                </a:solidFill>
              </a:rPr>
              <a:t> </a:t>
            </a:r>
            <a:r>
              <a:rPr lang="en-US" sz="6000" dirty="0" err="1">
                <a:solidFill>
                  <a:schemeClr val="bg1"/>
                </a:solidFill>
              </a:rPr>
              <a:t>tấu</a:t>
            </a:r>
            <a:r>
              <a:rPr lang="en-US" sz="6000" dirty="0">
                <a:solidFill>
                  <a:schemeClr val="bg1"/>
                </a:solidFill>
              </a:rPr>
              <a:t> </a:t>
            </a:r>
            <a:r>
              <a:rPr lang="en-US" sz="6000" dirty="0" err="1">
                <a:solidFill>
                  <a:schemeClr val="bg1"/>
                </a:solidFill>
              </a:rPr>
              <a:t>khúc</a:t>
            </a:r>
            <a:r>
              <a:rPr lang="en-US" sz="6000" dirty="0">
                <a:solidFill>
                  <a:schemeClr val="bg1"/>
                </a:solidFill>
              </a:rPr>
              <a:t> </a:t>
            </a:r>
            <a:r>
              <a:rPr lang="en-US" sz="6000" dirty="0" err="1">
                <a:solidFill>
                  <a:schemeClr val="bg1"/>
                </a:solidFill>
              </a:rPr>
              <a:t>hát</a:t>
            </a:r>
            <a:r>
              <a:rPr lang="en-US" sz="6000" dirty="0">
                <a:solidFill>
                  <a:schemeClr val="bg1"/>
                </a:solidFill>
              </a:rPr>
              <a:t>, </a:t>
            </a:r>
            <a:r>
              <a:rPr lang="en-US" sz="6000" dirty="0" err="1">
                <a:solidFill>
                  <a:schemeClr val="bg1"/>
                </a:solidFill>
              </a:rPr>
              <a:t>này</a:t>
            </a:r>
            <a:r>
              <a:rPr lang="en-US" sz="6000" dirty="0">
                <a:solidFill>
                  <a:schemeClr val="bg1"/>
                </a:solidFill>
              </a:rPr>
              <a:t> </a:t>
            </a:r>
            <a:r>
              <a:rPr lang="en-US" sz="6000" dirty="0" err="1">
                <a:solidFill>
                  <a:schemeClr val="bg1"/>
                </a:solidFill>
              </a:rPr>
              <a:t>đoàn</a:t>
            </a:r>
            <a:r>
              <a:rPr lang="en-US" sz="6000" dirty="0">
                <a:solidFill>
                  <a:schemeClr val="bg1"/>
                </a:solidFill>
              </a:rPr>
              <a:t> con, </a:t>
            </a:r>
            <a:r>
              <a:rPr lang="en-US" sz="6000" dirty="0" err="1">
                <a:solidFill>
                  <a:schemeClr val="bg1"/>
                </a:solidFill>
              </a:rPr>
              <a:t>xin</a:t>
            </a:r>
            <a:r>
              <a:rPr lang="en-US" sz="6000" dirty="0">
                <a:solidFill>
                  <a:schemeClr val="bg1"/>
                </a:solidFill>
              </a:rPr>
              <a:t> </a:t>
            </a:r>
            <a:r>
              <a:rPr lang="en-US" sz="6000" dirty="0" err="1">
                <a:solidFill>
                  <a:schemeClr val="bg1"/>
                </a:solidFill>
              </a:rPr>
              <a:t>dâng</a:t>
            </a:r>
            <a:r>
              <a:rPr lang="en-US" sz="6000" dirty="0">
                <a:solidFill>
                  <a:schemeClr val="bg1"/>
                </a:solidFill>
              </a:rPr>
              <a:t> </a:t>
            </a:r>
            <a:r>
              <a:rPr lang="en-US" sz="6000" dirty="0" err="1">
                <a:solidFill>
                  <a:schemeClr val="bg1"/>
                </a:solidFill>
              </a:rPr>
              <a:t>Ngài</a:t>
            </a:r>
            <a:r>
              <a:rPr lang="en-US" sz="6000" dirty="0">
                <a:solidFill>
                  <a:schemeClr val="bg1"/>
                </a:solidFill>
              </a:rPr>
              <a:t> </a:t>
            </a:r>
            <a:r>
              <a:rPr lang="en-US" sz="6000" dirty="0" err="1">
                <a:solidFill>
                  <a:schemeClr val="bg1"/>
                </a:solidFill>
              </a:rPr>
              <a:t>bài</a:t>
            </a:r>
            <a:r>
              <a:rPr lang="en-US" sz="6000" dirty="0">
                <a:solidFill>
                  <a:schemeClr val="bg1"/>
                </a:solidFill>
              </a:rPr>
              <a:t> ca </a:t>
            </a:r>
            <a:r>
              <a:rPr lang="en-US" sz="6000" dirty="0" err="1">
                <a:solidFill>
                  <a:schemeClr val="bg1"/>
                </a:solidFill>
              </a:rPr>
              <a:t>chúc</a:t>
            </a:r>
            <a:r>
              <a:rPr lang="en-US" sz="6000" dirty="0">
                <a:solidFill>
                  <a:schemeClr val="bg1"/>
                </a:solidFill>
              </a:rPr>
              <a:t> </a:t>
            </a:r>
            <a:r>
              <a:rPr lang="en-US" sz="6000" dirty="0" err="1">
                <a:solidFill>
                  <a:schemeClr val="bg1"/>
                </a:solidFill>
              </a:rPr>
              <a:t>tụng</a:t>
            </a:r>
            <a:r>
              <a:rPr lang="en-US" sz="6000" dirty="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3926394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76200" y="3943350"/>
            <a:ext cx="8918211" cy="584775"/>
          </a:xfrm>
          <a:prstGeom prst="rect">
            <a:avLst/>
          </a:prstGeom>
        </p:spPr>
        <p:txBody>
          <a:bodyPr wrap="none">
            <a:spAutoFit/>
          </a:bodyPr>
          <a:lstStyle/>
          <a:p>
            <a:r>
              <a:rPr lang="vi-VN" sz="3200" dirty="0">
                <a:solidFill>
                  <a:srgbClr val="FFFF00"/>
                </a:solidFill>
              </a:rPr>
              <a:t>Này, một cỗ xe đỏ như lửa rước ông Ê-li-a lên trời.</a:t>
            </a:r>
          </a:p>
        </p:txBody>
      </p:sp>
      <p:sp>
        <p:nvSpPr>
          <p:cNvPr id="5" name="Rectangle 4"/>
          <p:cNvSpPr/>
          <p:nvPr/>
        </p:nvSpPr>
        <p:spPr>
          <a:xfrm>
            <a:off x="152400" y="285751"/>
            <a:ext cx="7543800" cy="954107"/>
          </a:xfrm>
          <a:prstGeom prst="rect">
            <a:avLst/>
          </a:prstGeom>
        </p:spPr>
        <p:txBody>
          <a:bodyPr wrap="square">
            <a:spAutoFit/>
          </a:bodyPr>
          <a:lstStyle/>
          <a:p>
            <a:r>
              <a:rPr lang="en-US" sz="2800" dirty="0" err="1">
                <a:solidFill>
                  <a:srgbClr val="FFFF00"/>
                </a:solidFill>
              </a:rPr>
              <a:t>Bài</a:t>
            </a:r>
            <a:r>
              <a:rPr lang="en-US" sz="2800" dirty="0">
                <a:solidFill>
                  <a:srgbClr val="FFFF00"/>
                </a:solidFill>
              </a:rPr>
              <a:t> </a:t>
            </a:r>
            <a:r>
              <a:rPr lang="en-US" sz="2800" dirty="0" err="1">
                <a:solidFill>
                  <a:srgbClr val="FFFF00"/>
                </a:solidFill>
              </a:rPr>
              <a:t>đọc</a:t>
            </a:r>
            <a:r>
              <a:rPr lang="en-US" sz="2800" dirty="0">
                <a:solidFill>
                  <a:srgbClr val="FFFF00"/>
                </a:solidFill>
              </a:rPr>
              <a:t> 1</a:t>
            </a:r>
          </a:p>
          <a:p>
            <a:r>
              <a:rPr lang="en-US" sz="2800" dirty="0" err="1">
                <a:solidFill>
                  <a:srgbClr val="FFFF00"/>
                </a:solidFill>
              </a:rPr>
              <a:t>Bài</a:t>
            </a:r>
            <a:r>
              <a:rPr lang="en-US" sz="2800" dirty="0">
                <a:solidFill>
                  <a:srgbClr val="FFFF00"/>
                </a:solidFill>
              </a:rPr>
              <a:t> </a:t>
            </a:r>
            <a:r>
              <a:rPr lang="en-US" sz="2800" dirty="0" err="1">
                <a:solidFill>
                  <a:srgbClr val="FFFF00"/>
                </a:solidFill>
              </a:rPr>
              <a:t>trích</a:t>
            </a:r>
            <a:r>
              <a:rPr lang="en-US" sz="2800" dirty="0">
                <a:solidFill>
                  <a:srgbClr val="FFFF00"/>
                </a:solidFill>
              </a:rPr>
              <a:t> </a:t>
            </a:r>
            <a:r>
              <a:rPr lang="en-US" sz="2800" dirty="0" err="1">
                <a:solidFill>
                  <a:srgbClr val="FFFF00"/>
                </a:solidFill>
              </a:rPr>
              <a:t>sách</a:t>
            </a:r>
            <a:r>
              <a:rPr lang="en-US" sz="2800" dirty="0">
                <a:solidFill>
                  <a:srgbClr val="FFFF00"/>
                </a:solidFill>
              </a:rPr>
              <a:t> </a:t>
            </a:r>
            <a:r>
              <a:rPr lang="en-US" sz="2800" dirty="0" err="1">
                <a:solidFill>
                  <a:srgbClr val="FFFF00"/>
                </a:solidFill>
              </a:rPr>
              <a:t>các</a:t>
            </a:r>
            <a:r>
              <a:rPr lang="en-US" sz="2800" dirty="0">
                <a:solidFill>
                  <a:srgbClr val="FFFF00"/>
                </a:solidFill>
              </a:rPr>
              <a:t> </a:t>
            </a:r>
            <a:r>
              <a:rPr lang="en-US" sz="2800" dirty="0" err="1">
                <a:solidFill>
                  <a:srgbClr val="FFFF00"/>
                </a:solidFill>
              </a:rPr>
              <a:t>Vua</a:t>
            </a:r>
            <a:r>
              <a:rPr lang="en-US" sz="2800" dirty="0">
                <a:solidFill>
                  <a:srgbClr val="FFFF00"/>
                </a:solidFill>
              </a:rPr>
              <a:t> </a:t>
            </a:r>
            <a:r>
              <a:rPr lang="en-US" sz="2800" dirty="0" err="1">
                <a:solidFill>
                  <a:srgbClr val="FFFF00"/>
                </a:solidFill>
              </a:rPr>
              <a:t>quyển</a:t>
            </a:r>
            <a:r>
              <a:rPr lang="en-US" sz="2800" dirty="0">
                <a:solidFill>
                  <a:srgbClr val="FFFF00"/>
                </a:solidFill>
              </a:rPr>
              <a:t> </a:t>
            </a:r>
            <a:r>
              <a:rPr lang="en-US" sz="2800" dirty="0" err="1">
                <a:solidFill>
                  <a:srgbClr val="FFFF00"/>
                </a:solidFill>
              </a:rPr>
              <a:t>thứ</a:t>
            </a:r>
            <a:r>
              <a:rPr lang="en-US" sz="2800" dirty="0">
                <a:solidFill>
                  <a:srgbClr val="FFFF00"/>
                </a:solidFill>
              </a:rPr>
              <a:t> </a:t>
            </a:r>
            <a:r>
              <a:rPr lang="en-US" sz="2800" dirty="0" err="1">
                <a:solidFill>
                  <a:srgbClr val="FFFF00"/>
                </a:solidFill>
              </a:rPr>
              <a:t>hai</a:t>
            </a:r>
            <a:r>
              <a:rPr lang="en-US" sz="2800" dirty="0">
                <a:solidFill>
                  <a:srgbClr val="FFFF00"/>
                </a:solidFill>
              </a:rPr>
              <a:t>.</a:t>
            </a:r>
            <a:endParaRPr lang="vi-VN" sz="2800" dirty="0">
              <a:solidFill>
                <a:srgbClr val="FFFF00"/>
              </a:solidFill>
            </a:endParaRPr>
          </a:p>
        </p:txBody>
      </p:sp>
    </p:spTree>
    <p:extLst>
      <p:ext uri="{BB962C8B-B14F-4D97-AF65-F5344CB8AC3E}">
        <p14:creationId xmlns:p14="http://schemas.microsoft.com/office/powerpoint/2010/main" val="2897704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750</Words>
  <Application>Microsoft Office PowerPoint</Application>
  <PresentationFormat>On-screen Show (16:9)</PresentationFormat>
  <Paragraphs>37</Paragraphs>
  <Slides>35</Slides>
  <Notes>1</Notes>
  <HiddenSlides>0</HiddenSlides>
  <MMClips>0</MMClips>
  <ScaleCrop>false</ScaleCrop>
  <HeadingPairs>
    <vt:vector size="4" baseType="variant">
      <vt:variant>
        <vt:lpstr>Theme</vt:lpstr>
      </vt:variant>
      <vt:variant>
        <vt:i4>4</vt:i4>
      </vt:variant>
      <vt:variant>
        <vt:lpstr>Slide Titles</vt:lpstr>
      </vt:variant>
      <vt:variant>
        <vt:i4>35</vt:i4>
      </vt:variant>
    </vt:vector>
  </HeadingPairs>
  <TitlesOfParts>
    <vt:vector size="39" baseType="lpstr">
      <vt:lpstr>Office Theme</vt:lpstr>
      <vt:lpstr>9_Office Theme</vt:lpstr>
      <vt:lpstr>20_Office Theme</vt:lpstr>
      <vt:lpstr>27_Office Theme</vt:lpstr>
      <vt:lpstr>PowerPoint Presentation</vt:lpstr>
      <vt:lpstr>PowerPoint Presentation</vt:lpstr>
      <vt:lpstr>Ca Nhập Lễ Hợp Lời Chúc Tụng Đăng Khoa</vt:lpstr>
      <vt:lpstr>Đk: Cùng về đây cất tiếng ca khen, uy danh Ngài là Chúa toàn năng. Cùng về đây trước thánh nhan Ngài hợp muôn lòng hát khúc tạ ơn. </vt:lpstr>
      <vt:lpstr>***: Cùng triều thần mừng Chúa Chí Thánh, cùng đàn cầm hòa tấu khúc hát, này đoàn con, xin dâng Ngài bài ca chúc tụng.</vt:lpstr>
      <vt:lpstr>Tk1: Lòng rộn ràng đến bên nhan Ngài, vì đoàn con hằng khát mong Ngài. Nguyện Ngài xuống ân phúc dư tràn, toàn thế nhân trong kiếp cơ hàn vào đền thánh hợp tiếng chúc khen Danh Ngài. </vt:lpstr>
      <vt:lpstr>Đk: Cùng về đây cất tiếng ca khen, uy danh Ngài là Chúa toàn năng. Cùng về đây trước thánh nhan Ngài hợp muôn lòng hát khúc tạ ơn. </vt:lpstr>
      <vt:lpstr>***: Cùng triều thần mừng Chúa Chí Thánh, cùng đàn cầm hòa tấu khúc hát, này đoàn con, xin dâng Ngài bài ca chúc tụng.</vt:lpstr>
      <vt:lpstr>PowerPoint Presentation</vt:lpstr>
      <vt:lpstr>PowerPoint Presentation</vt:lpstr>
      <vt:lpstr>PowerPoint Presentation</vt:lpstr>
      <vt:lpstr>PowerPoint Presentation</vt:lpstr>
      <vt:lpstr>PowerPoint Presentation</vt:lpstr>
      <vt:lpstr>PowerPoint Presentation</vt:lpstr>
      <vt:lpstr>Tk1: Dâng lên Chúa bánh thơm ly rượu nồng, dâng lên Ngài tiếng hát hòa lệ rơi. Dâng môi cười nắng sớm, dâng tiếng thở đêm dài, dâng lên Ngài tháng ngày bước trong đời.</vt:lpstr>
      <vt:lpstr>Đk: Nguyện dâng tương lai ngày mai, tình thương của Chúa dẫn con đi. Tình thương đưa con vút cao qua bao tháng năm không xót xa niềm đau.</vt:lpstr>
      <vt:lpstr>Tk2: Dâng lên Chúa tháng năm trên trần gian. Đây mưa chiều, nắng sớm, sương trời đêm. Dâng vui buồn sẽ đến, dâng sướng khổ qua rồi. Dâng lên trời trót một kiếp con người.</vt:lpstr>
      <vt:lpstr>Đk: Nguyện dâng tương lai ngày mai, tình thương của Chúa dẫn con đi. Tình thương đưa con vút cao qua bao tháng năm không xót xa niềm đau.</vt:lpstr>
      <vt:lpstr>PowerPoint Presentation</vt:lpstr>
      <vt:lpstr>PowerPoint Presentation</vt:lpstr>
      <vt:lpstr>Ca Nguyện Hiệp Lễ  Tâm Tình Mùa Chay Sr. Hiền Hòa</vt:lpstr>
      <vt:lpstr>Tk1: Mỗi khi con thực hành bác ái, đừng cho tay trái biết việc tay phải làm, đừng mong người khác ca ngợi con tốt lành</vt:lpstr>
      <vt:lpstr>**: Mỗi khi làm việc khổ hạnh hy sinh, đừng nên rầu rĩ hay đắng cay buồn phiền chỉ mong được Chúa thương lắng nghe nhậm lời.</vt:lpstr>
      <vt:lpstr>Đk: Vì Thiên Chúa là Đấng quyền năng, hằng luôn thấu suốt bao việc con đã làm, dù âm thầm kín đáo nhỏ nhoi. </vt:lpstr>
      <vt:lpstr>***: Vì Thiên Chúa là Đấng từ nhân, hằng luôn ghé mắt ban tràn muôn phúc lành. Ngài ban ơn ai vững lòng cậy trông. </vt:lpstr>
      <vt:lpstr>Tk2: Mỗi khi con cầu nguyện cùng Chúa, thành tâm yêu mến chân thành không giả hình. Lời kinh hòa với tâm tình dâng tiến Ngài. </vt:lpstr>
      <vt:lpstr>**: Trong âm thầm nguyện một long tin yêu tựa nương vào Chúa con phó dâng cuộc đời, chỉ mong được Chúa thương lắng nghe nhậm lời. </vt:lpstr>
      <vt:lpstr>Đk: Vì Thiên Chúa là Đấng quyền năng, hằng luôn thấu suốt bao việc con đã làm, dù âm thầm kín đáo nhỏ nhoi. </vt:lpstr>
      <vt:lpstr>***: Vì Thiên Chúa là Đấng từ nhân, hằng luôn ghé mắt ban tràn muôn phúc lành. Ngài ban ơn ai vững lòng cậy trông. </vt:lpstr>
      <vt:lpstr>PowerPoint Presentation</vt:lpstr>
      <vt:lpstr>PowerPoint Presentation</vt:lpstr>
      <vt:lpstr>Ca Kết Lễ NGƯỜI CHA HIỀN Hồng Trần - Phạm Đình Đài</vt:lpstr>
      <vt:lpstr>**: Giu-se Danh Ngài là Cha công chính xưa là bạn Đức Nữ Trinh nay hiển vinh trên nơi Thiên Đình. Giu-se xin Ngài làm Cha con cái xin Ngài ngày tháng dẫn đưa hộ phù cho các gia đình.</vt:lpstr>
      <vt:lpstr>***: Giu-se xin Ngài dủ thương chúng con. Ban ơn hộ phù các gia đình. Cho Cha mẹ hiền con ngoan một niềm cả nhà tình yêu Chúa xin được trung kiên.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50</cp:revision>
  <dcterms:created xsi:type="dcterms:W3CDTF">2022-10-30T00:36:35Z</dcterms:created>
  <dcterms:modified xsi:type="dcterms:W3CDTF">2024-06-14T12:41:41Z</dcterms:modified>
</cp:coreProperties>
</file>