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6" r:id="rId2"/>
    <p:sldMasterId id="2147483780" r:id="rId3"/>
    <p:sldMasterId id="2147483804" r:id="rId4"/>
    <p:sldMasterId id="2147483840" r:id="rId5"/>
    <p:sldMasterId id="2147483968" r:id="rId6"/>
  </p:sldMasterIdLst>
  <p:sldIdLst>
    <p:sldId id="392" r:id="rId7"/>
    <p:sldId id="347" r:id="rId8"/>
    <p:sldId id="553" r:id="rId9"/>
    <p:sldId id="443" r:id="rId10"/>
    <p:sldId id="585" r:id="rId11"/>
    <p:sldId id="747" r:id="rId12"/>
    <p:sldId id="337" r:id="rId13"/>
    <p:sldId id="294" r:id="rId14"/>
    <p:sldId id="291" r:id="rId15"/>
    <p:sldId id="348" r:id="rId16"/>
    <p:sldId id="328" r:id="rId17"/>
    <p:sldId id="558" r:id="rId18"/>
    <p:sldId id="559" r:id="rId19"/>
    <p:sldId id="561" r:id="rId20"/>
    <p:sldId id="748" r:id="rId21"/>
    <p:sldId id="614" r:id="rId22"/>
    <p:sldId id="749" r:id="rId23"/>
    <p:sldId id="9799" r:id="rId24"/>
    <p:sldId id="9793" r:id="rId25"/>
    <p:sldId id="277" r:id="rId26"/>
    <p:sldId id="278" r:id="rId27"/>
    <p:sldId id="289" r:id="rId28"/>
    <p:sldId id="279" r:id="rId29"/>
    <p:sldId id="290" r:id="rId30"/>
    <p:sldId id="359" r:id="rId31"/>
    <p:sldId id="9794" r:id="rId32"/>
    <p:sldId id="906" r:id="rId33"/>
    <p:sldId id="9797" r:id="rId34"/>
    <p:sldId id="9390" r:id="rId35"/>
    <p:sldId id="2180" r:id="rId36"/>
    <p:sldId id="2182" r:id="rId37"/>
    <p:sldId id="9795" r:id="rId38"/>
    <p:sldId id="9796" r:id="rId39"/>
    <p:sldId id="9798" r:id="rId4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107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1348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62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865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119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987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256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029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742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829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428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7294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58165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18271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5684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32120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CCD05D-9052-427B-A3CD-A712CE25A299}"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01115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CCD05D-9052-427B-A3CD-A712CE25A299}"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98589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CD05D-9052-427B-A3CD-A712CE25A299}"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0887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19409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31162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2970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9112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15031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58206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66533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42356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595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2339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9681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4615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73178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259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826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6213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2954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72140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80233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7257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6/20/2024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154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79537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1299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12329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2092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8636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56493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470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9169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7309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6/20/2024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48519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0773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46286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1099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98565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9721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7052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6/20/2024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6/20/2024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65695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0CCD05D-9052-427B-A3CD-A712CE25A299}"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40310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75786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192091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5952749"/>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a:solidFill>
                <a:srgbClr val="FFFF00"/>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FFFF00"/>
              </a:solidFill>
              <a:effectLst>
                <a:outerShdw blurRad="38100" dist="38100" dir="2700000" algn="tl">
                  <a:srgbClr val="000000">
                    <a:alpha val="43137"/>
                  </a:srgbClr>
                </a:outerShdw>
              </a:effectLst>
              <a:latin typeface="+mj-lt"/>
              <a:cs typeface="Times New Roman" pitchFamily="18" charset="0"/>
            </a:endParaRPr>
          </a:p>
          <a:p>
            <a:r>
              <a:rPr lang="en-US" sz="4400" b="1">
                <a:solidFill>
                  <a:srgbClr val="FFFF00"/>
                </a:solidFill>
                <a:effectLst>
                  <a:outerShdw blurRad="38100" dist="38100" dir="2700000" algn="tl">
                    <a:srgbClr val="000000">
                      <a:alpha val="43137"/>
                    </a:srgbClr>
                  </a:outerShdw>
                </a:effectLst>
                <a:latin typeface="+mj-lt"/>
                <a:cs typeface="Times New Roman" pitchFamily="18" charset="0"/>
              </a:rPr>
              <a:t>THỨ TƯ</a:t>
            </a:r>
          </a:p>
          <a:p>
            <a:r>
              <a:rPr lang="vi-VN" sz="4400" b="1">
                <a:solidFill>
                  <a:srgbClr val="FFFF00"/>
                </a:solidFill>
                <a:effectLst>
                  <a:outerShdw blurRad="38100" dist="38100" dir="2700000" algn="tl">
                    <a:srgbClr val="000000">
                      <a:alpha val="43137"/>
                    </a:srgbClr>
                  </a:outerShdw>
                </a:effectLst>
                <a:latin typeface="+mj-lt"/>
                <a:cs typeface="Times New Roman" pitchFamily="18" charset="0"/>
              </a:rPr>
              <a:t>SAU CHÚA NHẬT X</a:t>
            </a:r>
            <a:r>
              <a:rPr lang="en-US" sz="4400" b="1">
                <a:solidFill>
                  <a:srgbClr val="FFFF00"/>
                </a:solidFill>
                <a:effectLst>
                  <a:outerShdw blurRad="38100" dist="38100" dir="2700000" algn="tl">
                    <a:srgbClr val="000000">
                      <a:alpha val="43137"/>
                    </a:srgbClr>
                  </a:outerShdw>
                </a:effectLst>
                <a:latin typeface="+mj-lt"/>
                <a:cs typeface="Times New Roman" pitchFamily="18" charset="0"/>
              </a:rPr>
              <a:t>II</a:t>
            </a:r>
            <a:endParaRPr lang="vi-VN" sz="4400" b="1">
              <a:solidFill>
                <a:srgbClr val="FFFF00"/>
              </a:solidFill>
              <a:effectLst>
                <a:outerShdw blurRad="38100" dist="38100" dir="2700000" algn="tl">
                  <a:srgbClr val="000000">
                    <a:alpha val="43137"/>
                  </a:srgbClr>
                </a:outerShdw>
              </a:effectLst>
              <a:latin typeface="+mj-lt"/>
              <a:cs typeface="Times New Roman" pitchFamily="18" charset="0"/>
            </a:endParaRPr>
          </a:p>
          <a:p>
            <a:r>
              <a:rPr lang="vi-VN" sz="4400" b="1">
                <a:solidFill>
                  <a:srgbClr val="FFFF00"/>
                </a:solidFill>
                <a:effectLst>
                  <a:outerShdw blurRad="38100" dist="38100" dir="2700000" algn="tl">
                    <a:srgbClr val="000000">
                      <a:alpha val="43137"/>
                    </a:srgbClr>
                  </a:outerShdw>
                </a:effectLst>
                <a:latin typeface="+mj-lt"/>
                <a:cs typeface="Times New Roman" pitchFamily="18" charset="0"/>
              </a:rPr>
              <a:t>THƯỜNG NIÊN</a:t>
            </a:r>
          </a:p>
        </p:txBody>
      </p:sp>
    </p:spTree>
    <p:extLst>
      <p:ext uri="{BB962C8B-B14F-4D97-AF65-F5344CB8AC3E}">
        <p14:creationId xmlns:p14="http://schemas.microsoft.com/office/powerpoint/2010/main" val="4269272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1187113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58480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836"/>
            <a:ext cx="9144000" cy="5010150"/>
          </a:xfrm>
          <a:prstGeom prst="rect">
            <a:avLst/>
          </a:prstGeom>
        </p:spPr>
      </p:pic>
      <p:sp>
        <p:nvSpPr>
          <p:cNvPr id="4" name="Rectangle 3"/>
          <p:cNvSpPr/>
          <p:nvPr/>
        </p:nvSpPr>
        <p:spPr>
          <a:xfrm>
            <a:off x="3810000" y="2570911"/>
            <a:ext cx="5181600" cy="2185214"/>
          </a:xfrm>
          <a:prstGeom prst="rect">
            <a:avLst/>
          </a:prstGeom>
        </p:spPr>
        <p:txBody>
          <a:bodyPr wrap="square">
            <a:spAutoFit/>
          </a:bodyPr>
          <a:lstStyle/>
          <a:p>
            <a:pPr algn="ctr" fontAlgn="base"/>
            <a:r>
              <a:rPr lang="en-US" sz="4800" b="1" dirty="0" err="1">
                <a:solidFill>
                  <a:srgbClr val="FFFF00"/>
                </a:solidFill>
              </a:rPr>
              <a:t>Biết</a:t>
            </a:r>
            <a:r>
              <a:rPr lang="en-US" sz="4800" b="1" dirty="0">
                <a:solidFill>
                  <a:srgbClr val="FFFF00"/>
                </a:solidFill>
              </a:rPr>
              <a:t> </a:t>
            </a:r>
            <a:r>
              <a:rPr lang="en-US" sz="4800" b="1" dirty="0" err="1">
                <a:solidFill>
                  <a:srgbClr val="FFFF00"/>
                </a:solidFill>
              </a:rPr>
              <a:t>lấy</a:t>
            </a:r>
            <a:r>
              <a:rPr lang="en-US" sz="4800" b="1" dirty="0">
                <a:solidFill>
                  <a:srgbClr val="FFFF00"/>
                </a:solidFill>
              </a:rPr>
              <a:t> </a:t>
            </a:r>
            <a:r>
              <a:rPr lang="en-US" sz="4800" b="1" dirty="0" err="1">
                <a:solidFill>
                  <a:srgbClr val="FFFF00"/>
                </a:solidFill>
              </a:rPr>
              <a:t>gì</a:t>
            </a:r>
            <a:r>
              <a:rPr lang="en-US" sz="4800" b="1" dirty="0">
                <a:solidFill>
                  <a:srgbClr val="FFFF00"/>
                </a:solidFill>
              </a:rPr>
              <a:t>? </a:t>
            </a:r>
          </a:p>
          <a:p>
            <a:pPr algn="ctr" fontAlgn="base"/>
            <a:r>
              <a:rPr lang="en-US" sz="4800" b="1" dirty="0">
                <a:solidFill>
                  <a:srgbClr val="FFFF00"/>
                </a:solidFill>
              </a:rPr>
              <a:t> </a:t>
            </a:r>
            <a:r>
              <a:rPr lang="en-US" sz="2400" b="1" dirty="0" err="1">
                <a:solidFill>
                  <a:srgbClr val="FFFF00"/>
                </a:solidFill>
              </a:rPr>
              <a:t>Đinh</a:t>
            </a:r>
            <a:r>
              <a:rPr lang="en-US" sz="2400" b="1" dirty="0">
                <a:solidFill>
                  <a:srgbClr val="FFFF00"/>
                </a:solidFill>
              </a:rPr>
              <a:t> </a:t>
            </a:r>
            <a:r>
              <a:rPr lang="en-US" sz="2400" b="1" dirty="0" err="1">
                <a:solidFill>
                  <a:srgbClr val="FFFF00"/>
                </a:solidFill>
              </a:rPr>
              <a:t>Công</a:t>
            </a:r>
            <a:r>
              <a:rPr lang="en-US" sz="2400" b="1" dirty="0">
                <a:solidFill>
                  <a:srgbClr val="FFFF00"/>
                </a:solidFill>
              </a:rPr>
              <a:t> </a:t>
            </a:r>
            <a:r>
              <a:rPr lang="en-US" sz="2400" b="1" dirty="0" err="1">
                <a:solidFill>
                  <a:srgbClr val="FFFF00"/>
                </a:solidFill>
              </a:rPr>
              <a:t>Huỳnh</a:t>
            </a:r>
            <a:endParaRPr lang="en-US" sz="2400" b="1" dirty="0">
              <a:solidFill>
                <a:srgbClr val="FFFF00"/>
              </a:solidFill>
            </a:endParaRPr>
          </a:p>
          <a:p>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dirty="0">
                <a:solidFill>
                  <a:schemeClr val="bg1"/>
                </a:solidFill>
              </a:rPr>
              <a:t> </a:t>
            </a:r>
            <a:r>
              <a:rPr lang="vi-VN" sz="5400" dirty="0">
                <a:solidFill>
                  <a:schemeClr val="bg1"/>
                </a:solidFill>
              </a:rPr>
              <a:t>Biết lấy gì mà tiến dâng Ngài, đoàn con dâng về Chúa bánh thơm rượu ngon. Từng ngày qua nắng mưa khổ công, là tình yêu tiến dâng Chúa Trời cao sang.</a:t>
            </a:r>
            <a:endParaRPr lang="en-US" sz="54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Tk1:</a:t>
            </a:r>
            <a:r>
              <a:rPr lang="en-US" sz="6000" dirty="0">
                <a:solidFill>
                  <a:schemeClr val="bg1"/>
                </a:solidFill>
              </a:rPr>
              <a:t> </a:t>
            </a:r>
            <a:r>
              <a:rPr lang="vi-VN" sz="6000" dirty="0">
                <a:solidFill>
                  <a:schemeClr val="bg1"/>
                </a:solidFill>
              </a:rPr>
              <a:t>Đây ly rượu thơm ngon bánh tinh tuyền đoàn con hiến dâng. Xin thông phần Mình Máu Con Ngài, nên lễ vật tận hiến mỗi ngày.</a:t>
            </a:r>
            <a:endParaRPr lang="en-US" sz="60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dirty="0">
                <a:solidFill>
                  <a:schemeClr val="bg1"/>
                </a:solidFill>
              </a:rPr>
              <a:t> </a:t>
            </a:r>
            <a:r>
              <a:rPr lang="vi-VN" sz="5400" dirty="0">
                <a:solidFill>
                  <a:schemeClr val="bg1"/>
                </a:solidFill>
              </a:rPr>
              <a:t>Biết lấy gì mà tiến dâng Ngài, đoàn con dâng về Chúa bánh thơm rượu ngon. Từng ngày qua nắng mưa khổ công, là tình yêu tiến dâng Chúa Trời cao sang.</a:t>
            </a:r>
            <a:endParaRPr lang="en-US" sz="5400" b="0" dirty="0">
              <a:solidFill>
                <a:schemeClr val="bg1"/>
              </a:solidFill>
              <a:effectLst/>
            </a:endParaRPr>
          </a:p>
        </p:txBody>
      </p:sp>
    </p:spTree>
    <p:extLst>
      <p:ext uri="{BB962C8B-B14F-4D97-AF65-F5344CB8AC3E}">
        <p14:creationId xmlns:p14="http://schemas.microsoft.com/office/powerpoint/2010/main" val="4160185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Tk3:</a:t>
            </a:r>
            <a:r>
              <a:rPr lang="en-US" sz="5400" b="0" dirty="0">
                <a:solidFill>
                  <a:srgbClr val="FFFF00"/>
                </a:solidFill>
                <a:effectLst/>
              </a:rPr>
              <a:t> </a:t>
            </a:r>
            <a:r>
              <a:rPr lang="vi-VN" sz="6000" dirty="0">
                <a:solidFill>
                  <a:schemeClr val="bg1"/>
                </a:solidFill>
              </a:rPr>
              <a:t>Xin dâng đoàn con đây tháng năm dài dầm bao nắng mưa. Xin dâng về tòa Chúa uy quyền, đây tâm tình thành kính tin thờ.</a:t>
            </a:r>
            <a:endParaRPr lang="vi-VN" sz="54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dirty="0">
                <a:solidFill>
                  <a:schemeClr val="bg1"/>
                </a:solidFill>
              </a:rPr>
              <a:t> </a:t>
            </a:r>
            <a:r>
              <a:rPr lang="vi-VN" sz="5400" dirty="0">
                <a:solidFill>
                  <a:schemeClr val="bg1"/>
                </a:solidFill>
              </a:rPr>
              <a:t>Biết lấy gì mà tiến dâng Ngài, đoàn con dâng về Chúa bánh thơm rượu ngon. Từng ngày qua nắng mưa khổ công, là tình yêu tiến dâng Chúa Trời cao sang.</a:t>
            </a:r>
            <a:endParaRPr lang="en-US" sz="5400" b="0" dirty="0">
              <a:solidFill>
                <a:schemeClr val="bg1"/>
              </a:solidFill>
              <a:effectLst/>
            </a:endParaRPr>
          </a:p>
        </p:txBody>
      </p:sp>
    </p:spTree>
    <p:extLst>
      <p:ext uri="{BB962C8B-B14F-4D97-AF65-F5344CB8AC3E}">
        <p14:creationId xmlns:p14="http://schemas.microsoft.com/office/powerpoint/2010/main" val="3205759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9990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2922912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2381551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dirty="0">
                <a:solidFill>
                  <a:srgbClr val="FFFF00"/>
                </a:solidFill>
                <a:effectLst/>
              </a:rPr>
              <a:t>Ca </a:t>
            </a:r>
            <a:r>
              <a:rPr lang="en-US" sz="5400" dirty="0" err="1">
                <a:solidFill>
                  <a:srgbClr val="FFFF00"/>
                </a:solidFill>
                <a:effectLst/>
              </a:rPr>
              <a:t>Nguyện</a:t>
            </a:r>
            <a:r>
              <a:rPr lang="en-US" sz="5400" dirty="0">
                <a:solidFill>
                  <a:srgbClr val="FFFF00"/>
                </a:solidFill>
                <a:effectLst/>
              </a:rPr>
              <a:t> </a:t>
            </a:r>
            <a:r>
              <a:rPr lang="en-US" sz="5400" dirty="0" err="1">
                <a:solidFill>
                  <a:srgbClr val="FFFF00"/>
                </a:solidFill>
                <a:effectLst/>
              </a:rPr>
              <a:t>Hiệp</a:t>
            </a:r>
            <a:r>
              <a:rPr lang="en-US" sz="5400" dirty="0">
                <a:solidFill>
                  <a:srgbClr val="FFFF00"/>
                </a:solidFill>
                <a:effectLst/>
              </a:rPr>
              <a:t> </a:t>
            </a:r>
            <a:r>
              <a:rPr lang="en-US" sz="5400" dirty="0" err="1">
                <a:solidFill>
                  <a:srgbClr val="FFFF00"/>
                </a:solidFill>
                <a:effectLst/>
              </a:rPr>
              <a:t>Lễ</a:t>
            </a:r>
            <a:r>
              <a:rPr lang="en-US" sz="5400" dirty="0">
                <a:solidFill>
                  <a:srgbClr val="FFFF00"/>
                </a:solidFill>
                <a:effectLst/>
              </a:rPr>
              <a:t/>
            </a:r>
            <a:br>
              <a:rPr lang="en-US" sz="5400" dirty="0">
                <a:solidFill>
                  <a:srgbClr val="FFFF00"/>
                </a:solidFill>
                <a:effectLst/>
              </a:rPr>
            </a:br>
            <a:r>
              <a:rPr lang="en-US" sz="6600" dirty="0" err="1">
                <a:solidFill>
                  <a:srgbClr val="FFFF00"/>
                </a:solidFill>
                <a:effectLst/>
              </a:rPr>
              <a:t>Tình</a:t>
            </a:r>
            <a:r>
              <a:rPr lang="en-US" sz="6600" dirty="0">
                <a:solidFill>
                  <a:srgbClr val="FFFF00"/>
                </a:solidFill>
                <a:effectLst/>
              </a:rPr>
              <a:t> </a:t>
            </a:r>
            <a:r>
              <a:rPr lang="en-US" sz="6600" dirty="0" err="1">
                <a:solidFill>
                  <a:srgbClr val="FFFF00"/>
                </a:solidFill>
                <a:effectLst/>
              </a:rPr>
              <a:t>Chúa</a:t>
            </a:r>
            <a:r>
              <a:rPr lang="en-US" sz="6600" dirty="0">
                <a:solidFill>
                  <a:srgbClr val="FFFF00"/>
                </a:solidFill>
                <a:effectLst/>
              </a:rPr>
              <a:t> Th</a:t>
            </a:r>
            <a:r>
              <a:rPr lang="vi-VN" sz="6600" dirty="0">
                <a:solidFill>
                  <a:srgbClr val="FFFF00"/>
                </a:solidFill>
                <a:effectLst/>
              </a:rPr>
              <a:t>ư</a:t>
            </a:r>
            <a:r>
              <a:rPr lang="en-US" sz="6600" dirty="0" err="1">
                <a:solidFill>
                  <a:srgbClr val="FFFF00"/>
                </a:solidFill>
                <a:effectLst/>
              </a:rPr>
              <a:t>ơng</a:t>
            </a:r>
            <a:r>
              <a:rPr lang="en-US" sz="6600" dirty="0">
                <a:solidFill>
                  <a:srgbClr val="FFFF00"/>
                </a:solidFill>
                <a:effectLst/>
              </a:rPr>
              <a:t> </a:t>
            </a:r>
            <a:r>
              <a:rPr lang="en-US" sz="6600" dirty="0" err="1">
                <a:solidFill>
                  <a:srgbClr val="FFFF00"/>
                </a:solidFill>
                <a:effectLst/>
              </a:rPr>
              <a:t>Tôi</a:t>
            </a:r>
            <a:r>
              <a:rPr lang="en-US" sz="5400" dirty="0">
                <a:solidFill>
                  <a:srgbClr val="FFFF00"/>
                </a:solidFill>
                <a:effectLst/>
              </a:rPr>
              <a:t/>
            </a:r>
            <a:br>
              <a:rPr lang="en-US" sz="5400" dirty="0">
                <a:solidFill>
                  <a:srgbClr val="FFFF00"/>
                </a:solidFill>
                <a:effectLst/>
              </a:rPr>
            </a:br>
            <a:r>
              <a:rPr lang="en-US" sz="5400" i="1" dirty="0" err="1">
                <a:solidFill>
                  <a:schemeClr val="bg1"/>
                </a:solidFill>
                <a:effectLst/>
              </a:rPr>
              <a:t>Thế</a:t>
            </a:r>
            <a:r>
              <a:rPr lang="en-US" sz="5400" i="1" dirty="0">
                <a:solidFill>
                  <a:schemeClr val="bg1"/>
                </a:solidFill>
                <a:effectLst/>
              </a:rPr>
              <a:t> </a:t>
            </a:r>
            <a:r>
              <a:rPr lang="en-US" sz="5400" i="1" dirty="0" err="1">
                <a:solidFill>
                  <a:schemeClr val="bg1"/>
                </a:solidFill>
                <a:effectLst/>
              </a:rPr>
              <a:t>Thông</a:t>
            </a:r>
            <a:endParaRPr lang="en-US" sz="540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80" y="9641"/>
            <a:ext cx="9144000" cy="5143499"/>
          </a:xfrm>
        </p:spPr>
        <p:txBody>
          <a:bodyPr>
            <a:normAutofit/>
          </a:bodyPr>
          <a:lstStyle/>
          <a:p>
            <a:pPr algn="just"/>
            <a:r>
              <a:rPr lang="en-US" sz="7200" u="sng" dirty="0">
                <a:solidFill>
                  <a:srgbClr val="FFFF00"/>
                </a:solidFill>
                <a:effectLst/>
              </a:rPr>
              <a:t>Tk1:</a:t>
            </a:r>
            <a:r>
              <a:rPr lang="en-US" sz="7200" dirty="0">
                <a:solidFill>
                  <a:schemeClr val="bg1"/>
                </a:solidFill>
                <a:effectLst/>
              </a:rPr>
              <a:t> </a:t>
            </a:r>
            <a:r>
              <a:rPr lang="vi-VN" sz="4800" dirty="0">
                <a:solidFill>
                  <a:schemeClr val="bg1"/>
                </a:solidFill>
              </a:rPr>
              <a:t>Tình Chúa thương tôi khi chưa có đất trời. Từ lúc thế gian đắm chìm trong tăm tối. Ngài đã phân chia đêm ngày, đã tác sinh muôn loài, đã cho tôi trở thành người con của Chúa. </a:t>
            </a:r>
            <a:endParaRPr lang="en-US" sz="580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effectLst/>
              </a:rPr>
              <a:t>**:</a:t>
            </a:r>
            <a:r>
              <a:rPr lang="en-US" sz="4800" dirty="0">
                <a:solidFill>
                  <a:schemeClr val="bg1"/>
                </a:solidFill>
                <a:effectLst/>
              </a:rPr>
              <a:t> </a:t>
            </a:r>
            <a:r>
              <a:rPr lang="vi-VN" sz="4800" dirty="0">
                <a:solidFill>
                  <a:schemeClr val="bg1"/>
                </a:solidFill>
              </a:rPr>
              <a:t>Ngài mãi bên tôi cho dù tháng năm </a:t>
            </a:r>
            <a:r>
              <a:rPr lang="en-US" sz="4800" dirty="0" err="1">
                <a:solidFill>
                  <a:schemeClr val="bg1"/>
                </a:solidFill>
              </a:rPr>
              <a:t>dài</a:t>
            </a:r>
            <a:r>
              <a:rPr lang="vi-VN" sz="4800" dirty="0">
                <a:solidFill>
                  <a:schemeClr val="bg1"/>
                </a:solidFill>
              </a:rPr>
              <a:t>. Ngài hướng dẫn tôi khi thuyền trôi buông lái. Tình Chúa cho tôi rất nhiều, ủi an tôi bao điều, mãi dấu yêu quan phòng đỡ nâng sớm chiều. </a:t>
            </a:r>
            <a:endParaRPr lang="en-US" sz="4800" dirty="0">
              <a:solidFill>
                <a:schemeClr val="bg1"/>
              </a:solidFill>
              <a:effectLst/>
            </a:endParaRPr>
          </a:p>
        </p:txBody>
      </p:sp>
    </p:spTree>
    <p:extLst>
      <p:ext uri="{BB962C8B-B14F-4D97-AF65-F5344CB8AC3E}">
        <p14:creationId xmlns:p14="http://schemas.microsoft.com/office/powerpoint/2010/main" val="4097849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err="1">
                <a:solidFill>
                  <a:srgbClr val="FFFF00"/>
                </a:solidFill>
                <a:effectLst/>
              </a:rPr>
              <a:t>Đk</a:t>
            </a:r>
            <a:r>
              <a:rPr lang="en-US" sz="4800" u="sng" dirty="0">
                <a:solidFill>
                  <a:srgbClr val="FFFF00"/>
                </a:solidFill>
                <a:effectLst/>
              </a:rPr>
              <a:t>:</a:t>
            </a:r>
            <a:r>
              <a:rPr lang="en-US" sz="4800" dirty="0">
                <a:solidFill>
                  <a:schemeClr val="bg1"/>
                </a:solidFill>
                <a:effectLst/>
              </a:rPr>
              <a:t> </a:t>
            </a:r>
            <a:r>
              <a:rPr lang="vi-VN" sz="4800" dirty="0">
                <a:solidFill>
                  <a:schemeClr val="bg1"/>
                </a:solidFill>
              </a:rPr>
              <a:t>Tình của Chúa lớn hơn đại dương. Tình của Chúa núi cao nào hơn. Tình của Chúa chiếu soi cõi đời u tối. Ngài đã chết để cứu chuộc tôi. Lòng thề quyết bước theo Ngài thôi. Ngài mở lối tiến lên Quê Trời đẹp tươi. </a:t>
            </a:r>
            <a:endParaRPr lang="en-US" sz="480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u="sng" dirty="0">
                <a:solidFill>
                  <a:srgbClr val="FFFF00"/>
                </a:solidFill>
                <a:effectLst/>
              </a:rPr>
              <a:t>Tk2:</a:t>
            </a:r>
            <a:r>
              <a:rPr lang="en-US" sz="5200" dirty="0">
                <a:solidFill>
                  <a:schemeClr val="bg1"/>
                </a:solidFill>
                <a:effectLst/>
              </a:rPr>
              <a:t> </a:t>
            </a:r>
            <a:r>
              <a:rPr lang="vi-VN" sz="5200" dirty="0">
                <a:solidFill>
                  <a:schemeClr val="bg1"/>
                </a:solidFill>
              </a:rPr>
              <a:t>Ngày tháng cuốn xoay luôn làm tôi mệt nhoài. Lạc thú hư danh đã làm tôi mê mãi. Cuộc sống đua chen miệt mài đã bao phen thất bại, đắng cay thêm nối dài cho kiếp trần ai. </a:t>
            </a:r>
            <a:endParaRPr lang="en-US" sz="520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effectLst/>
              </a:rPr>
              <a:t>**:</a:t>
            </a:r>
            <a:r>
              <a:rPr lang="en-US" sz="5400" dirty="0">
                <a:solidFill>
                  <a:schemeClr val="bg1"/>
                </a:solidFill>
                <a:effectLst/>
              </a:rPr>
              <a:t> </a:t>
            </a:r>
            <a:r>
              <a:rPr lang="vi-VN" sz="5400" dirty="0">
                <a:solidFill>
                  <a:schemeClr val="bg1"/>
                </a:solidFill>
              </a:rPr>
              <a:t>Tình Chúa bao la như lòng Cha hiền hòa. Ngài sẽ thứ tha tuy dù tôi sa ngã. Ngài vẫn đứng đây trông chờ với trái tim nhân từ, mở đôi tay ôm chặt đứa con tội đồ. </a:t>
            </a:r>
            <a:endParaRPr lang="en-US" sz="5400" dirty="0">
              <a:solidFill>
                <a:schemeClr val="bg1"/>
              </a:solidFill>
              <a:effectLst/>
            </a:endParaRPr>
          </a:p>
        </p:txBody>
      </p:sp>
    </p:spTree>
    <p:extLst>
      <p:ext uri="{BB962C8B-B14F-4D97-AF65-F5344CB8AC3E}">
        <p14:creationId xmlns:p14="http://schemas.microsoft.com/office/powerpoint/2010/main" val="3631268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err="1">
                <a:solidFill>
                  <a:srgbClr val="FFFF00"/>
                </a:solidFill>
                <a:effectLst/>
              </a:rPr>
              <a:t>Đk</a:t>
            </a:r>
            <a:r>
              <a:rPr lang="en-US" sz="4800" u="sng" dirty="0">
                <a:solidFill>
                  <a:srgbClr val="FFFF00"/>
                </a:solidFill>
                <a:effectLst/>
              </a:rPr>
              <a:t>:</a:t>
            </a:r>
            <a:r>
              <a:rPr lang="en-US" sz="4800" dirty="0">
                <a:solidFill>
                  <a:schemeClr val="bg1"/>
                </a:solidFill>
                <a:effectLst/>
              </a:rPr>
              <a:t> </a:t>
            </a:r>
            <a:r>
              <a:rPr lang="vi-VN" sz="4800" dirty="0">
                <a:solidFill>
                  <a:schemeClr val="bg1"/>
                </a:solidFill>
              </a:rPr>
              <a:t>Tình của Chúa lớn hơn đại dương. Tình của Chúa núi cao nào hơn. Tình của Chúa chiếu soi cõi đời u tối. Ngài đã chết để cứu chuộc tôi. Lòng thề quyết bước theo Ngài thôi. Ngài mở lối tiến lên Quê Trời đẹp tươi. </a:t>
            </a:r>
            <a:endParaRPr lang="en-US" sz="4800" dirty="0">
              <a:solidFill>
                <a:schemeClr val="bg1"/>
              </a:solidFill>
              <a:effectLst/>
            </a:endParaRPr>
          </a:p>
        </p:txBody>
      </p:sp>
    </p:spTree>
    <p:extLst>
      <p:ext uri="{BB962C8B-B14F-4D97-AF65-F5344CB8AC3E}">
        <p14:creationId xmlns:p14="http://schemas.microsoft.com/office/powerpoint/2010/main" val="1749581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8892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1519990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FF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vi-VN" sz="4400" b="1" dirty="0">
                <a:solidFill>
                  <a:srgbClr val="FFFF00"/>
                </a:solidFill>
              </a:rPr>
              <a:t>NGƯỜI NHƯ BÓNG MÁT</a:t>
            </a:r>
            <a:r>
              <a:rPr lang="vi-VN" sz="6600" dirty="0">
                <a:solidFill>
                  <a:srgbClr val="FFFF00"/>
                </a:solidFill>
              </a:rPr>
              <a:t/>
            </a:r>
            <a:br>
              <a:rPr lang="vi-VN" sz="6600" dirty="0">
                <a:solidFill>
                  <a:srgbClr val="FFFF00"/>
                </a:solidFill>
              </a:rPr>
            </a:br>
            <a:r>
              <a:rPr lang="vi-VN" sz="4400" dirty="0">
                <a:solidFill>
                  <a:srgbClr val="FFFF00"/>
                </a:solidFill>
              </a:rPr>
              <a:t>Viết Chung</a:t>
            </a:r>
            <a:r>
              <a:rPr lang="vi-VN" sz="6600" dirty="0">
                <a:solidFill>
                  <a:srgbClr val="FFFF00"/>
                </a:solidFill>
              </a:rPr>
              <a:t/>
            </a:r>
            <a:br>
              <a:rPr lang="vi-VN" sz="6600" dirty="0">
                <a:solidFill>
                  <a:srgbClr val="FFFF00"/>
                </a:solidFill>
              </a:rPr>
            </a:br>
            <a:endParaRPr lang="en-US" sz="4800" b="1" i="1"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vi-VN" sz="8800" b="1" dirty="0">
                <a:solidFill>
                  <a:srgbClr val="FFFF00"/>
                </a:solidFill>
              </a:rPr>
              <a:t>Chung Lời Tạ Ơn</a:t>
            </a:r>
            <a:r>
              <a:rPr lang="vi-VN" sz="5400" dirty="0">
                <a:solidFill>
                  <a:srgbClr val="FFFF00"/>
                </a:solidFill>
              </a:rPr>
              <a:t/>
            </a:r>
            <a:br>
              <a:rPr lang="vi-VN" sz="5400" dirty="0">
                <a:solidFill>
                  <a:srgbClr val="FFFF00"/>
                </a:solidFill>
              </a:rPr>
            </a:br>
            <a:r>
              <a:rPr lang="vi-VN" b="1" dirty="0">
                <a:solidFill>
                  <a:srgbClr val="FFFF00"/>
                </a:solidFill>
              </a:rPr>
              <a:t>Lm. Nguyễn Duy</a:t>
            </a:r>
            <a:r>
              <a:rPr lang="vi-VN" b="1" dirty="0"/>
              <a:t/>
            </a:r>
            <a:br>
              <a:rPr lang="vi-VN" b="1" dirty="0"/>
            </a:b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endParaRPr lang="en-US" sz="18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marL="0" indent="0" algn="just">
              <a:lnSpc>
                <a:spcPct val="120000"/>
              </a:lnSpc>
              <a:buNone/>
            </a:pPr>
            <a:r>
              <a:rPr lang="en-US" sz="66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6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dirty="0">
                <a:solidFill>
                  <a:schemeClr val="bg1"/>
                </a:solidFill>
              </a:rPr>
              <a:t>Người như bóng mát chở che cho cả cánh đồng. Cây </a:t>
            </a:r>
            <a:r>
              <a:rPr lang="en-US" sz="5400" dirty="0" err="1">
                <a:solidFill>
                  <a:schemeClr val="bg1"/>
                </a:solidFill>
              </a:rPr>
              <a:t>lá</a:t>
            </a:r>
            <a:r>
              <a:rPr lang="vi-VN" sz="5400" dirty="0">
                <a:solidFill>
                  <a:schemeClr val="bg1"/>
                </a:solidFill>
              </a:rPr>
              <a:t> rộn ràng cùng hoa trái trổ sinh bình yên.</a:t>
            </a:r>
            <a:endParaRPr lang="en-US" sz="66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955203"/>
          </a:xfrm>
          <a:prstGeom prst="rect">
            <a:avLst/>
          </a:prstGeom>
        </p:spPr>
        <p:txBody>
          <a:bodyPr wrap="square">
            <a:spAutoFit/>
          </a:bodyPr>
          <a:lstStyle/>
          <a:p>
            <a:pPr algn="just"/>
            <a:endParaRPr lang="en-US" sz="1000" b="1" u="sng" dirty="0">
              <a:solidFill>
                <a:srgbClr val="FFFF00"/>
              </a:solidFill>
              <a:latin typeface="+mj-lt"/>
              <a:ea typeface="SimHei" pitchFamily="49" charset="-122"/>
              <a:cs typeface="Times New Roman" pitchFamily="18" charset="0"/>
            </a:endParaRPr>
          </a:p>
          <a:p>
            <a:pPr algn="just"/>
            <a:r>
              <a:rPr lang="en-US" sz="6600" b="1" u="sng" dirty="0" err="1">
                <a:solidFill>
                  <a:srgbClr val="FFFF00"/>
                </a:solidFill>
                <a:latin typeface="+mj-lt"/>
                <a:ea typeface="SimHei" pitchFamily="49" charset="-122"/>
                <a:cs typeface="Times New Roman" pitchFamily="18" charset="0"/>
              </a:rPr>
              <a:t>Đk</a:t>
            </a:r>
            <a:r>
              <a:rPr lang="en-US" sz="6600" b="1" u="sng" dirty="0">
                <a:solidFill>
                  <a:srgbClr val="FFFF00"/>
                </a:solidFill>
                <a:latin typeface="+mj-lt"/>
                <a:ea typeface="SimHei" pitchFamily="49" charset="-122"/>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dirty="0">
                <a:solidFill>
                  <a:schemeClr val="bg1"/>
                </a:solidFill>
              </a:rPr>
              <a:t>Xin thánh Giuse, giữ gìn đoàn con nơi dương gian. Hướng tâm hồn vượt qua muôn gian nan, dẫn trên đường về Thiên Đàng.</a:t>
            </a:r>
            <a:endParaRPr lang="en-US" sz="4800" b="1" dirty="0">
              <a:solidFill>
                <a:schemeClr val="bg1"/>
              </a:solidFill>
              <a:latin typeface="+mj-lt"/>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endParaRPr lang="en-US" sz="18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marL="0" indent="0" algn="just">
              <a:lnSpc>
                <a:spcPct val="120000"/>
              </a:lnSpc>
              <a:buNone/>
            </a:pPr>
            <a:r>
              <a:rPr lang="en-US" sz="66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6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dirty="0">
                <a:solidFill>
                  <a:schemeClr val="bg1"/>
                </a:solidFill>
              </a:rPr>
              <a:t>Người như gương sáng rạng soi cho mọi tâm hồn. Công đức vẹn toàn Người phù giúp chúng nhân cậy tin.</a:t>
            </a:r>
            <a:endParaRPr lang="en-US" sz="66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9550132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955203"/>
          </a:xfrm>
          <a:prstGeom prst="rect">
            <a:avLst/>
          </a:prstGeom>
        </p:spPr>
        <p:txBody>
          <a:bodyPr wrap="square">
            <a:spAutoFit/>
          </a:bodyPr>
          <a:lstStyle/>
          <a:p>
            <a:pPr algn="just"/>
            <a:endParaRPr lang="en-US" sz="1000" b="1" u="sng" dirty="0">
              <a:solidFill>
                <a:srgbClr val="FFFF00"/>
              </a:solidFill>
              <a:latin typeface="+mj-lt"/>
              <a:ea typeface="SimHei" pitchFamily="49" charset="-122"/>
              <a:cs typeface="Times New Roman" pitchFamily="18" charset="0"/>
            </a:endParaRPr>
          </a:p>
          <a:p>
            <a:pPr algn="just"/>
            <a:r>
              <a:rPr lang="en-US" sz="6600" b="1" u="sng" dirty="0" err="1">
                <a:solidFill>
                  <a:srgbClr val="FFFF00"/>
                </a:solidFill>
                <a:latin typeface="+mj-lt"/>
                <a:ea typeface="SimHei" pitchFamily="49" charset="-122"/>
                <a:cs typeface="Times New Roman" pitchFamily="18" charset="0"/>
              </a:rPr>
              <a:t>Đk</a:t>
            </a:r>
            <a:r>
              <a:rPr lang="en-US" sz="6600" b="1" u="sng" dirty="0">
                <a:solidFill>
                  <a:srgbClr val="FFFF00"/>
                </a:solidFill>
                <a:latin typeface="+mj-lt"/>
                <a:ea typeface="SimHei" pitchFamily="49" charset="-122"/>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dirty="0">
                <a:solidFill>
                  <a:schemeClr val="bg1"/>
                </a:solidFill>
              </a:rPr>
              <a:t>Xin thánh Giuse, giữ gìn đoàn con nơi dương gian. Hướng tâm hồn vượt qua muôn gian nan, dẫn trên đường về Thiên Đàng.</a:t>
            </a:r>
            <a:endParaRPr lang="en-US" sz="4800" b="1" dirty="0">
              <a:solidFill>
                <a:schemeClr val="bg1"/>
              </a:solidFill>
              <a:latin typeface="+mj-lt"/>
              <a:cs typeface="Times New Roman" pitchFamily="18" charset="0"/>
            </a:endParaRPr>
          </a:p>
        </p:txBody>
      </p:sp>
    </p:spTree>
    <p:extLst>
      <p:ext uri="{BB962C8B-B14F-4D97-AF65-F5344CB8AC3E}">
        <p14:creationId xmlns:p14="http://schemas.microsoft.com/office/powerpoint/2010/main" val="2623998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1519990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err="1">
                <a:solidFill>
                  <a:srgbClr val="FFFF00"/>
                </a:solidFill>
                <a:effectLst/>
                <a:latin typeface="+mj-lt"/>
              </a:rPr>
              <a:t>Đk</a:t>
            </a:r>
            <a:r>
              <a:rPr lang="vi-VN" sz="6000" b="0" u="sng" dirty="0">
                <a:solidFill>
                  <a:srgbClr val="FFFF00"/>
                </a:solidFill>
                <a:effectLst/>
                <a:latin typeface="+mj-lt"/>
              </a:rPr>
              <a:t>:</a:t>
            </a:r>
            <a:r>
              <a:rPr lang="en-US" sz="6000" dirty="0">
                <a:solidFill>
                  <a:schemeClr val="bg1"/>
                </a:solidFill>
                <a:latin typeface="+mj-lt"/>
              </a:rPr>
              <a:t> </a:t>
            </a:r>
            <a:r>
              <a:rPr lang="vi-VN" sz="6600" dirty="0">
                <a:solidFill>
                  <a:schemeClr val="bg1"/>
                </a:solidFill>
              </a:rPr>
              <a:t>Trong hân hoan chúng con về đây, mang tin yêu mơ ước nồng say, cùng hợp tiếng ca tạ ơn Chúa lời thiết tha.</a:t>
            </a:r>
            <a:endParaRPr lang="vi-VN" sz="6000" dirty="0">
              <a:solidFill>
                <a:schemeClr val="bg1"/>
              </a:solidFill>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a:solidFill>
                  <a:srgbClr val="FFFF00"/>
                </a:solidFill>
                <a:effectLst/>
                <a:latin typeface="+mj-lt"/>
              </a:rPr>
              <a:t>Tk3</a:t>
            </a:r>
            <a:r>
              <a:rPr lang="vi-VN" sz="6000" b="0" u="sng" dirty="0">
                <a:solidFill>
                  <a:srgbClr val="FFFF00"/>
                </a:solidFill>
                <a:effectLst/>
                <a:latin typeface="+mj-lt"/>
              </a:rPr>
              <a:t>:</a:t>
            </a:r>
            <a:r>
              <a:rPr lang="vi-VN" sz="6000" b="0" dirty="0">
                <a:solidFill>
                  <a:schemeClr val="bg1"/>
                </a:solidFill>
                <a:effectLst/>
                <a:latin typeface="+mj-lt"/>
              </a:rPr>
              <a:t> </a:t>
            </a:r>
            <a:r>
              <a:rPr lang="vi-VN" sz="5800" dirty="0">
                <a:solidFill>
                  <a:schemeClr val="bg1"/>
                </a:solidFill>
              </a:rPr>
              <a:t>Xin hiệp nhất muôn người chúng con tình yêu Chúa nối kết đoàn con, xin dâng Chúa trong một khúc ca lời cảm tạ muôn đời thiết tha.</a:t>
            </a:r>
            <a:endParaRPr lang="vi-VN" sz="58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err="1">
                <a:solidFill>
                  <a:srgbClr val="FFFF00"/>
                </a:solidFill>
                <a:effectLst/>
                <a:latin typeface="+mj-lt"/>
              </a:rPr>
              <a:t>Đk</a:t>
            </a:r>
            <a:r>
              <a:rPr lang="vi-VN" sz="6000" b="0" u="sng" dirty="0">
                <a:solidFill>
                  <a:srgbClr val="FFFF00"/>
                </a:solidFill>
                <a:effectLst/>
                <a:latin typeface="+mj-lt"/>
              </a:rPr>
              <a:t>:</a:t>
            </a:r>
            <a:r>
              <a:rPr lang="en-US" sz="6000" dirty="0">
                <a:solidFill>
                  <a:schemeClr val="bg1"/>
                </a:solidFill>
                <a:latin typeface="+mj-lt"/>
              </a:rPr>
              <a:t> </a:t>
            </a:r>
            <a:r>
              <a:rPr lang="vi-VN" sz="6600" dirty="0">
                <a:solidFill>
                  <a:schemeClr val="bg1"/>
                </a:solidFill>
              </a:rPr>
              <a:t>Trong hân hoan chúng con về đây, mang tin yêu mơ ước nồng say, cùng hợp tiếng ca tạ ơn Chúa lời thiết tha.</a:t>
            </a:r>
            <a:endParaRPr lang="vi-VN" sz="6000" dirty="0">
              <a:solidFill>
                <a:schemeClr val="bg1"/>
              </a:solidFill>
              <a:latin typeface="+mj-lt"/>
            </a:endParaRPr>
          </a:p>
        </p:txBody>
      </p:sp>
    </p:spTree>
    <p:extLst>
      <p:ext uri="{BB962C8B-B14F-4D97-AF65-F5344CB8AC3E}">
        <p14:creationId xmlns:p14="http://schemas.microsoft.com/office/powerpoint/2010/main" val="305980657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76199" y="3573840"/>
            <a:ext cx="8863901" cy="1569660"/>
          </a:xfrm>
          <a:prstGeom prst="rect">
            <a:avLst/>
          </a:prstGeom>
        </p:spPr>
        <p:txBody>
          <a:bodyPr wrap="none">
            <a:spAutoFit/>
          </a:bodyPr>
          <a:lstStyle/>
          <a:p>
            <a:r>
              <a:rPr lang="vi-VN" sz="3200" dirty="0">
                <a:solidFill>
                  <a:srgbClr val="FFFF00"/>
                </a:solidFill>
              </a:rPr>
              <a:t>Vua đọc cho dân nghe tất cả những lời trong </a:t>
            </a:r>
            <a:r>
              <a:rPr lang="vi-VN" sz="3200" dirty="0" smtClean="0">
                <a:solidFill>
                  <a:srgbClr val="FFFF00"/>
                </a:solidFill>
              </a:rPr>
              <a:t>sách</a:t>
            </a:r>
            <a:endParaRPr lang="en-US" sz="3200" dirty="0" smtClean="0">
              <a:solidFill>
                <a:srgbClr val="FFFF00"/>
              </a:solidFill>
            </a:endParaRPr>
          </a:p>
          <a:p>
            <a:r>
              <a:rPr lang="vi-VN" sz="3200" dirty="0" smtClean="0">
                <a:solidFill>
                  <a:srgbClr val="FFFF00"/>
                </a:solidFill>
              </a:rPr>
              <a:t>giao </a:t>
            </a:r>
            <a:r>
              <a:rPr lang="vi-VN" sz="3200" dirty="0">
                <a:solidFill>
                  <a:srgbClr val="FFFF00"/>
                </a:solidFill>
              </a:rPr>
              <a:t>ước đã tìm thấy trong Nhà Đức </a:t>
            </a:r>
            <a:r>
              <a:rPr lang="vi-VN" sz="3200" dirty="0" smtClean="0">
                <a:solidFill>
                  <a:srgbClr val="FFFF00"/>
                </a:solidFill>
              </a:rPr>
              <a:t>Chúa.</a:t>
            </a:r>
            <a:endParaRPr lang="en-US" sz="3200" dirty="0" smtClean="0">
              <a:solidFill>
                <a:srgbClr val="FFFF00"/>
              </a:solidFill>
            </a:endParaRPr>
          </a:p>
          <a:p>
            <a:r>
              <a:rPr lang="vi-VN" sz="3200" dirty="0" smtClean="0">
                <a:solidFill>
                  <a:srgbClr val="FFFF00"/>
                </a:solidFill>
              </a:rPr>
              <a:t>Vua </a:t>
            </a:r>
            <a:r>
              <a:rPr lang="vi-VN" sz="3200" dirty="0">
                <a:solidFill>
                  <a:srgbClr val="FFFF00"/>
                </a:solidFill>
              </a:rPr>
              <a:t>lập giao ước trước nhan Đức Chúa.</a:t>
            </a:r>
            <a:endParaRPr lang="vi-VN" sz="3200" dirty="0">
              <a:solidFill>
                <a:srgbClr val="FFFF00"/>
              </a:solidFill>
            </a:endParaRPr>
          </a:p>
        </p:txBody>
      </p:sp>
      <p:sp>
        <p:nvSpPr>
          <p:cNvPr id="5" name="Rectangle 4"/>
          <p:cNvSpPr/>
          <p:nvPr/>
        </p:nvSpPr>
        <p:spPr>
          <a:xfrm>
            <a:off x="152400" y="285751"/>
            <a:ext cx="7543800" cy="523220"/>
          </a:xfrm>
          <a:prstGeom prst="rect">
            <a:avLst/>
          </a:prstGeom>
        </p:spPr>
        <p:txBody>
          <a:bodyPr wrap="square">
            <a:spAutoFit/>
          </a:bodyPr>
          <a:lstStyle/>
          <a:p>
            <a:endParaRPr lang="vi-VN" sz="2800" dirty="0">
              <a:solidFill>
                <a:srgbClr val="FFFF00"/>
              </a:solidFill>
            </a:endParaRPr>
          </a:p>
        </p:txBody>
      </p:sp>
      <p:sp>
        <p:nvSpPr>
          <p:cNvPr id="3" name="Rectangle 2"/>
          <p:cNvSpPr/>
          <p:nvPr/>
        </p:nvSpPr>
        <p:spPr>
          <a:xfrm>
            <a:off x="76199" y="178029"/>
            <a:ext cx="5677708" cy="523220"/>
          </a:xfrm>
          <a:prstGeom prst="rect">
            <a:avLst/>
          </a:prstGeom>
        </p:spPr>
        <p:txBody>
          <a:bodyPr wrap="none">
            <a:spAutoFit/>
          </a:bodyPr>
          <a:lstStyle/>
          <a:p>
            <a:r>
              <a:rPr lang="en-US" sz="2800" dirty="0" err="1">
                <a:solidFill>
                  <a:srgbClr val="FFFF00"/>
                </a:solidFill>
              </a:rPr>
              <a:t>Bài</a:t>
            </a:r>
            <a:r>
              <a:rPr lang="en-US" sz="2800" dirty="0">
                <a:solidFill>
                  <a:srgbClr val="FFFF00"/>
                </a:solidFill>
              </a:rPr>
              <a:t> </a:t>
            </a:r>
            <a:r>
              <a:rPr lang="en-US" sz="2800" dirty="0" err="1">
                <a:solidFill>
                  <a:srgbClr val="FFFF00"/>
                </a:solidFill>
              </a:rPr>
              <a:t>trích</a:t>
            </a:r>
            <a:r>
              <a:rPr lang="en-US" sz="2800" dirty="0">
                <a:solidFill>
                  <a:srgbClr val="FFFF00"/>
                </a:solidFill>
              </a:rPr>
              <a:t> </a:t>
            </a:r>
            <a:r>
              <a:rPr lang="en-US" sz="2800" dirty="0" err="1">
                <a:solidFill>
                  <a:srgbClr val="FFFF00"/>
                </a:solidFill>
              </a:rPr>
              <a:t>sách</a:t>
            </a:r>
            <a:r>
              <a:rPr lang="en-US" sz="2800" dirty="0">
                <a:solidFill>
                  <a:srgbClr val="FFFF00"/>
                </a:solidFill>
              </a:rPr>
              <a:t> </a:t>
            </a:r>
            <a:r>
              <a:rPr lang="en-US" sz="2800" dirty="0" err="1">
                <a:solidFill>
                  <a:srgbClr val="FFFF00"/>
                </a:solidFill>
              </a:rPr>
              <a:t>các</a:t>
            </a:r>
            <a:r>
              <a:rPr lang="en-US" sz="2800" dirty="0">
                <a:solidFill>
                  <a:srgbClr val="FFFF00"/>
                </a:solidFill>
              </a:rPr>
              <a:t> </a:t>
            </a:r>
            <a:r>
              <a:rPr lang="en-US" sz="2800" dirty="0" err="1">
                <a:solidFill>
                  <a:srgbClr val="FFFF00"/>
                </a:solidFill>
              </a:rPr>
              <a:t>Vua</a:t>
            </a:r>
            <a:r>
              <a:rPr lang="en-US" sz="2800" dirty="0">
                <a:solidFill>
                  <a:srgbClr val="FFFF00"/>
                </a:solidFill>
              </a:rPr>
              <a:t> </a:t>
            </a:r>
            <a:r>
              <a:rPr lang="en-US" sz="2800" dirty="0" err="1">
                <a:solidFill>
                  <a:srgbClr val="FFFF00"/>
                </a:solidFill>
              </a:rPr>
              <a:t>quyển</a:t>
            </a:r>
            <a:r>
              <a:rPr lang="en-US" sz="2800" dirty="0">
                <a:solidFill>
                  <a:srgbClr val="FFFF00"/>
                </a:solidFill>
              </a:rPr>
              <a:t> </a:t>
            </a:r>
            <a:r>
              <a:rPr lang="en-US" sz="2800" dirty="0" err="1">
                <a:solidFill>
                  <a:srgbClr val="FFFF00"/>
                </a:solidFill>
              </a:rPr>
              <a:t>thứ</a:t>
            </a:r>
            <a:r>
              <a:rPr lang="en-US" sz="2800" dirty="0">
                <a:solidFill>
                  <a:srgbClr val="FFFF00"/>
                </a:solidFill>
              </a:rPr>
              <a:t> </a:t>
            </a:r>
            <a:r>
              <a:rPr lang="en-US" sz="2800" dirty="0" err="1">
                <a:solidFill>
                  <a:srgbClr val="FFFF00"/>
                </a:solidFill>
              </a:rPr>
              <a:t>hai</a:t>
            </a:r>
            <a:r>
              <a:rPr lang="en-US" sz="2800" dirty="0">
                <a:solidFill>
                  <a:srgbClr val="FFFF00"/>
                </a:solidFill>
              </a:rPr>
              <a:t>.</a:t>
            </a:r>
          </a:p>
        </p:txBody>
      </p:sp>
    </p:spTree>
    <p:extLst>
      <p:ext uri="{BB962C8B-B14F-4D97-AF65-F5344CB8AC3E}">
        <p14:creationId xmlns:p14="http://schemas.microsoft.com/office/powerpoint/2010/main" val="690579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7200" b="1" dirty="0">
                <a:solidFill>
                  <a:schemeClr val="bg1"/>
                </a:solidFill>
                <a:effectLst>
                  <a:outerShdw blurRad="38100" dist="38100" dir="2700000" algn="tl">
                    <a:srgbClr val="000000">
                      <a:alpha val="43137"/>
                    </a:srgbClr>
                  </a:outerShdw>
                </a:effectLst>
                <a:latin typeface="+mj-lt"/>
                <a:cs typeface="Times New Roman" pitchFamily="18" charset="0"/>
              </a:rPr>
              <a:t>Lạy Chúa, xin dạy con đường lối thánh chỉ.</a:t>
            </a:r>
            <a:endParaRPr lang="en-US" sz="7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9191" y="361950"/>
            <a:ext cx="421957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2870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000" b="1">
                <a:solidFill>
                  <a:schemeClr val="bg1"/>
                </a:solidFill>
                <a:effectLst>
                  <a:outerShdw blurRad="38100" dist="38100" dir="2700000" algn="tl">
                    <a:srgbClr val="000000">
                      <a:alpha val="43137"/>
                    </a:srgbClr>
                  </a:outerShdw>
                </a:effectLst>
                <a:latin typeface="+mj-lt"/>
                <a:cs typeface="Times New Roman" pitchFamily="18" charset="0"/>
              </a:rPr>
              <a:t>Chúa nói : Hãy ở lại trong Thầy như Thầy ở lại trong anh em. Ai ở lại trong Thầy, thì sinh nhiều hoa trái.</a:t>
            </a:r>
            <a:endParaRPr lang="en-US" sz="6000" b="1">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653750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525</TotalTime>
  <Words>776</Words>
  <Application>Microsoft Office PowerPoint</Application>
  <PresentationFormat>On-screen Show (16:9)</PresentationFormat>
  <Paragraphs>43</Paragraphs>
  <Slides>34</Slides>
  <Notes>0</Notes>
  <HiddenSlides>0</HiddenSlides>
  <MMClips>0</MMClips>
  <ScaleCrop>false</ScaleCrop>
  <HeadingPairs>
    <vt:vector size="4" baseType="variant">
      <vt:variant>
        <vt:lpstr>Theme</vt:lpstr>
      </vt:variant>
      <vt:variant>
        <vt:i4>6</vt:i4>
      </vt:variant>
      <vt:variant>
        <vt:lpstr>Slide Titles</vt:lpstr>
      </vt:variant>
      <vt:variant>
        <vt:i4>34</vt:i4>
      </vt:variant>
    </vt:vector>
  </HeadingPairs>
  <TitlesOfParts>
    <vt:vector size="40" baseType="lpstr">
      <vt:lpstr>Office Theme</vt:lpstr>
      <vt:lpstr>9_Office Theme</vt:lpstr>
      <vt:lpstr>11_Office Theme</vt:lpstr>
      <vt:lpstr>13_Office Theme</vt:lpstr>
      <vt:lpstr>16_Office Theme</vt:lpstr>
      <vt:lpstr>26_Office Theme</vt:lpstr>
      <vt:lpstr>PowerPoint Presentation</vt:lpstr>
      <vt:lpstr>PowerPoint Presentation</vt:lpstr>
      <vt:lpstr>Ca Nhập Lễ Chung Lời Tạ Ơn Lm. Nguyễn Duy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Đk: Biết lấy gì mà tiến dâng Ngài, đoàn con dâng về Chúa bánh thơm rượu ngon. Từng ngày qua nắng mưa khổ công, là tình yêu tiến dâng Chúa Trời cao sang.</vt:lpstr>
      <vt:lpstr>Tk1: Đây ly rượu thơm ngon bánh tinh tuyền đoàn con hiến dâng. Xin thông phần Mình Máu Con Ngài, nên lễ vật tận hiến mỗi ngày.</vt:lpstr>
      <vt:lpstr>Đk: Biết lấy gì mà tiến dâng Ngài, đoàn con dâng về Chúa bánh thơm rượu ngon. Từng ngày qua nắng mưa khổ công, là tình yêu tiến dâng Chúa Trời cao sang.</vt:lpstr>
      <vt:lpstr>Tk3: Xin dâng đoàn con đây tháng năm dài dầm bao nắng mưa. Xin dâng về tòa Chúa uy quyền, đây tâm tình thành kính tin thờ.</vt:lpstr>
      <vt:lpstr>Đk: Biết lấy gì mà tiến dâng Ngài, đoàn con dâng về Chúa bánh thơm rượu ngon. Từng ngày qua nắng mưa khổ công, là tình yêu tiến dâng Chúa Trời cao sang.</vt:lpstr>
      <vt:lpstr>PowerPoint Presentation</vt:lpstr>
      <vt:lpstr>PowerPoint Presentation</vt:lpstr>
      <vt:lpstr>Ca Nguyện Hiệp Lễ Tình Chúa Thương Tôi Thế Thông</vt:lpstr>
      <vt:lpstr>Tk1: Tình Chúa thương tôi khi chưa có đất trời. Từ lúc thế gian đắm chìm trong tăm tối. Ngài đã phân chia đêm ngày, đã tác sinh muôn loài, đã cho tôi trở thành người con của Chúa. </vt:lpstr>
      <vt:lpstr>**: Ngài mãi bên tôi cho dù tháng năm dài. Ngài hướng dẫn tôi khi thuyền trôi buông lái. Tình Chúa cho tôi rất nhiều, ủi an tôi bao điều, mãi dấu yêu quan phòng đỡ nâng sớm chiều. </vt:lpstr>
      <vt:lpstr>Đk: Tình của Chúa lớn hơn đại dương. Tình của Chúa núi cao nào hơn. Tình của Chúa chiếu soi cõi đời u tối. Ngài đã chết để cứu chuộc tôi. Lòng thề quyết bước theo Ngài thôi. Ngài mở lối tiến lên Quê Trời đẹp tươi. </vt:lpstr>
      <vt:lpstr>Tk2: Ngày tháng cuốn xoay luôn làm tôi mệt nhoài. Lạc thú hư danh đã làm tôi mê mãi. Cuộc sống đua chen miệt mài đã bao phen thất bại, đắng cay thêm nối dài cho kiếp trần ai. </vt:lpstr>
      <vt:lpstr>**: Tình Chúa bao la như lòng Cha hiền hòa. Ngài sẽ thứ tha tuy dù tôi sa ngã. Ngài vẫn đứng đây trông chờ với trái tim nhân từ, mở đôi tay ôm chặt đứa con tội đồ. </vt:lpstr>
      <vt:lpstr>Đk: Tình của Chúa lớn hơn đại dương. Tình của Chúa núi cao nào hơn. Tình của Chúa chiếu soi cõi đời u tối. Ngài đã chết để cứu chuộc tôi. Lòng thề quyết bước theo Ngài thôi. Ngài mở lối tiến lên Quê Trời đẹp tươi.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65</cp:revision>
  <dcterms:created xsi:type="dcterms:W3CDTF">2022-10-30T00:36:35Z</dcterms:created>
  <dcterms:modified xsi:type="dcterms:W3CDTF">2024-06-20T12:35:39Z</dcterms:modified>
</cp:coreProperties>
</file>