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40" r:id="rId3"/>
    <p:sldMasterId id="2147483852" r:id="rId4"/>
  </p:sldMasterIdLst>
  <p:sldIdLst>
    <p:sldId id="289" r:id="rId5"/>
    <p:sldId id="320" r:id="rId6"/>
    <p:sldId id="256" r:id="rId7"/>
    <p:sldId id="443" r:id="rId8"/>
    <p:sldId id="444" r:id="rId9"/>
    <p:sldId id="528" r:id="rId10"/>
    <p:sldId id="312" r:id="rId11"/>
    <p:sldId id="294" r:id="rId12"/>
    <p:sldId id="291" r:id="rId13"/>
    <p:sldId id="321" r:id="rId14"/>
    <p:sldId id="318" r:id="rId15"/>
    <p:sldId id="414" r:id="rId16"/>
    <p:sldId id="271" r:id="rId17"/>
    <p:sldId id="272" r:id="rId18"/>
    <p:sldId id="273" r:id="rId19"/>
    <p:sldId id="529" r:id="rId20"/>
    <p:sldId id="530" r:id="rId21"/>
    <p:sldId id="277" r:id="rId22"/>
    <p:sldId id="278" r:id="rId23"/>
    <p:sldId id="279" r:id="rId24"/>
    <p:sldId id="290" r:id="rId25"/>
    <p:sldId id="532" r:id="rId26"/>
    <p:sldId id="531" r:id="rId27"/>
    <p:sldId id="533" r:id="rId28"/>
    <p:sldId id="512" r:id="rId29"/>
    <p:sldId id="534" r:id="rId30"/>
    <p:sldId id="349" r:id="rId31"/>
    <p:sldId id="350" r:id="rId32"/>
    <p:sldId id="351" r:id="rId33"/>
    <p:sldId id="535"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281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42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54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722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64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2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94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8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5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91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58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9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09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22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03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2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1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2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691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04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76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6479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6941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FFFF00"/>
              </a:solidFill>
              <a:effectLst/>
              <a:latin typeface="+mj-lt"/>
              <a:cs typeface="Times New Roman" pitchFamily="18" charset="0"/>
            </a:endParaRPr>
          </a:p>
          <a:p>
            <a:r>
              <a:rPr lang="en-US" sz="5400" b="0" dirty="0" smtClean="0">
                <a:solidFill>
                  <a:srgbClr val="FFFF00"/>
                </a:solidFill>
                <a:effectLst/>
                <a:latin typeface="+mj-lt"/>
                <a:cs typeface="Times New Roman" pitchFamily="18" charset="0"/>
              </a:rPr>
              <a:t>THỨ </a:t>
            </a:r>
            <a:r>
              <a:rPr lang="en-US" sz="5400" b="0" dirty="0">
                <a:solidFill>
                  <a:srgbClr val="FFFF00"/>
                </a:solidFill>
                <a:effectLst/>
                <a:latin typeface="+mj-lt"/>
                <a:cs typeface="Times New Roman" pitchFamily="18" charset="0"/>
              </a:rPr>
              <a:t>TƯ</a:t>
            </a:r>
          </a:p>
          <a:p>
            <a:r>
              <a:rPr lang="vi-VN" sz="5400" b="0" dirty="0">
                <a:solidFill>
                  <a:srgbClr val="FFFF00"/>
                </a:solidFill>
                <a:effectLst/>
                <a:latin typeface="+mj-lt"/>
                <a:cs typeface="Times New Roman" pitchFamily="18" charset="0"/>
              </a:rPr>
              <a:t>SAU CHÚA NHẬT X</a:t>
            </a:r>
            <a:r>
              <a:rPr lang="en-US" sz="5400" b="0" dirty="0">
                <a:solidFill>
                  <a:srgbClr val="FFFF00"/>
                </a:solidFill>
                <a:effectLst/>
                <a:latin typeface="+mj-lt"/>
                <a:cs typeface="Times New Roman" pitchFamily="18" charset="0"/>
              </a:rPr>
              <a:t>IV</a:t>
            </a:r>
            <a:endParaRPr lang="vi-VN" sz="5400" b="0" dirty="0">
              <a:solidFill>
                <a:srgbClr val="FFFF00"/>
              </a:solidFill>
              <a:effectLst/>
              <a:latin typeface="+mj-lt"/>
              <a:cs typeface="Times New Roman" pitchFamily="18" charset="0"/>
            </a:endParaRPr>
          </a:p>
          <a:p>
            <a:r>
              <a:rPr lang="vi-VN" sz="5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8259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495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446550"/>
          </a:xfrm>
          <a:prstGeom prst="rect">
            <a:avLst/>
          </a:prstGeom>
        </p:spPr>
        <p:txBody>
          <a:bodyPr>
            <a:spAutoFit/>
          </a:bodyPr>
          <a:lstStyle/>
          <a:p>
            <a:pPr algn="ctr"/>
            <a:r>
              <a:rPr lang="en-US" sz="4400" b="1" dirty="0">
                <a:solidFill>
                  <a:srgbClr val="FFFF00"/>
                </a:solidFill>
              </a:rPr>
              <a:t>DÂNG LÊN NGÀI</a:t>
            </a:r>
            <a:r>
              <a:rPr lang="en-US" sz="8000" dirty="0">
                <a:solidFill>
                  <a:srgbClr val="FFFF00"/>
                </a:solidFill>
              </a:rPr>
              <a:t/>
            </a:r>
            <a:br>
              <a:rPr lang="en-US" sz="8000" dirty="0">
                <a:solidFill>
                  <a:srgbClr val="FFFF00"/>
                </a:solidFill>
              </a:rPr>
            </a:br>
            <a:r>
              <a:rPr lang="en-US" sz="4400" dirty="0" err="1">
                <a:solidFill>
                  <a:srgbClr val="FFFF00"/>
                </a:solidFill>
              </a:rPr>
              <a:t>Giang</a:t>
            </a:r>
            <a:r>
              <a:rPr lang="en-US" sz="4400" dirty="0">
                <a:solidFill>
                  <a:srgbClr val="FFFF00"/>
                </a:solidFill>
              </a:rPr>
              <a:t> </a:t>
            </a:r>
            <a:r>
              <a:rPr lang="en-US" sz="4400" dirty="0" err="1">
                <a:solidFill>
                  <a:srgbClr val="FFFF00"/>
                </a:solidFill>
              </a:rPr>
              <a:t>Ân</a:t>
            </a:r>
            <a:endParaRPr lang="en-US" sz="8000"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Dâng lên Ngài giọt mồ hôi đổ xuống nương đồng, dâng lên Ngài đôi tay này bao ngày vun xới. Hạt lúa đơm bông kết trái thơm lành, xin kính dâng lên Ngài đây bánh rượu nho ngát hương.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niềm tri ân con dâng lên Chúa, con dâng lên Chúa, Chúa ơi, Chúa ơi! Xin đón nhận của lễ con dâng.</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Dâng lên Ngài ngàn lời ca nhạc khúc an hòa, muôn ơn lành Cha ban tặng cho toàn thế giới. Cuộc sống an vui ghi dấu ơn Trời, luôn thắm tươi môi cười chan chứa tình thương khắp nơi.</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niềm tri ân con dâng lên Chúa, con dâng lên Chúa, Chúa ơi, Chúa ơi! Xin đón nhận của lễ con dâng.</a:t>
            </a:r>
            <a:endParaRPr lang="en-US" sz="6000" b="0" dirty="0">
              <a:solidFill>
                <a:schemeClr val="bg1"/>
              </a:solidFill>
              <a:effectLst/>
            </a:endParaRPr>
          </a:p>
        </p:txBody>
      </p:sp>
    </p:spTree>
    <p:extLst>
      <p:ext uri="{BB962C8B-B14F-4D97-AF65-F5344CB8AC3E}">
        <p14:creationId xmlns:p14="http://schemas.microsoft.com/office/powerpoint/2010/main" val="50634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5710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vi-VN" sz="6600" b="1" dirty="0">
                <a:solidFill>
                  <a:srgbClr val="FFFF00"/>
                </a:solidFill>
              </a:rPr>
              <a:t>DẪN CON TỪNG BƯỚC</a:t>
            </a:r>
            <a:r>
              <a:rPr lang="vi-VN" sz="8800" dirty="0">
                <a:solidFill>
                  <a:srgbClr val="FFFF00"/>
                </a:solidFill>
              </a:rPr>
              <a:t/>
            </a:r>
            <a:br>
              <a:rPr lang="vi-VN" sz="8800" dirty="0">
                <a:solidFill>
                  <a:srgbClr val="FFFF00"/>
                </a:solidFill>
              </a:rPr>
            </a:br>
            <a:r>
              <a:rPr lang="vi-VN" sz="6600" i="1" dirty="0">
                <a:solidFill>
                  <a:schemeClr val="bg1"/>
                </a:solidFill>
              </a:rPr>
              <a:t>Lm. Nguyễn Duy</a:t>
            </a:r>
            <a:r>
              <a:rPr lang="en-US" sz="6600" i="1" dirty="0">
                <a:solidFill>
                  <a:schemeClr val="bg1"/>
                </a:solidFill>
              </a:rPr>
              <a:t/>
            </a:r>
            <a:br>
              <a:rPr lang="en-US" sz="6600" i="1" dirty="0">
                <a:solidFill>
                  <a:schemeClr val="bg1"/>
                </a:solidFill>
              </a:rPr>
            </a:b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dirty="0">
                <a:solidFill>
                  <a:schemeClr val="bg1"/>
                </a:solidFill>
              </a:rPr>
              <a:t> </a:t>
            </a:r>
            <a:r>
              <a:rPr lang="vi-VN" sz="4800" dirty="0" smtClean="0">
                <a:solidFill>
                  <a:schemeClr val="bg1"/>
                </a:solidFill>
              </a:rPr>
              <a:t>Xin </a:t>
            </a:r>
            <a:r>
              <a:rPr lang="vi-VN" sz="4800" dirty="0">
                <a:solidFill>
                  <a:schemeClr val="bg1"/>
                </a:solidFill>
              </a:rPr>
              <a:t>Chúa dẫn con đi, từng bước trên con trong đời. Xin Chúa dắt con đi, cầm tay dìu con bước tới. Vì tương lai xa xăm, đời con đâu dám trông mong Chúa ơi. Con yếu hèn Chúa thương dìu dắt.</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9607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 Trên đường thế xa vời, mình con sao thấy đơn côi. Con từng đã ngậm ngùi, nào ai cùng con đi tới. Nhưng niềm tin dâng đầy, tình yêu Chúa thắp tương lai, niềm vui nối tiếp bao ngày, cùng Chúa bước đi trên đường.</a:t>
            </a:r>
            <a:endParaRPr lang="en-US" sz="4700" b="0" dirty="0">
              <a:solidFill>
                <a:schemeClr val="bg1"/>
              </a:solidFill>
              <a:effectLst/>
            </a:endParaRPr>
          </a:p>
        </p:txBody>
      </p:sp>
    </p:spTree>
    <p:extLst>
      <p:ext uri="{BB962C8B-B14F-4D97-AF65-F5344CB8AC3E}">
        <p14:creationId xmlns:p14="http://schemas.microsoft.com/office/powerpoint/2010/main" val="414390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Xin giúp sức cho con bền vững đi trong cuộc đời. Ðôi mắt sácg tin yêu, hành trang tìm đến thế giới. Nguyện đôi tay con đây, dựng xây cho đất nước này thắm tươi, bao tháng ngày tương lai rực sáng.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 Trên đường thế xa vời, mình con sao thấy đơn côi. Con từng đã ngậm ngùi, nào ai cùng con đi tới. Nhưng niềm tin dâng đầy, tình yêu Chúa thắp tương lai, niềm vui nối tiếp bao ngày, cùng Chúa bước đi trên đường.</a:t>
            </a:r>
            <a:endParaRPr lang="en-US" sz="4700" b="0" dirty="0">
              <a:solidFill>
                <a:schemeClr val="bg1"/>
              </a:solidFill>
              <a:effectLst/>
            </a:endParaRPr>
          </a:p>
        </p:txBody>
      </p:sp>
    </p:spTree>
    <p:extLst>
      <p:ext uri="{BB962C8B-B14F-4D97-AF65-F5344CB8AC3E}">
        <p14:creationId xmlns:p14="http://schemas.microsoft.com/office/powerpoint/2010/main" val="275379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 Trên những lối con đi, nhiều lúc đau thương ê chề. Trên những lối con đi, nhiều khi mình con héo hắt. Nguyện cho con trung kiên, cùng đi với Chúa dịu hiền sáng tươi, tình yêu đời đã xanh ngày mới.</a:t>
            </a:r>
            <a:endParaRPr lang="en-US" sz="4800" b="0" dirty="0">
              <a:solidFill>
                <a:schemeClr val="bg1"/>
              </a:solidFill>
              <a:effectLst/>
            </a:endParaRPr>
          </a:p>
        </p:txBody>
      </p:sp>
    </p:spTree>
    <p:extLst>
      <p:ext uri="{BB962C8B-B14F-4D97-AF65-F5344CB8AC3E}">
        <p14:creationId xmlns:p14="http://schemas.microsoft.com/office/powerpoint/2010/main" val="5492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 Trên đường thế xa vời, mình con sao thấy đơn côi. Con từng đã ngậm ngùi, nào ai cùng con đi tới. Nhưng niềm tin dâng đầy, tình yêu Chúa thắp tương lai, niềm vui nối tiếp bao ngày, cùng Chúa bước đi trên đường.</a:t>
            </a:r>
            <a:endParaRPr lang="en-US" sz="4700" b="0" dirty="0">
              <a:solidFill>
                <a:schemeClr val="bg1"/>
              </a:solidFill>
              <a:effectLst/>
            </a:endParaRPr>
          </a:p>
        </p:txBody>
      </p:sp>
    </p:spTree>
    <p:extLst>
      <p:ext uri="{BB962C8B-B14F-4D97-AF65-F5344CB8AC3E}">
        <p14:creationId xmlns:p14="http://schemas.microsoft.com/office/powerpoint/2010/main" val="62259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882858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72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72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Lạy</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Thánh</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Giuse</a:t>
            </a:r>
            <a: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br>
            <a:r>
              <a:rPr lang="en-US" sz="6600" i="1" dirty="0" err="1">
                <a:solidFill>
                  <a:schemeClr val="bg1"/>
                </a:solidFill>
                <a:effectLst>
                  <a:outerShdw blurRad="38100" dist="38100" dir="2700000" algn="tl">
                    <a:srgbClr val="000000">
                      <a:alpha val="43137"/>
                    </a:srgbClr>
                  </a:outerShdw>
                </a:effectLst>
                <a:ea typeface="Times" pitchFamily="34" charset="0"/>
                <a:cs typeface="Times New Roman" pitchFamily="18" charset="0"/>
              </a:rPr>
              <a:t>Đạo</a:t>
            </a:r>
            <a:r>
              <a:rPr lang="en-US" sz="6600" i="1" dirty="0">
                <a:solidFill>
                  <a:schemeClr val="bg1"/>
                </a:solidFill>
                <a:effectLst>
                  <a:outerShdw blurRad="38100" dist="38100" dir="2700000" algn="tl">
                    <a:srgbClr val="000000">
                      <a:alpha val="43137"/>
                    </a:srgbClr>
                  </a:outerShdw>
                </a:effectLst>
                <a:ea typeface="Times" pitchFamily="34" charset="0"/>
                <a:cs typeface="Times New Roman" pitchFamily="18" charset="0"/>
              </a:rPr>
              <a:t> Minh</a:t>
            </a:r>
            <a:r>
              <a:rPr lang="en-US" sz="5400" i="1" dirty="0">
                <a:solidFill>
                  <a:schemeClr val="bg1"/>
                </a:solidFill>
                <a:effectLst>
                  <a:outerShdw blurRad="38100" dist="38100" dir="2700000" algn="tl">
                    <a:srgbClr val="000000">
                      <a:alpha val="43137"/>
                    </a:srgbClr>
                  </a:outerShdw>
                </a:effectLst>
                <a:ea typeface="Times" pitchFamily="34" charset="0"/>
                <a:cs typeface="Times New Roman" pitchFamily="18" charset="0"/>
              </a:rPr>
              <a:t/>
            </a:r>
            <a:br>
              <a:rPr lang="en-US" sz="5400" i="1" dirty="0">
                <a:solidFill>
                  <a:schemeClr val="bg1"/>
                </a:solidFill>
                <a:effectLst>
                  <a:outerShdw blurRad="38100" dist="38100" dir="2700000" algn="tl">
                    <a:srgbClr val="000000">
                      <a:alpha val="43137"/>
                    </a:srgbClr>
                  </a:outerShdw>
                </a:effectLst>
                <a:ea typeface="Times" pitchFamily="34" charset="0"/>
                <a:cs typeface="Times New Roman" pitchFamily="18" charset="0"/>
              </a:rPr>
            </a:br>
            <a:endParaRPr lang="en-US" sz="7200" i="1" dirty="0">
              <a:solidFill>
                <a:schemeClr val="bg1"/>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421547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a:bodyPr>
          <a:lstStyle/>
          <a:p>
            <a:pPr algn="just"/>
            <a:r>
              <a:rPr lang="en-US" sz="48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Tk4:</a:t>
            </a:r>
            <a:r>
              <a:rPr lang="en-US" sz="48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800" dirty="0">
                <a:solidFill>
                  <a:schemeClr val="bg1"/>
                </a:solidFill>
              </a:rPr>
              <a:t>Lạy Thánh Giuse gương mẫu cho người cần lao. Mặc dù vất vả Cha luôn giữ lòng thanh cao. Dám xin Cha lành thương giúp thợ thuyền lao khổ. Biết đem thanh bần dọn ngày phúc vinh đời sau.</a:t>
            </a:r>
            <a:endParaRPr lang="en-US" sz="4800" dirty="0">
              <a:solidFill>
                <a:schemeClr val="bg1"/>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189221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Autofit/>
          </a:bodyPr>
          <a:lstStyle/>
          <a:p>
            <a:pPr algn="just"/>
            <a:r>
              <a:rPr lang="en-US" sz="4800" u="sng"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Đk</a:t>
            </a:r>
            <a:r>
              <a:rPr lang="en-US" sz="48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a:t>
            </a:r>
            <a:r>
              <a:rPr lang="en-US" sz="48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vinh phúc vô biên.</a:t>
            </a:r>
            <a:endParaRPr lang="en-US" sz="4800" dirty="0">
              <a:solidFill>
                <a:schemeClr val="bg1"/>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34653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8000" b="1" dirty="0">
                <a:solidFill>
                  <a:srgbClr val="FFFF00"/>
                </a:solidFill>
              </a:rPr>
              <a:t>CÙNG NHỊP BƯỚC</a:t>
            </a:r>
            <a:r>
              <a:rPr lang="vi-VN" sz="8000" dirty="0">
                <a:solidFill>
                  <a:srgbClr val="FFFF00"/>
                </a:solidFill>
              </a:rPr>
              <a:t/>
            </a:r>
            <a:br>
              <a:rPr lang="vi-VN" sz="8000" dirty="0">
                <a:solidFill>
                  <a:srgbClr val="FFFF00"/>
                </a:solidFill>
              </a:rPr>
            </a:br>
            <a:r>
              <a:rPr lang="vi-VN" sz="6000" dirty="0">
                <a:solidFill>
                  <a:srgbClr val="FFFF00"/>
                </a:solidFill>
              </a:rPr>
              <a:t>Giang Ân</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0143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u="sng" dirty="0">
                <a:solidFill>
                  <a:srgbClr val="FFFF00"/>
                </a:solidFill>
                <a:effectLst/>
                <a:latin typeface="+mj-lt"/>
              </a:rPr>
              <a:t>ĐK:</a:t>
            </a:r>
            <a:r>
              <a:rPr lang="vi-VN" sz="5000" dirty="0">
                <a:solidFill>
                  <a:schemeClr val="bg1"/>
                </a:solidFill>
                <a:effectLst/>
                <a:latin typeface="+mj-lt"/>
              </a:rPr>
              <a:t> </a:t>
            </a:r>
            <a:r>
              <a:rPr lang="vi-VN" sz="5000" dirty="0">
                <a:solidFill>
                  <a:schemeClr val="bg1"/>
                </a:solidFill>
                <a:latin typeface="+mj-lt"/>
              </a:rPr>
              <a:t>Cùng nhịp bước ta đi về Cung Thánh Ngài. Lòng hân hoan sướng vui, miệng ca vang tán dương ân tình Thiên Chúa. Này người hỡi! Mau lên ta về Nhà Chúa an vui, cất bước đi trong tiếng reo mừng.</a:t>
            </a:r>
            <a:endParaRPr lang="vi-VN" sz="500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a:t>
            </a:r>
            <a:r>
              <a:rPr lang="vi-VN" sz="5200" b="0" u="sng" dirty="0">
                <a:solidFill>
                  <a:srgbClr val="FFFF00"/>
                </a:solidFill>
                <a:effectLst/>
                <a:latin typeface="+mj-lt"/>
              </a:rPr>
              <a:t>1.</a:t>
            </a:r>
            <a:r>
              <a:rPr lang="vi-VN" sz="5200" b="0" dirty="0">
                <a:solidFill>
                  <a:schemeClr val="bg1"/>
                </a:solidFill>
                <a:effectLst/>
                <a:latin typeface="+mj-lt"/>
              </a:rPr>
              <a:t> </a:t>
            </a:r>
            <a:r>
              <a:rPr lang="vi-VN" sz="5200" dirty="0">
                <a:solidFill>
                  <a:schemeClr val="bg1"/>
                </a:solidFill>
                <a:latin typeface="+mj-lt"/>
              </a:rPr>
              <a:t>Khắp muôn phương về đây dâng niềm cảm mến, biết bao nhiêu hồng ân trong đời nhân thế, Năm tháng trôi qua Thiên Chúa thương ta ân phúc bao la: lời ngợi ca dâng Chúa Thiên Tòa.</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u="sng" dirty="0">
                <a:solidFill>
                  <a:srgbClr val="FFFF00"/>
                </a:solidFill>
                <a:effectLst/>
                <a:latin typeface="+mj-lt"/>
              </a:rPr>
              <a:t>ĐK:</a:t>
            </a:r>
            <a:r>
              <a:rPr lang="vi-VN" sz="5000" dirty="0">
                <a:solidFill>
                  <a:schemeClr val="bg1"/>
                </a:solidFill>
                <a:effectLst/>
                <a:latin typeface="+mj-lt"/>
              </a:rPr>
              <a:t> </a:t>
            </a:r>
            <a:r>
              <a:rPr lang="vi-VN" sz="5000" dirty="0">
                <a:solidFill>
                  <a:schemeClr val="bg1"/>
                </a:solidFill>
                <a:latin typeface="+mj-lt"/>
              </a:rPr>
              <a:t>Cùng nhịp bước ta đi về Cung Thánh Ngài. Lòng hân hoan sướng vui, miệng ca vang tán dương ân tình Thiên Chúa. Này người hỡi! Mau lên ta về Nhà Chúa an vui, cất bước đi trong tiếng reo mừng.</a:t>
            </a:r>
            <a:endParaRPr lang="vi-VN" sz="5000" dirty="0">
              <a:solidFill>
                <a:schemeClr val="bg1"/>
              </a:solidFill>
              <a:effectLst/>
              <a:latin typeface="+mj-lt"/>
            </a:endParaRPr>
          </a:p>
        </p:txBody>
      </p:sp>
    </p:spTree>
    <p:extLst>
      <p:ext uri="{BB962C8B-B14F-4D97-AF65-F5344CB8AC3E}">
        <p14:creationId xmlns:p14="http://schemas.microsoft.com/office/powerpoint/2010/main" val="37527734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219200" y="3573840"/>
            <a:ext cx="7053367" cy="1569660"/>
          </a:xfrm>
          <a:prstGeom prst="rect">
            <a:avLst/>
          </a:prstGeom>
        </p:spPr>
        <p:txBody>
          <a:bodyPr wrap="square">
            <a:spAutoFit/>
          </a:bodyPr>
          <a:lstStyle/>
          <a:p>
            <a:r>
              <a:rPr lang="vi-VN" sz="3200" u="sng" dirty="0">
                <a:solidFill>
                  <a:srgbClr val="FFFF00"/>
                </a:solidFill>
              </a:rPr>
              <a:t>Bài đọc 1</a:t>
            </a:r>
          </a:p>
          <a:p>
            <a:r>
              <a:rPr lang="vi-VN" sz="3200" i="1" dirty="0" smtClean="0">
                <a:solidFill>
                  <a:srgbClr val="FFFF00"/>
                </a:solidFill>
              </a:rPr>
              <a:t>Đây </a:t>
            </a:r>
            <a:r>
              <a:rPr lang="vi-VN" sz="3200" i="1" dirty="0">
                <a:solidFill>
                  <a:srgbClr val="FFFF00"/>
                </a:solidFill>
              </a:rPr>
              <a:t>là thời kiếm tìm Đức Chúa</a:t>
            </a:r>
            <a:r>
              <a:rPr lang="vi-VN" sz="3200" i="1" dirty="0" smtClean="0">
                <a:solidFill>
                  <a:srgbClr val="FFFF00"/>
                </a:solidFill>
              </a:rPr>
              <a:t>.</a:t>
            </a:r>
            <a:endParaRPr lang="vi-VN" sz="3200" i="1" dirty="0">
              <a:solidFill>
                <a:srgbClr val="FFFF00"/>
              </a:solidFill>
            </a:endParaRPr>
          </a:p>
          <a:p>
            <a:r>
              <a:rPr lang="vi-VN" sz="3200" dirty="0">
                <a:solidFill>
                  <a:srgbClr val="FFFF00"/>
                </a:solidFill>
              </a:rPr>
              <a:t>Bài trích sách ngôn sứ Hô-sê.</a:t>
            </a:r>
            <a:endParaRPr lang="vi-VN" sz="3200" dirty="0">
              <a:solidFill>
                <a:srgbClr val="FFFF00"/>
              </a:solidFill>
            </a:endParaRPr>
          </a:p>
        </p:txBody>
      </p:sp>
    </p:spTree>
    <p:extLst>
      <p:ext uri="{BB962C8B-B14F-4D97-AF65-F5344CB8AC3E}">
        <p14:creationId xmlns:p14="http://schemas.microsoft.com/office/powerpoint/2010/main" val="187740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Hãy không ngừng tìm kiếm Thánh Nhan.</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751" y="285750"/>
            <a:ext cx="3248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Chúa nói : Triều đại Thiên Chúa đã đến gần. Anh em hãy sám hối và tin vào Tin Mừng.</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779</Words>
  <Application>Microsoft Office PowerPoint</Application>
  <PresentationFormat>On-screen Show (16:9)</PresentationFormat>
  <Paragraphs>32</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9_Office Theme</vt:lpstr>
      <vt:lpstr>16_Office Theme</vt:lpstr>
      <vt:lpstr>17_Office Theme</vt:lpstr>
      <vt:lpstr>PowerPoint Presentation</vt:lpstr>
      <vt:lpstr>PowerPoint Presentation</vt:lpstr>
      <vt:lpstr>Ca Nhập Lễ CÙNG NHỊP BƯỚC Giang 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Dâng lên Ngài giọt mồ hôi đổ xuống nương đồng, dâng lên Ngài đôi tay này bao ngày vun xới. Hạt lúa đơm bông kết trái thơm lành, xin kính dâng lên Ngài đây bánh rượu nho ngát hương.</vt:lpstr>
      <vt:lpstr>Đk: Một niềm tri ân con dâng lên Chúa, con dâng lên Chúa, Chúa ơi, Chúa ơi! Xin đón nhận của lễ con dâng.</vt:lpstr>
      <vt:lpstr>Tk2: Dâng lên Ngài ngàn lời ca nhạc khúc an hòa, muôn ơn lành Cha ban tặng cho toàn thế giới. Cuộc sống an vui ghi dấu ơn Trời, luôn thắm tươi môi cười chan chứa tình thương khắp nơi.</vt:lpstr>
      <vt:lpstr>Đk: Một niềm tri ân con dâng lên Chúa, con dâng lên Chúa, Chúa ơi, Chúa ơi! Xin đón nhận của lễ con dâng.</vt:lpstr>
      <vt:lpstr>PowerPoint Presentation</vt:lpstr>
      <vt:lpstr>Ca Nguyện Hiệp Lễ DẪN CON TỪNG BƯỚC Lm. Nguyễn Duy </vt:lpstr>
      <vt:lpstr>Tk1: Xin Chúa dẫn con đi, từng bước trên con trong đời. Xin Chúa dắt con đi, cầm tay dìu con bước tới. Vì tương lai xa xăm, đời con đâu dám trông mong Chúa ơi. Con yếu hèn Chúa thương dìu dắt.</vt:lpstr>
      <vt:lpstr>Đk:  Trên đường thế xa vời, mình con sao thấy đơn côi. Con từng đã ngậm ngùi, nào ai cùng con đi tới. Nhưng niềm tin dâng đầy, tình yêu Chúa thắp tương lai, niềm vui nối tiếp bao ngày, cùng Chúa bước đi trên đường.</vt:lpstr>
      <vt:lpstr>Tk2: Xin giúp sức cho con bền vững đi trong cuộc đời. Ðôi mắt sácg tin yêu, hành trang tìm đến thế giới. Nguyện đôi tay con đây, dựng xây cho đất nước này thắm tươi, bao tháng ngày tương lai rực sáng.</vt:lpstr>
      <vt:lpstr>Đk:  Trên đường thế xa vời, mình con sao thấy đơn côi. Con từng đã ngậm ngùi, nào ai cùng con đi tới. Nhưng niềm tin dâng đầy, tình yêu Chúa thắp tương lai, niềm vui nối tiếp bao ngày, cùng Chúa bước đi trên đường.</vt:lpstr>
      <vt:lpstr>Tk3:  Trên những lối con đi, nhiều lúc đau thương ê chề. Trên những lối con đi, nhiều khi mình con héo hắt. Nguyện cho con trung kiên, cùng đi với Chúa dịu hiền sáng tươi, tình yêu đời đã xanh ngày mới.</vt:lpstr>
      <vt:lpstr>Đk:  Trên đường thế xa vời, mình con sao thấy đơn côi. Con từng đã ngậm ngùi, nào ai cùng con đi tới. Nhưng niềm tin dâng đầy, tình yêu Chúa thắp tương lai, niềm vui nối tiếp bao ngày, cùng Chúa bước đi trên đường.</vt:lpstr>
      <vt:lpstr>PowerPoint Presentation</vt:lpstr>
      <vt:lpstr>PowerPoint Presentation</vt:lpstr>
      <vt:lpstr> Ca Kết lễ Lạy Thánh Giuse Đạo Minh </vt:lpstr>
      <vt:lpstr>Tk4: Lạy Thánh Giuse gương mẫu cho người cần lao. Mặc dù vất vả Cha luôn giữ lòng thanh cao. Dám xin Cha lành thương giúp thợ thuyền lao khổ. Biết đem thanh bần dọn ngày phúc vinh đời sau.</vt:lpstr>
      <vt:lpstr>Đk: Mừng lạy Cha chí nhân chí lành. Là bạn thanh sạch Đức Nữ Trinh. Nhân đức Cha rạng ngời. Soi chiếu muôn nghìn đời. Nguyện cho con noi dấu Người liên. Để sau được vinh phúc vô biên.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60</cp:revision>
  <dcterms:created xsi:type="dcterms:W3CDTF">2022-10-30T00:36:35Z</dcterms:created>
  <dcterms:modified xsi:type="dcterms:W3CDTF">2024-07-03T22:05:54Z</dcterms:modified>
</cp:coreProperties>
</file>