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4" r:id="rId2"/>
    <p:sldMasterId id="2147484128" r:id="rId3"/>
    <p:sldMasterId id="2147484136" r:id="rId4"/>
    <p:sldMasterId id="2147484160" r:id="rId5"/>
    <p:sldMasterId id="2147484172" r:id="rId6"/>
    <p:sldMasterId id="2147484184" r:id="rId7"/>
    <p:sldMasterId id="2147484196" r:id="rId8"/>
  </p:sldMasterIdLst>
  <p:sldIdLst>
    <p:sldId id="386" r:id="rId9"/>
    <p:sldId id="387" r:id="rId10"/>
    <p:sldId id="459" r:id="rId11"/>
    <p:sldId id="460" r:id="rId12"/>
    <p:sldId id="461" r:id="rId13"/>
    <p:sldId id="462" r:id="rId14"/>
    <p:sldId id="463" r:id="rId15"/>
    <p:sldId id="464" r:id="rId16"/>
    <p:sldId id="403" r:id="rId17"/>
    <p:sldId id="404" r:id="rId18"/>
    <p:sldId id="405" r:id="rId19"/>
    <p:sldId id="406" r:id="rId20"/>
    <p:sldId id="407" r:id="rId21"/>
    <p:sldId id="408" r:id="rId22"/>
    <p:sldId id="409" r:id="rId23"/>
    <p:sldId id="410" r:id="rId24"/>
    <p:sldId id="411" r:id="rId25"/>
    <p:sldId id="388" r:id="rId26"/>
    <p:sldId id="431" r:id="rId27"/>
    <p:sldId id="425" r:id="rId28"/>
    <p:sldId id="389" r:id="rId29"/>
    <p:sldId id="426" r:id="rId30"/>
    <p:sldId id="427" r:id="rId31"/>
    <p:sldId id="428" r:id="rId32"/>
    <p:sldId id="429" r:id="rId33"/>
    <p:sldId id="430" r:id="rId34"/>
    <p:sldId id="390" r:id="rId35"/>
    <p:sldId id="391" r:id="rId36"/>
    <p:sldId id="561" r:id="rId37"/>
    <p:sldId id="519" r:id="rId38"/>
    <p:sldId id="401" r:id="rId39"/>
    <p:sldId id="402" r:id="rId40"/>
    <p:sldId id="551" r:id="rId41"/>
    <p:sldId id="552" r:id="rId42"/>
    <p:sldId id="553" r:id="rId43"/>
    <p:sldId id="554" r:id="rId44"/>
    <p:sldId id="555" r:id="rId45"/>
    <p:sldId id="556" r:id="rId46"/>
    <p:sldId id="557" r:id="rId47"/>
    <p:sldId id="558" r:id="rId48"/>
    <p:sldId id="559" r:id="rId49"/>
    <p:sldId id="520" r:id="rId50"/>
    <p:sldId id="550" r:id="rId51"/>
    <p:sldId id="392" r:id="rId52"/>
    <p:sldId id="393" r:id="rId53"/>
    <p:sldId id="422" r:id="rId54"/>
    <p:sldId id="432" r:id="rId55"/>
    <p:sldId id="433" r:id="rId56"/>
    <p:sldId id="435" r:id="rId57"/>
    <p:sldId id="436" r:id="rId58"/>
    <p:sldId id="437" r:id="rId59"/>
    <p:sldId id="438" r:id="rId60"/>
    <p:sldId id="439" r:id="rId61"/>
    <p:sldId id="440" r:id="rId62"/>
    <p:sldId id="441" r:id="rId63"/>
    <p:sldId id="442" r:id="rId64"/>
    <p:sldId id="443" r:id="rId65"/>
    <p:sldId id="448" r:id="rId66"/>
    <p:sldId id="449" r:id="rId67"/>
    <p:sldId id="450" r:id="rId68"/>
    <p:sldId id="455" r:id="rId69"/>
    <p:sldId id="456" r:id="rId70"/>
    <p:sldId id="454" r:id="rId71"/>
    <p:sldId id="451" r:id="rId72"/>
    <p:sldId id="452" r:id="rId73"/>
    <p:sldId id="465"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53" d="100"/>
          <a:sy n="153" d="100"/>
        </p:scale>
        <p:origin x="389" y="110"/>
      </p:cViewPr>
      <p:guideLst>
        <p:guide orient="horz" pos="1620"/>
        <p:guide pos="2880"/>
      </p:guideLst>
    </p:cSldViewPr>
  </p:slideViewPr>
  <p:outlineViewPr>
    <p:cViewPr>
      <p:scale>
        <a:sx n="33" d="100"/>
        <a:sy n="33" d="100"/>
      </p:scale>
      <p:origin x="0" y="960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0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055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17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41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3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08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48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20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35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0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991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194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581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567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748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07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528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195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14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376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984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338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156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6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941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97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02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141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5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960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474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4057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045619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564210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07289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644258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7930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425351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4803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52755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736747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87127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499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389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68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0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583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18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854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495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0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438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4541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86711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30328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98245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90139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7335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68676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4819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7379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864130"/>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220727438"/>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86210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7742135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dirty="0">
                <a:solidFill>
                  <a:srgbClr val="003366"/>
                </a:solidFill>
              </a:rPr>
              <a:t>CHIỀU </a:t>
            </a:r>
            <a:r>
              <a:rPr lang="en-US" b="0" dirty="0">
                <a:solidFill>
                  <a:srgbClr val="003366"/>
                </a:solidFill>
                <a:effectLst/>
                <a:latin typeface="+mj-lt"/>
              </a:rPr>
              <a:t>THỨ </a:t>
            </a:r>
            <a:r>
              <a:rPr lang="en-US" dirty="0">
                <a:solidFill>
                  <a:srgbClr val="003366"/>
                </a:solidFill>
              </a:rPr>
              <a:t>TƯ</a:t>
            </a:r>
            <a:r>
              <a:rPr lang="en-US" b="0" dirty="0">
                <a:solidFill>
                  <a:srgbClr val="003366"/>
                </a:solidFill>
                <a:effectLst/>
                <a:latin typeface="+mj-lt"/>
              </a:rPr>
              <a:t> NGÀY </a:t>
            </a:r>
            <a:r>
              <a:rPr lang="en-US" dirty="0">
                <a:solidFill>
                  <a:srgbClr val="003366"/>
                </a:solidFill>
              </a:rPr>
              <a:t>14-08</a:t>
            </a:r>
            <a:br>
              <a:rPr lang="en-US" dirty="0">
                <a:solidFill>
                  <a:srgbClr val="003366"/>
                </a:solidFill>
              </a:rPr>
            </a:br>
            <a:r>
              <a:rPr lang="en-US" dirty="0">
                <a:solidFill>
                  <a:srgbClr val="003366"/>
                </a:solidFill>
              </a:rPr>
              <a:t>THÁNH LỄ VỌNG</a:t>
            </a:r>
            <a:br>
              <a:rPr lang="en-US" b="0" dirty="0">
                <a:solidFill>
                  <a:srgbClr val="003366"/>
                </a:solidFill>
                <a:effectLst/>
                <a:latin typeface="+mj-lt"/>
              </a:rPr>
            </a:br>
            <a:r>
              <a:rPr lang="en-US" b="0" dirty="0">
                <a:solidFill>
                  <a:srgbClr val="C00000"/>
                </a:solidFill>
                <a:effectLst/>
                <a:latin typeface="+mj-lt"/>
              </a:rPr>
              <a:t>ĐỨC MARIA HỒN XÁC LÊN TRỜI</a:t>
            </a:r>
            <a:br>
              <a:rPr lang="en-US" b="0" dirty="0">
                <a:solidFill>
                  <a:srgbClr val="003366"/>
                </a:solidFill>
                <a:effectLst/>
                <a:latin typeface="+mj-lt"/>
              </a:rPr>
            </a:br>
            <a:r>
              <a:rPr lang="en-US" i="1" dirty="0">
                <a:solidFill>
                  <a:srgbClr val="003366"/>
                </a:solidFill>
              </a:rPr>
              <a:t>( </a:t>
            </a:r>
            <a:r>
              <a:rPr lang="en-US" i="1" dirty="0" err="1">
                <a:solidFill>
                  <a:srgbClr val="003366"/>
                </a:solidFill>
              </a:rPr>
              <a:t>Sách</a:t>
            </a:r>
            <a:r>
              <a:rPr lang="en-US" i="1" dirty="0">
                <a:solidFill>
                  <a:srgbClr val="003366"/>
                </a:solidFill>
              </a:rPr>
              <a:t> </a:t>
            </a:r>
            <a:r>
              <a:rPr lang="en-US" i="1" dirty="0" err="1">
                <a:solidFill>
                  <a:srgbClr val="003366"/>
                </a:solidFill>
              </a:rPr>
              <a:t>bài</a:t>
            </a:r>
            <a:r>
              <a:rPr lang="en-US" i="1" dirty="0">
                <a:solidFill>
                  <a:srgbClr val="003366"/>
                </a:solidFill>
              </a:rPr>
              <a:t> </a:t>
            </a:r>
            <a:r>
              <a:rPr lang="en-US" i="1" dirty="0" err="1">
                <a:solidFill>
                  <a:srgbClr val="003366"/>
                </a:solidFill>
              </a:rPr>
              <a:t>đọc</a:t>
            </a:r>
            <a:r>
              <a:rPr lang="en-US" i="1" dirty="0">
                <a:solidFill>
                  <a:srgbClr val="003366"/>
                </a:solidFill>
              </a:rPr>
              <a:t> </a:t>
            </a:r>
            <a:r>
              <a:rPr lang="en-US" i="1" dirty="0" err="1">
                <a:solidFill>
                  <a:srgbClr val="003366"/>
                </a:solidFill>
              </a:rPr>
              <a:t>quyển</a:t>
            </a:r>
            <a:r>
              <a:rPr lang="en-US" i="1" dirty="0">
                <a:solidFill>
                  <a:srgbClr val="003366"/>
                </a:solidFill>
              </a:rPr>
              <a:t> 2 </a:t>
            </a:r>
            <a:r>
              <a:rPr lang="en-US" i="1" dirty="0" err="1">
                <a:solidFill>
                  <a:srgbClr val="003366"/>
                </a:solidFill>
              </a:rPr>
              <a:t>trang</a:t>
            </a:r>
            <a:r>
              <a:rPr lang="en-US" i="1" dirty="0">
                <a:solidFill>
                  <a:srgbClr val="003366"/>
                </a:solidFill>
              </a:rPr>
              <a:t> 779 )</a:t>
            </a:r>
            <a:endParaRPr lang="en-US" b="0" i="1" dirty="0">
              <a:solidFill>
                <a:srgbClr val="003366"/>
              </a:solidFill>
              <a:effectLst/>
            </a:endParaRPr>
          </a:p>
        </p:txBody>
      </p:sp>
      <p:pic>
        <p:nvPicPr>
          <p:cNvPr id="3" name="Picture 2">
            <a:extLst>
              <a:ext uri="{FF2B5EF4-FFF2-40B4-BE49-F238E27FC236}">
                <a16:creationId xmlns:a16="http://schemas.microsoft.com/office/drawing/2014/main" id="{0B71D73F-611E-3CB7-235C-06DE9902C85B}"/>
              </a:ext>
            </a:extLst>
          </p:cNvPr>
          <p:cNvPicPr>
            <a:picLocks noChangeAspect="1"/>
          </p:cNvPicPr>
          <p:nvPr/>
        </p:nvPicPr>
        <p:blipFill>
          <a:blip r:embed="rId3"/>
          <a:stretch>
            <a:fillRect/>
          </a:stretch>
        </p:blipFill>
        <p:spPr>
          <a:xfrm>
            <a:off x="2895600" y="4019550"/>
            <a:ext cx="3621338" cy="865707"/>
          </a:xfrm>
          <a:prstGeom prst="rect">
            <a:avLst/>
          </a:prstGeom>
        </p:spPr>
      </p:pic>
    </p:spTree>
    <p:extLst>
      <p:ext uri="{BB962C8B-B14F-4D97-AF65-F5344CB8AC3E}">
        <p14:creationId xmlns:p14="http://schemas.microsoft.com/office/powerpoint/2010/main" val="156408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81133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67670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6780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682739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09319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17668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554677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17892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5113"/>
            <a:ext cx="9144000" cy="1815882"/>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i="1" dirty="0" err="1">
                <a:solidFill>
                  <a:srgbClr val="FFFF00"/>
                </a:solidFill>
              </a:rPr>
              <a:t>Người</a:t>
            </a:r>
            <a:r>
              <a:rPr lang="en-US" sz="2800" i="1" dirty="0">
                <a:solidFill>
                  <a:srgbClr val="FFFF00"/>
                </a:solidFill>
              </a:rPr>
              <a:t> ta </a:t>
            </a:r>
            <a:r>
              <a:rPr lang="en-US" sz="2800" i="1" dirty="0" err="1">
                <a:solidFill>
                  <a:srgbClr val="FFFF00"/>
                </a:solidFill>
              </a:rPr>
              <a:t>đưa</a:t>
            </a:r>
            <a:r>
              <a:rPr lang="en-US" sz="2800" i="1" dirty="0">
                <a:solidFill>
                  <a:srgbClr val="FFFF00"/>
                </a:solidFill>
              </a:rPr>
              <a:t> </a:t>
            </a:r>
            <a:r>
              <a:rPr lang="en-US" sz="2800" i="1" dirty="0" err="1">
                <a:solidFill>
                  <a:srgbClr val="FFFF00"/>
                </a:solidFill>
              </a:rPr>
              <a:t>hòm</a:t>
            </a:r>
            <a:r>
              <a:rPr lang="en-US" sz="2800" i="1" dirty="0">
                <a:solidFill>
                  <a:srgbClr val="FFFF00"/>
                </a:solidFill>
              </a:rPr>
              <a:t> </a:t>
            </a:r>
            <a:r>
              <a:rPr lang="en-US" sz="2800" i="1" dirty="0" err="1">
                <a:solidFill>
                  <a:srgbClr val="FFFF00"/>
                </a:solidFill>
              </a:rPr>
              <a:t>bia</a:t>
            </a:r>
            <a:r>
              <a:rPr lang="en-US" sz="2800" i="1" dirty="0">
                <a:solidFill>
                  <a:srgbClr val="FFFF00"/>
                </a:solidFill>
              </a:rPr>
              <a:t> </a:t>
            </a:r>
            <a:r>
              <a:rPr lang="en-US" sz="2800" i="1" dirty="0" err="1">
                <a:solidFill>
                  <a:srgbClr val="FFFF00"/>
                </a:solidFill>
              </a:rPr>
              <a:t>Thiên</a:t>
            </a:r>
            <a:r>
              <a:rPr lang="en-US" sz="2800" i="1" dirty="0">
                <a:solidFill>
                  <a:srgbClr val="FFFF00"/>
                </a:solidFill>
              </a:rPr>
              <a:t> </a:t>
            </a:r>
            <a:r>
              <a:rPr lang="en-US" sz="2800" i="1" dirty="0" err="1">
                <a:solidFill>
                  <a:srgbClr val="FFFF00"/>
                </a:solidFill>
              </a:rPr>
              <a:t>Chúa</a:t>
            </a:r>
            <a:r>
              <a:rPr lang="en-US" sz="2800" i="1" dirty="0">
                <a:solidFill>
                  <a:srgbClr val="FFFF00"/>
                </a:solidFill>
              </a:rPr>
              <a:t> </a:t>
            </a:r>
            <a:r>
              <a:rPr lang="en-US" sz="2800" i="1" dirty="0" err="1">
                <a:solidFill>
                  <a:srgbClr val="FFFF00"/>
                </a:solidFill>
              </a:rPr>
              <a:t>vào</a:t>
            </a:r>
            <a:r>
              <a:rPr lang="en-US" sz="2800" i="1" dirty="0">
                <a:solidFill>
                  <a:srgbClr val="FFFF00"/>
                </a:solidFill>
              </a:rPr>
              <a:t> </a:t>
            </a:r>
            <a:r>
              <a:rPr lang="en-US" sz="2800" i="1" dirty="0" err="1">
                <a:solidFill>
                  <a:srgbClr val="FFFF00"/>
                </a:solidFill>
              </a:rPr>
              <a:t>đặt</a:t>
            </a:r>
            <a:r>
              <a:rPr lang="en-US" sz="2800" i="1" dirty="0">
                <a:solidFill>
                  <a:srgbClr val="FFFF00"/>
                </a:solidFill>
              </a:rPr>
              <a:t> </a:t>
            </a:r>
            <a:r>
              <a:rPr lang="en-US" sz="2800" i="1" dirty="0" err="1">
                <a:solidFill>
                  <a:srgbClr val="FFFF00"/>
                </a:solidFill>
              </a:rPr>
              <a:t>giữa</a:t>
            </a:r>
            <a:r>
              <a:rPr lang="en-US" sz="2800" i="1" dirty="0">
                <a:solidFill>
                  <a:srgbClr val="FFFF00"/>
                </a:solidFill>
              </a:rPr>
              <a:t> </a:t>
            </a:r>
            <a:r>
              <a:rPr lang="en-US" sz="2800" i="1" dirty="0" err="1">
                <a:solidFill>
                  <a:srgbClr val="FFFF00"/>
                </a:solidFill>
              </a:rPr>
              <a:t>Lều</a:t>
            </a:r>
            <a:r>
              <a:rPr lang="en-US" sz="2800" i="1" dirty="0">
                <a:solidFill>
                  <a:srgbClr val="FFFF00"/>
                </a:solidFill>
              </a:rPr>
              <a:t> </a:t>
            </a:r>
            <a:r>
              <a:rPr lang="en-US" sz="2800" i="1" dirty="0" err="1">
                <a:solidFill>
                  <a:srgbClr val="FFFF00"/>
                </a:solidFill>
              </a:rPr>
              <a:t>vua</a:t>
            </a:r>
            <a:endParaRPr lang="en-US" sz="2800" i="1" dirty="0">
              <a:solidFill>
                <a:srgbClr val="FFFF00"/>
              </a:solidFill>
            </a:endParaRPr>
          </a:p>
          <a:p>
            <a:r>
              <a:rPr lang="en-US" sz="2800" i="1" dirty="0" err="1">
                <a:solidFill>
                  <a:srgbClr val="FFFF00"/>
                </a:solidFill>
              </a:rPr>
              <a:t>Đa-vít</a:t>
            </a:r>
            <a:r>
              <a:rPr lang="en-US" sz="2800" i="1" dirty="0">
                <a:solidFill>
                  <a:srgbClr val="FFFF00"/>
                </a:solidFill>
              </a:rPr>
              <a:t> </a:t>
            </a:r>
            <a:r>
              <a:rPr lang="en-US" sz="2800" i="1" dirty="0" err="1">
                <a:solidFill>
                  <a:srgbClr val="FFFF00"/>
                </a:solidFill>
              </a:rPr>
              <a:t>đã</a:t>
            </a:r>
            <a:r>
              <a:rPr lang="en-US" sz="2800" i="1" dirty="0">
                <a:solidFill>
                  <a:srgbClr val="FFFF00"/>
                </a:solidFill>
              </a:rPr>
              <a:t> </a:t>
            </a:r>
            <a:r>
              <a:rPr lang="en-US" sz="2800" i="1" dirty="0" err="1">
                <a:solidFill>
                  <a:srgbClr val="FFFF00"/>
                </a:solidFill>
              </a:rPr>
              <a:t>dựng</a:t>
            </a:r>
            <a:r>
              <a:rPr lang="en-US" sz="2800" i="1" dirty="0">
                <a:solidFill>
                  <a:srgbClr val="FFFF00"/>
                </a:solidFill>
              </a:rPr>
              <a:t> </a:t>
            </a:r>
            <a:r>
              <a:rPr lang="en-US" sz="2800" i="1" dirty="0" err="1">
                <a:solidFill>
                  <a:srgbClr val="FFFF00"/>
                </a:solidFill>
              </a:rPr>
              <a:t>sẵn</a:t>
            </a:r>
            <a:r>
              <a:rPr lang="en-US" sz="2800" i="1" dirty="0">
                <a:solidFill>
                  <a:srgbClr val="FFFF00"/>
                </a:solidFill>
              </a:rPr>
              <a:t>.</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Sử</a:t>
            </a:r>
            <a:r>
              <a:rPr lang="en-US" sz="2800" dirty="0">
                <a:solidFill>
                  <a:srgbClr val="FFFF00"/>
                </a:solidFill>
              </a:rPr>
              <a:t> </a:t>
            </a:r>
            <a:r>
              <a:rPr lang="en-US" sz="2800" dirty="0" err="1">
                <a:solidFill>
                  <a:srgbClr val="FFFF00"/>
                </a:solidFill>
              </a:rPr>
              <a:t>niên</a:t>
            </a:r>
            <a:r>
              <a:rPr lang="en-US" sz="2800" dirty="0">
                <a:solidFill>
                  <a:srgbClr val="FFFF00"/>
                </a:solidFill>
              </a:rPr>
              <a:t> </a:t>
            </a:r>
            <a:r>
              <a:rPr lang="en-US" sz="2800" dirty="0" err="1">
                <a:solidFill>
                  <a:srgbClr val="FFFF00"/>
                </a:solidFill>
              </a:rPr>
              <a:t>biên</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hai</a:t>
            </a:r>
            <a:r>
              <a:rPr lang="en-US" sz="2800" dirty="0">
                <a:solidFill>
                  <a:srgbClr val="FFFF00"/>
                </a:solidFill>
              </a:rPr>
              <a:t>.</a:t>
            </a:r>
          </a:p>
        </p:txBody>
      </p:sp>
    </p:spTree>
    <p:extLst>
      <p:ext uri="{BB962C8B-B14F-4D97-AF65-F5344CB8AC3E}">
        <p14:creationId xmlns:p14="http://schemas.microsoft.com/office/powerpoint/2010/main" val="357920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err="1">
                <a:solidFill>
                  <a:srgbClr val="C00000"/>
                </a:solidFill>
              </a:rPr>
              <a:t>Lễ</a:t>
            </a:r>
            <a:r>
              <a:rPr lang="en-US" sz="5000" u="sng" dirty="0">
                <a:solidFill>
                  <a:srgbClr val="C00000"/>
                </a:solidFill>
              </a:rPr>
              <a:t> </a:t>
            </a:r>
            <a:r>
              <a:rPr lang="en-US" sz="5000" u="sng" dirty="0" err="1">
                <a:solidFill>
                  <a:srgbClr val="C00000"/>
                </a:solidFill>
              </a:rPr>
              <a:t>Vọng</a:t>
            </a:r>
            <a:r>
              <a:rPr lang="en-US" sz="5000" u="sng" dirty="0">
                <a:solidFill>
                  <a:srgbClr val="C00000"/>
                </a:solidFill>
              </a:rPr>
              <a:t> </a:t>
            </a:r>
            <a:r>
              <a:rPr lang="en-US" sz="5000" u="sng" dirty="0" err="1">
                <a:solidFill>
                  <a:srgbClr val="C00000"/>
                </a:solidFill>
              </a:rPr>
              <a:t>Đức</a:t>
            </a:r>
            <a:r>
              <a:rPr lang="en-US" sz="5000" u="sng" dirty="0">
                <a:solidFill>
                  <a:srgbClr val="C00000"/>
                </a:solidFill>
              </a:rPr>
              <a:t> </a:t>
            </a:r>
            <a:r>
              <a:rPr lang="en-US" sz="5000" u="sng" dirty="0" err="1">
                <a:solidFill>
                  <a:srgbClr val="C00000"/>
                </a:solidFill>
              </a:rPr>
              <a:t>Mẹ</a:t>
            </a:r>
            <a:r>
              <a:rPr lang="en-US" sz="5000" u="sng" dirty="0">
                <a:solidFill>
                  <a:srgbClr val="C00000"/>
                </a:solidFill>
              </a:rPr>
              <a:t> </a:t>
            </a:r>
            <a:r>
              <a:rPr lang="en-US" sz="5000" u="sng" dirty="0" err="1">
                <a:solidFill>
                  <a:srgbClr val="C00000"/>
                </a:solidFill>
              </a:rPr>
              <a:t>Lên</a:t>
            </a:r>
            <a:r>
              <a:rPr lang="en-US" sz="5000" u="sng" dirty="0">
                <a:solidFill>
                  <a:srgbClr val="C00000"/>
                </a:solidFill>
              </a:rPr>
              <a:t> </a:t>
            </a:r>
            <a:r>
              <a:rPr lang="en-US" sz="5000" u="sng" dirty="0" err="1">
                <a:solidFill>
                  <a:srgbClr val="C00000"/>
                </a:solidFill>
              </a:rPr>
              <a:t>Trời</a:t>
            </a:r>
            <a:br>
              <a:rPr lang="en-US" sz="5000" u="sng" dirty="0">
                <a:solidFill>
                  <a:srgbClr val="C00000"/>
                </a:solidFill>
              </a:rPr>
            </a:br>
            <a:r>
              <a:rPr lang="en-US" sz="5000" dirty="0" err="1">
                <a:solidFill>
                  <a:srgbClr val="C00000"/>
                </a:solidFill>
              </a:rPr>
              <a:t>Thánh</a:t>
            </a:r>
            <a:r>
              <a:rPr lang="en-US" sz="5000" dirty="0">
                <a:solidFill>
                  <a:srgbClr val="C00000"/>
                </a:solidFill>
              </a:rPr>
              <a:t> </a:t>
            </a:r>
            <a:r>
              <a:rPr lang="en-US" sz="5000" dirty="0" err="1">
                <a:solidFill>
                  <a:srgbClr val="C00000"/>
                </a:solidFill>
              </a:rPr>
              <a:t>Vịnh</a:t>
            </a:r>
            <a:r>
              <a:rPr lang="en-US" sz="5000" dirty="0">
                <a:solidFill>
                  <a:srgbClr val="C00000"/>
                </a:solidFill>
              </a:rPr>
              <a:t> 131</a:t>
            </a:r>
            <a:br>
              <a:rPr lang="en-US" sz="5000" dirty="0">
                <a:solidFill>
                  <a:srgbClr val="C00000"/>
                </a:solidFill>
              </a:rPr>
            </a:br>
            <a:r>
              <a:rPr lang="en-US" sz="5000" dirty="0">
                <a:solidFill>
                  <a:srgbClr val="C00000"/>
                </a:solidFill>
              </a:rPr>
              <a:t>Kim Long</a:t>
            </a:r>
            <a:br>
              <a:rPr lang="en-US" sz="5000" dirty="0">
                <a:solidFill>
                  <a:srgbClr val="C00000"/>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F45F10B1-6827-C384-19C5-8780DDB94B70}"/>
              </a:ext>
            </a:extLst>
          </p:cNvPr>
          <p:cNvPicPr>
            <a:picLocks noChangeAspect="1"/>
          </p:cNvPicPr>
          <p:nvPr/>
        </p:nvPicPr>
        <p:blipFill>
          <a:blip r:embed="rId2"/>
          <a:stretch>
            <a:fillRect/>
          </a:stretch>
        </p:blipFill>
        <p:spPr>
          <a:xfrm>
            <a:off x="2743200" y="3790950"/>
            <a:ext cx="3621338" cy="865707"/>
          </a:xfrm>
          <a:prstGeom prst="rect">
            <a:avLst/>
          </a:prstGeom>
        </p:spPr>
      </p:pic>
    </p:spTree>
    <p:extLst>
      <p:ext uri="{BB962C8B-B14F-4D97-AF65-F5344CB8AC3E}">
        <p14:creationId xmlns:p14="http://schemas.microsoft.com/office/powerpoint/2010/main" val="193452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846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rgbClr val="C00000"/>
                </a:solidFill>
                <a:effectLst/>
              </a:rPr>
              <a:t>Đk</a:t>
            </a:r>
            <a:r>
              <a:rPr lang="en-US" sz="7200" b="0" u="sng" dirty="0">
                <a:solidFill>
                  <a:srgbClr val="C00000"/>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221275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rgbClr val="C00000"/>
                </a:solidFill>
              </a:rPr>
              <a:t>Tk1</a:t>
            </a:r>
            <a:r>
              <a:rPr lang="en-US" sz="5400" b="0" u="sng" dirty="0">
                <a:solidFill>
                  <a:srgbClr val="C00000"/>
                </a:solidFill>
                <a:effectLst/>
              </a:rPr>
              <a:t>:</a:t>
            </a:r>
            <a:r>
              <a:rPr lang="en-US" sz="5400" b="0" dirty="0">
                <a:solidFill>
                  <a:srgbClr val="003366"/>
                </a:solidFill>
                <a:effectLst/>
              </a:rPr>
              <a:t> </a:t>
            </a:r>
            <a:r>
              <a:rPr lang="vi-VN" sz="5400" dirty="0">
                <a:solidFill>
                  <a:srgbClr val="002060"/>
                </a:solidFill>
              </a:rPr>
              <a:t>Đang lúc ở Ep-ra-tha, vừa khi nghe được là chúng tôi tìm đến. Đến kiếm tìm hòm bia trong cánh đồng. Hân hoan vào chốn Chúa ngự đây mà cung bái.</a:t>
            </a:r>
            <a:endParaRPr lang="en-US" sz="5400" b="0" dirty="0">
              <a:solidFill>
                <a:srgbClr val="002060"/>
              </a:solidFill>
              <a:effectLst/>
            </a:endParaRPr>
          </a:p>
        </p:txBody>
      </p:sp>
    </p:spTree>
    <p:extLst>
      <p:ext uri="{BB962C8B-B14F-4D97-AF65-F5344CB8AC3E}">
        <p14:creationId xmlns:p14="http://schemas.microsoft.com/office/powerpoint/2010/main" val="115679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rgbClr val="C00000"/>
                </a:solidFill>
                <a:effectLst/>
              </a:rPr>
              <a:t>Đk</a:t>
            </a:r>
            <a:r>
              <a:rPr lang="en-US" sz="7200" b="0" u="sng" dirty="0">
                <a:solidFill>
                  <a:srgbClr val="C00000"/>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75124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rgbClr val="C00000"/>
                </a:solidFill>
              </a:rPr>
              <a:t>Tk2</a:t>
            </a:r>
            <a:r>
              <a:rPr lang="en-US" sz="5400" b="0" u="sng" dirty="0">
                <a:solidFill>
                  <a:srgbClr val="C00000"/>
                </a:solidFill>
                <a:effectLst/>
              </a:rPr>
              <a:t>:</a:t>
            </a:r>
            <a:r>
              <a:rPr lang="en-US" sz="5400" b="0" dirty="0">
                <a:solidFill>
                  <a:srgbClr val="003366"/>
                </a:solidFill>
                <a:effectLst/>
              </a:rPr>
              <a:t> </a:t>
            </a:r>
            <a:r>
              <a:rPr lang="vi-VN" sz="5400" dirty="0"/>
              <a:t> </a:t>
            </a:r>
            <a:r>
              <a:rPr lang="vi-VN" sz="5400" dirty="0">
                <a:solidFill>
                  <a:srgbClr val="002060"/>
                </a:solidFill>
              </a:rPr>
              <a:t>Xin Chúa hãy cùng hòm bia về nơi an nghỉ cho chúng dân mừng rỡ. Chúa hãy vì bầy tôi Đa-vít Ngài. Không xua người Chúa xức dầu thiêng mà phong chức.</a:t>
            </a:r>
            <a:endParaRPr lang="en-US" sz="5400" b="0" dirty="0">
              <a:solidFill>
                <a:srgbClr val="002060"/>
              </a:solidFill>
              <a:effectLst/>
            </a:endParaRPr>
          </a:p>
        </p:txBody>
      </p:sp>
    </p:spTree>
    <p:extLst>
      <p:ext uri="{BB962C8B-B14F-4D97-AF65-F5344CB8AC3E}">
        <p14:creationId xmlns:p14="http://schemas.microsoft.com/office/powerpoint/2010/main" val="333413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rgbClr val="C00000"/>
                </a:solidFill>
                <a:effectLst/>
              </a:rPr>
              <a:t>Đk</a:t>
            </a:r>
            <a:r>
              <a:rPr lang="en-US" sz="7200" b="0" u="sng" dirty="0">
                <a:solidFill>
                  <a:srgbClr val="C00000"/>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3827239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C00000"/>
                </a:solidFill>
              </a:rPr>
              <a:t>Tk3</a:t>
            </a:r>
            <a:r>
              <a:rPr lang="en-US" sz="5400" b="0" u="sng" dirty="0">
                <a:solidFill>
                  <a:srgbClr val="C00000"/>
                </a:solidFill>
                <a:effectLst/>
              </a:rPr>
              <a:t>:</a:t>
            </a:r>
            <a:r>
              <a:rPr lang="en-US" sz="5400" b="0" dirty="0">
                <a:solidFill>
                  <a:srgbClr val="003366"/>
                </a:solidFill>
                <a:effectLst/>
              </a:rPr>
              <a:t> </a:t>
            </a:r>
            <a:r>
              <a:rPr lang="vi-VN" sz="5400" dirty="0">
                <a:solidFill>
                  <a:srgbClr val="002060"/>
                </a:solidFill>
              </a:rPr>
              <a:t>Thiên Chúa đã chọn Xi-on. Người lấy nơi này làm chốn an nghỉ mãi. Chúa phán rằng: Trải qua bao thế hệ. Ta an ngự mãi mãi ở đây vì ưa thích.</a:t>
            </a:r>
            <a:endParaRPr lang="en-US" sz="5400" b="0" dirty="0">
              <a:solidFill>
                <a:srgbClr val="002060"/>
              </a:solidFill>
              <a:effectLst/>
            </a:endParaRPr>
          </a:p>
        </p:txBody>
      </p:sp>
    </p:spTree>
    <p:extLst>
      <p:ext uri="{BB962C8B-B14F-4D97-AF65-F5344CB8AC3E}">
        <p14:creationId xmlns:p14="http://schemas.microsoft.com/office/powerpoint/2010/main" val="60905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rgbClr val="C00000"/>
                </a:solidFill>
                <a:effectLst/>
              </a:rPr>
              <a:t>Đk</a:t>
            </a:r>
            <a:r>
              <a:rPr lang="en-US" sz="7200" b="0" u="sng" dirty="0">
                <a:solidFill>
                  <a:srgbClr val="C00000"/>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320230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5113"/>
            <a:ext cx="9019277" cy="2246769"/>
          </a:xfrm>
          <a:prstGeom prst="rect">
            <a:avLst/>
          </a:prstGeom>
        </p:spPr>
        <p:txBody>
          <a:bodyPr wrap="square">
            <a:spAutoFit/>
          </a:bodyPr>
          <a:lstStyle/>
          <a:p>
            <a:r>
              <a:rPr lang="en-US" sz="2800" u="sng" dirty="0" err="1">
                <a:solidFill>
                  <a:srgbClr val="FFFF00"/>
                </a:solidFill>
              </a:rPr>
              <a:t>Bài</a:t>
            </a:r>
            <a:r>
              <a:rPr lang="en-US" sz="2800" u="sng" dirty="0">
                <a:solidFill>
                  <a:srgbClr val="FFFF00"/>
                </a:solidFill>
              </a:rPr>
              <a:t> </a:t>
            </a:r>
            <a:r>
              <a:rPr lang="en-US" sz="2800" u="sng" dirty="0" err="1">
                <a:solidFill>
                  <a:srgbClr val="FFFF00"/>
                </a:solidFill>
              </a:rPr>
              <a:t>đọc</a:t>
            </a:r>
            <a:r>
              <a:rPr lang="en-US" sz="2800" u="sng" dirty="0">
                <a:solidFill>
                  <a:srgbClr val="FFFF00"/>
                </a:solidFill>
              </a:rPr>
              <a:t> 2</a:t>
            </a:r>
          </a:p>
          <a:p>
            <a:r>
              <a:rPr lang="en-US" sz="2800" i="1" dirty="0" err="1">
                <a:solidFill>
                  <a:srgbClr val="FFFF00"/>
                </a:solidFill>
              </a:rPr>
              <a:t>Thiên</a:t>
            </a:r>
            <a:r>
              <a:rPr lang="en-US" sz="2800" i="1" dirty="0">
                <a:solidFill>
                  <a:srgbClr val="FFFF00"/>
                </a:solidFill>
              </a:rPr>
              <a:t> </a:t>
            </a:r>
            <a:r>
              <a:rPr lang="en-US" sz="2800" i="1" dirty="0" err="1">
                <a:solidFill>
                  <a:srgbClr val="FFFF00"/>
                </a:solidFill>
              </a:rPr>
              <a:t>Chúa</a:t>
            </a:r>
            <a:r>
              <a:rPr lang="en-US" sz="2800" i="1" dirty="0">
                <a:solidFill>
                  <a:srgbClr val="FFFF00"/>
                </a:solidFill>
              </a:rPr>
              <a:t> </a:t>
            </a:r>
            <a:r>
              <a:rPr lang="en-US" sz="2800" i="1" dirty="0" err="1">
                <a:solidFill>
                  <a:srgbClr val="FFFF00"/>
                </a:solidFill>
              </a:rPr>
              <a:t>đã</a:t>
            </a:r>
            <a:r>
              <a:rPr lang="en-US" sz="2800" i="1" dirty="0">
                <a:solidFill>
                  <a:srgbClr val="FFFF00"/>
                </a:solidFill>
              </a:rPr>
              <a:t> </a:t>
            </a:r>
            <a:r>
              <a:rPr lang="en-US" sz="2800" i="1" dirty="0" err="1">
                <a:solidFill>
                  <a:srgbClr val="FFFF00"/>
                </a:solidFill>
              </a:rPr>
              <a:t>cho</a:t>
            </a:r>
            <a:r>
              <a:rPr lang="en-US" sz="2800" i="1" dirty="0">
                <a:solidFill>
                  <a:srgbClr val="FFFF00"/>
                </a:solidFill>
              </a:rPr>
              <a:t> </a:t>
            </a:r>
            <a:r>
              <a:rPr lang="en-US" sz="2800" i="1" dirty="0" err="1">
                <a:solidFill>
                  <a:srgbClr val="FFFF00"/>
                </a:solidFill>
              </a:rPr>
              <a:t>chúng</a:t>
            </a:r>
            <a:r>
              <a:rPr lang="en-US" sz="2800" i="1" dirty="0">
                <a:solidFill>
                  <a:srgbClr val="FFFF00"/>
                </a:solidFill>
              </a:rPr>
              <a:t> ta </a:t>
            </a:r>
            <a:r>
              <a:rPr lang="en-US" sz="2800" i="1" dirty="0" err="1">
                <a:solidFill>
                  <a:srgbClr val="FFFF00"/>
                </a:solidFill>
              </a:rPr>
              <a:t>chiến</a:t>
            </a:r>
            <a:r>
              <a:rPr lang="en-US" sz="2800" i="1" dirty="0">
                <a:solidFill>
                  <a:srgbClr val="FFFF00"/>
                </a:solidFill>
              </a:rPr>
              <a:t> </a:t>
            </a:r>
            <a:r>
              <a:rPr lang="en-US" sz="2800" i="1" dirty="0" err="1">
                <a:solidFill>
                  <a:srgbClr val="FFFF00"/>
                </a:solidFill>
              </a:rPr>
              <a:t>thắng</a:t>
            </a:r>
            <a:r>
              <a:rPr lang="en-US" sz="2800" i="1" dirty="0">
                <a:solidFill>
                  <a:srgbClr val="FFFF00"/>
                </a:solidFill>
              </a:rPr>
              <a:t> </a:t>
            </a:r>
            <a:r>
              <a:rPr lang="en-US" sz="2800" i="1" dirty="0" err="1">
                <a:solidFill>
                  <a:srgbClr val="FFFF00"/>
                </a:solidFill>
              </a:rPr>
              <a:t>nhờ</a:t>
            </a:r>
            <a:r>
              <a:rPr lang="en-US" sz="2800" i="1" dirty="0">
                <a:solidFill>
                  <a:srgbClr val="FFFF00"/>
                </a:solidFill>
              </a:rPr>
              <a:t> </a:t>
            </a:r>
            <a:r>
              <a:rPr lang="en-US" sz="2800" i="1" dirty="0" err="1">
                <a:solidFill>
                  <a:srgbClr val="FFFF00"/>
                </a:solidFill>
              </a:rPr>
              <a:t>Đức</a:t>
            </a:r>
            <a:r>
              <a:rPr lang="en-US" sz="2800" i="1" dirty="0">
                <a:solidFill>
                  <a:srgbClr val="FFFF00"/>
                </a:solidFill>
              </a:rPr>
              <a:t> </a:t>
            </a:r>
            <a:r>
              <a:rPr lang="en-US" sz="2800" i="1" dirty="0" err="1">
                <a:solidFill>
                  <a:srgbClr val="FFFF00"/>
                </a:solidFill>
              </a:rPr>
              <a:t>Giê-su</a:t>
            </a:r>
            <a:r>
              <a:rPr lang="en-US" sz="2800" i="1" dirty="0">
                <a:solidFill>
                  <a:srgbClr val="FFFF00"/>
                </a:solidFill>
              </a:rPr>
              <a:t> Ki-</a:t>
            </a:r>
            <a:r>
              <a:rPr lang="en-US" sz="2800" i="1" dirty="0" err="1">
                <a:solidFill>
                  <a:srgbClr val="FFFF00"/>
                </a:solidFill>
              </a:rPr>
              <a:t>tô</a:t>
            </a:r>
            <a:r>
              <a:rPr lang="en-US" sz="2800" i="1" dirty="0">
                <a:solidFill>
                  <a:srgbClr val="FFFF00"/>
                </a:solidFill>
              </a:rPr>
              <a:t>.</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thư</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nhất</a:t>
            </a:r>
            <a:r>
              <a:rPr lang="en-US" sz="2800" dirty="0">
                <a:solidFill>
                  <a:srgbClr val="FFFF00"/>
                </a:solidFill>
              </a:rPr>
              <a:t> </a:t>
            </a:r>
            <a:r>
              <a:rPr lang="en-US" sz="2800" dirty="0" err="1">
                <a:solidFill>
                  <a:srgbClr val="FFFF00"/>
                </a:solidFill>
              </a:rPr>
              <a:t>của</a:t>
            </a:r>
            <a:r>
              <a:rPr lang="en-US" sz="2800" dirty="0">
                <a:solidFill>
                  <a:srgbClr val="FFFF00"/>
                </a:solidFill>
              </a:rPr>
              <a:t> </a:t>
            </a:r>
            <a:r>
              <a:rPr lang="en-US" sz="2800" dirty="0" err="1">
                <a:solidFill>
                  <a:srgbClr val="FFFF00"/>
                </a:solidFill>
              </a:rPr>
              <a:t>thánh</a:t>
            </a:r>
            <a:r>
              <a:rPr lang="en-US" sz="2800" dirty="0">
                <a:solidFill>
                  <a:srgbClr val="FFFF00"/>
                </a:solidFill>
              </a:rPr>
              <a:t> </a:t>
            </a:r>
            <a:r>
              <a:rPr lang="en-US" sz="2800" dirty="0" err="1">
                <a:solidFill>
                  <a:srgbClr val="FFFF00"/>
                </a:solidFill>
              </a:rPr>
              <a:t>Phao-lô</a:t>
            </a:r>
            <a:r>
              <a:rPr lang="en-US" sz="2800" dirty="0">
                <a:solidFill>
                  <a:srgbClr val="FFFF00"/>
                </a:solidFill>
              </a:rPr>
              <a:t> </a:t>
            </a:r>
            <a:r>
              <a:rPr lang="en-US" sz="2800" dirty="0" err="1">
                <a:solidFill>
                  <a:srgbClr val="FFFF00"/>
                </a:solidFill>
              </a:rPr>
              <a:t>tông</a:t>
            </a:r>
            <a:r>
              <a:rPr lang="en-US" sz="2800" dirty="0">
                <a:solidFill>
                  <a:srgbClr val="FFFF00"/>
                </a:solidFill>
              </a:rPr>
              <a:t> </a:t>
            </a:r>
            <a:r>
              <a:rPr lang="en-US" sz="2800" dirty="0" err="1">
                <a:solidFill>
                  <a:srgbClr val="FFFF00"/>
                </a:solidFill>
              </a:rPr>
              <a:t>đồ</a:t>
            </a:r>
            <a:r>
              <a:rPr lang="en-US" sz="2800" dirty="0">
                <a:solidFill>
                  <a:srgbClr val="FFFF00"/>
                </a:solidFill>
              </a:rPr>
              <a:t> </a:t>
            </a:r>
            <a:r>
              <a:rPr lang="en-US" sz="2800" dirty="0" err="1">
                <a:solidFill>
                  <a:srgbClr val="FFFF00"/>
                </a:solidFill>
              </a:rPr>
              <a:t>gửi</a:t>
            </a:r>
            <a:r>
              <a:rPr lang="en-US" sz="2800" dirty="0">
                <a:solidFill>
                  <a:srgbClr val="FFFF00"/>
                </a:solidFill>
              </a:rPr>
              <a:t> </a:t>
            </a:r>
            <a:r>
              <a:rPr lang="en-US" sz="2800" dirty="0" err="1">
                <a:solidFill>
                  <a:srgbClr val="FFFF00"/>
                </a:solidFill>
              </a:rPr>
              <a:t>tín</a:t>
            </a:r>
            <a:r>
              <a:rPr lang="en-US" sz="2800" dirty="0">
                <a:solidFill>
                  <a:srgbClr val="FFFF00"/>
                </a:solidFill>
              </a:rPr>
              <a:t> </a:t>
            </a:r>
            <a:r>
              <a:rPr lang="en-US" sz="2800" dirty="0" err="1">
                <a:solidFill>
                  <a:srgbClr val="FFFF00"/>
                </a:solidFill>
              </a:rPr>
              <a:t>hữu</a:t>
            </a:r>
            <a:r>
              <a:rPr lang="en-US" sz="2800" dirty="0">
                <a:solidFill>
                  <a:srgbClr val="FFFF00"/>
                </a:solidFill>
              </a:rPr>
              <a:t> </a:t>
            </a:r>
            <a:r>
              <a:rPr lang="en-US" sz="2800" dirty="0" err="1">
                <a:solidFill>
                  <a:srgbClr val="FFFF00"/>
                </a:solidFill>
              </a:rPr>
              <a:t>Cô-rin-tô</a:t>
            </a:r>
            <a:r>
              <a:rPr lang="en-US" sz="2800" dirty="0">
                <a:solidFill>
                  <a:srgbClr val="FFFF00"/>
                </a:solidFill>
              </a:rPr>
              <a:t>.</a:t>
            </a:r>
          </a:p>
        </p:txBody>
      </p:sp>
    </p:spTree>
    <p:extLst>
      <p:ext uri="{BB962C8B-B14F-4D97-AF65-F5344CB8AC3E}">
        <p14:creationId xmlns:p14="http://schemas.microsoft.com/office/powerpoint/2010/main" val="310378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7200" b="0" u="sng" dirty="0">
                <a:solidFill>
                  <a:srgbClr val="C00000"/>
                </a:solidFill>
                <a:effectLst/>
                <a:latin typeface="+mj-lt"/>
              </a:rPr>
              <a:t>Alleluia-alleluia:</a:t>
            </a:r>
            <a:r>
              <a:rPr lang="en-US" sz="7200" b="0" dirty="0">
                <a:solidFill>
                  <a:srgbClr val="003366"/>
                </a:solidFill>
                <a:effectLst/>
                <a:latin typeface="+mj-lt"/>
              </a:rPr>
              <a:t> </a:t>
            </a:r>
            <a:r>
              <a:rPr lang="en-US" sz="7200" b="0" dirty="0" err="1">
                <a:solidFill>
                  <a:srgbClr val="003366"/>
                </a:solidFill>
                <a:effectLst/>
                <a:latin typeface="+mj-lt"/>
              </a:rPr>
              <a:t>Phúc</a:t>
            </a:r>
            <a:r>
              <a:rPr lang="en-US" sz="7200" b="0" dirty="0">
                <a:solidFill>
                  <a:srgbClr val="003366"/>
                </a:solidFill>
                <a:effectLst/>
                <a:latin typeface="+mj-lt"/>
              </a:rPr>
              <a:t> </a:t>
            </a:r>
            <a:r>
              <a:rPr lang="en-US" sz="7200" b="0" dirty="0" err="1">
                <a:solidFill>
                  <a:srgbClr val="003366"/>
                </a:solidFill>
                <a:effectLst/>
                <a:latin typeface="+mj-lt"/>
              </a:rPr>
              <a:t>thay</a:t>
            </a:r>
            <a:r>
              <a:rPr lang="en-US" sz="7200" b="0" dirty="0">
                <a:solidFill>
                  <a:srgbClr val="003366"/>
                </a:solidFill>
                <a:effectLst/>
                <a:latin typeface="+mj-lt"/>
              </a:rPr>
              <a:t> </a:t>
            </a:r>
            <a:r>
              <a:rPr lang="en-US" sz="7200" b="0" dirty="0" err="1">
                <a:solidFill>
                  <a:srgbClr val="003366"/>
                </a:solidFill>
                <a:effectLst/>
                <a:latin typeface="+mj-lt"/>
              </a:rPr>
              <a:t>kẻ</a:t>
            </a:r>
            <a:r>
              <a:rPr lang="en-US" sz="7200" b="0" dirty="0">
                <a:solidFill>
                  <a:srgbClr val="003366"/>
                </a:solidFill>
                <a:effectLst/>
                <a:latin typeface="+mj-lt"/>
              </a:rPr>
              <a:t> </a:t>
            </a:r>
            <a:r>
              <a:rPr lang="en-US" sz="7200" b="0" dirty="0" err="1">
                <a:solidFill>
                  <a:srgbClr val="003366"/>
                </a:solidFill>
                <a:effectLst/>
                <a:latin typeface="+mj-lt"/>
              </a:rPr>
              <a:t>lắng</a:t>
            </a:r>
            <a:r>
              <a:rPr lang="en-US" sz="7200" b="0" dirty="0">
                <a:solidFill>
                  <a:srgbClr val="003366"/>
                </a:solidFill>
                <a:effectLst/>
                <a:latin typeface="+mj-lt"/>
              </a:rPr>
              <a:t> </a:t>
            </a:r>
            <a:r>
              <a:rPr lang="en-US" sz="7200" b="0" dirty="0" err="1">
                <a:solidFill>
                  <a:srgbClr val="003366"/>
                </a:solidFill>
                <a:effectLst/>
                <a:latin typeface="+mj-lt"/>
              </a:rPr>
              <a:t>nghe</a:t>
            </a:r>
            <a:r>
              <a:rPr lang="en-US" sz="7200" b="0" dirty="0">
                <a:solidFill>
                  <a:srgbClr val="003366"/>
                </a:solidFill>
                <a:effectLst/>
                <a:latin typeface="+mj-lt"/>
              </a:rPr>
              <a:t> </a:t>
            </a:r>
            <a:r>
              <a:rPr lang="en-US" sz="7200" b="0" dirty="0" err="1">
                <a:solidFill>
                  <a:srgbClr val="003366"/>
                </a:solidFill>
                <a:effectLst/>
                <a:latin typeface="+mj-lt"/>
              </a:rPr>
              <a:t>và</a:t>
            </a:r>
            <a:r>
              <a:rPr lang="en-US" sz="7200" b="0" dirty="0">
                <a:solidFill>
                  <a:srgbClr val="003366"/>
                </a:solidFill>
                <a:effectLst/>
                <a:latin typeface="+mj-lt"/>
              </a:rPr>
              <a:t> </a:t>
            </a:r>
            <a:r>
              <a:rPr lang="en-US" sz="7200" b="0" dirty="0" err="1">
                <a:solidFill>
                  <a:srgbClr val="003366"/>
                </a:solidFill>
                <a:effectLst/>
                <a:latin typeface="+mj-lt"/>
              </a:rPr>
              <a:t>tuân</a:t>
            </a:r>
            <a:r>
              <a:rPr lang="en-US" sz="7200" b="0" dirty="0">
                <a:solidFill>
                  <a:srgbClr val="003366"/>
                </a:solidFill>
                <a:effectLst/>
                <a:latin typeface="+mj-lt"/>
              </a:rPr>
              <a:t> </a:t>
            </a:r>
            <a:r>
              <a:rPr lang="en-US" sz="7200" b="0" dirty="0" err="1">
                <a:solidFill>
                  <a:srgbClr val="003366"/>
                </a:solidFill>
                <a:effectLst/>
                <a:latin typeface="+mj-lt"/>
              </a:rPr>
              <a:t>giữ</a:t>
            </a:r>
            <a:r>
              <a:rPr lang="en-US" sz="7200" b="0" dirty="0">
                <a:solidFill>
                  <a:srgbClr val="003366"/>
                </a:solidFill>
                <a:effectLst/>
                <a:latin typeface="+mj-lt"/>
              </a:rPr>
              <a:t> </a:t>
            </a:r>
            <a:r>
              <a:rPr lang="en-US" sz="7200" b="0" dirty="0" err="1">
                <a:solidFill>
                  <a:srgbClr val="003366"/>
                </a:solidFill>
                <a:effectLst/>
                <a:latin typeface="+mj-lt"/>
              </a:rPr>
              <a:t>lời</a:t>
            </a:r>
            <a:r>
              <a:rPr lang="en-US" sz="7200" b="0" dirty="0">
                <a:solidFill>
                  <a:srgbClr val="003366"/>
                </a:solidFill>
                <a:effectLst/>
                <a:latin typeface="+mj-lt"/>
              </a:rPr>
              <a:t> </a:t>
            </a:r>
            <a:r>
              <a:rPr lang="en-US" sz="7200" b="0" dirty="0" err="1">
                <a:solidFill>
                  <a:srgbClr val="003366"/>
                </a:solidFill>
                <a:effectLst/>
                <a:latin typeface="+mj-lt"/>
              </a:rPr>
              <a:t>Thiên</a:t>
            </a:r>
            <a:r>
              <a:rPr lang="en-US" sz="7200" b="0" dirty="0">
                <a:solidFill>
                  <a:srgbClr val="003366"/>
                </a:solidFill>
                <a:effectLst/>
                <a:latin typeface="+mj-lt"/>
              </a:rPr>
              <a:t> </a:t>
            </a:r>
            <a:r>
              <a:rPr lang="en-US" sz="7200" b="0" dirty="0" err="1">
                <a:solidFill>
                  <a:srgbClr val="003366"/>
                </a:solidFill>
                <a:effectLst/>
                <a:latin typeface="+mj-lt"/>
              </a:rPr>
              <a:t>Chúa</a:t>
            </a:r>
            <a:r>
              <a:rPr lang="en-US" sz="7200" b="0" dirty="0">
                <a:solidFill>
                  <a:srgbClr val="003366"/>
                </a:solidFill>
                <a:effectLst/>
                <a:latin typeface="+mj-lt"/>
              </a:rPr>
              <a:t>. </a:t>
            </a:r>
            <a:r>
              <a:rPr lang="en-US" sz="7200" b="0" u="sng" dirty="0">
                <a:solidFill>
                  <a:srgbClr val="C00000"/>
                </a:solidFill>
                <a:effectLst/>
                <a:latin typeface="+mj-lt"/>
              </a:rPr>
              <a:t>Alleluia.</a:t>
            </a:r>
          </a:p>
        </p:txBody>
      </p:sp>
    </p:spTree>
    <p:extLst>
      <p:ext uri="{BB962C8B-B14F-4D97-AF65-F5344CB8AC3E}">
        <p14:creationId xmlns:p14="http://schemas.microsoft.com/office/powerpoint/2010/main" val="392474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70567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Nhập</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Mẹ</a:t>
            </a:r>
            <a:r>
              <a:rPr lang="en-US" sz="5000" dirty="0">
                <a:solidFill>
                  <a:srgbClr val="C00000"/>
                </a:solidFill>
              </a:rPr>
              <a:t> </a:t>
            </a:r>
            <a:r>
              <a:rPr lang="en-US" sz="5000" dirty="0" err="1">
                <a:solidFill>
                  <a:srgbClr val="C00000"/>
                </a:solidFill>
              </a:rPr>
              <a:t>Về</a:t>
            </a:r>
            <a:r>
              <a:rPr lang="en-US" sz="5000" dirty="0">
                <a:solidFill>
                  <a:srgbClr val="C00000"/>
                </a:solidFill>
              </a:rPr>
              <a:t> </a:t>
            </a:r>
            <a:r>
              <a:rPr lang="en-US" sz="5000" dirty="0" err="1">
                <a:solidFill>
                  <a:srgbClr val="C00000"/>
                </a:solidFill>
              </a:rPr>
              <a:t>Thiên</a:t>
            </a:r>
            <a:r>
              <a:rPr lang="en-US" sz="5000" dirty="0">
                <a:solidFill>
                  <a:srgbClr val="C00000"/>
                </a:solidFill>
              </a:rPr>
              <a:t> </a:t>
            </a:r>
            <a:r>
              <a:rPr lang="en-US" sz="5000" dirty="0" err="1">
                <a:solidFill>
                  <a:srgbClr val="C00000"/>
                </a:solidFill>
              </a:rPr>
              <a:t>Cung</a:t>
            </a:r>
            <a:br>
              <a:rPr lang="en-US" sz="5000" dirty="0">
                <a:solidFill>
                  <a:srgbClr val="C00000"/>
                </a:solidFill>
              </a:rPr>
            </a:br>
            <a:r>
              <a:rPr lang="en-US" sz="5000" dirty="0" err="1">
                <a:solidFill>
                  <a:srgbClr val="C00000"/>
                </a:solidFill>
              </a:rPr>
              <a:t>Viễn</a:t>
            </a:r>
            <a:r>
              <a:rPr lang="en-US" sz="5000" dirty="0">
                <a:solidFill>
                  <a:srgbClr val="C00000"/>
                </a:solidFill>
              </a:rPr>
              <a:t> </a:t>
            </a:r>
            <a:r>
              <a:rPr lang="en-US" sz="5000" dirty="0" err="1">
                <a:solidFill>
                  <a:srgbClr val="C00000"/>
                </a:solidFill>
              </a:rPr>
              <a:t>Xứ</a:t>
            </a:r>
            <a:br>
              <a:rPr lang="en-US" sz="5000" dirty="0">
                <a:solidFill>
                  <a:srgbClr val="C0000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ABE57216-C5B3-852A-42C2-D97985BFF858}"/>
              </a:ext>
            </a:extLst>
          </p:cNvPr>
          <p:cNvPicPr>
            <a:picLocks noChangeAspect="1"/>
          </p:cNvPicPr>
          <p:nvPr/>
        </p:nvPicPr>
        <p:blipFill>
          <a:blip r:embed="rId2"/>
          <a:stretch>
            <a:fillRect/>
          </a:stretch>
        </p:blipFill>
        <p:spPr>
          <a:xfrm>
            <a:off x="2667000" y="3486150"/>
            <a:ext cx="3621338" cy="865707"/>
          </a:xfrm>
          <a:prstGeom prst="rect">
            <a:avLst/>
          </a:prstGeom>
        </p:spPr>
      </p:pic>
    </p:spTree>
    <p:extLst>
      <p:ext uri="{BB962C8B-B14F-4D97-AF65-F5344CB8AC3E}">
        <p14:creationId xmlns:p14="http://schemas.microsoft.com/office/powerpoint/2010/main" val="35560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a:solidFill>
                  <a:srgbClr val="C00000"/>
                </a:solidFill>
                <a:effectLst/>
              </a:rPr>
              <a:t>Tk1:</a:t>
            </a:r>
            <a:r>
              <a:rPr lang="en-US" sz="4800" b="0" dirty="0">
                <a:solidFill>
                  <a:srgbClr val="003366"/>
                </a:solidFill>
                <a:effectLst/>
              </a:rPr>
              <a:t> </a:t>
            </a:r>
            <a:r>
              <a:rPr lang="vi-VN" sz="4800" dirty="0">
                <a:solidFill>
                  <a:srgbClr val="002060"/>
                </a:solidFill>
              </a:rPr>
              <a:t>Mẹ về thiên cung trời cao ca hát vang rền. Mẹ về thiên cung trần gian hướng mắt nhìn lên. </a:t>
            </a:r>
            <a:r>
              <a:rPr lang="en-US" sz="4800" dirty="0">
                <a:solidFill>
                  <a:srgbClr val="002060"/>
                </a:solidFill>
              </a:rPr>
              <a:t>T</a:t>
            </a:r>
            <a:r>
              <a:rPr lang="vi-VN" sz="4800" dirty="0">
                <a:solidFill>
                  <a:srgbClr val="002060"/>
                </a:solidFill>
              </a:rPr>
              <a:t>riều thần thánh vui mừng cùng trần gian tưng bừng, trổi nhạc lên hòa vang mừng Mẹ hiển vinh. </a:t>
            </a:r>
            <a:endParaRPr lang="en-US" sz="4800" b="0" dirty="0">
              <a:solidFill>
                <a:srgbClr val="002060"/>
              </a:solidFill>
              <a:effectLst/>
            </a:endParaRPr>
          </a:p>
        </p:txBody>
      </p:sp>
    </p:spTree>
    <p:extLst>
      <p:ext uri="{BB962C8B-B14F-4D97-AF65-F5344CB8AC3E}">
        <p14:creationId xmlns:p14="http://schemas.microsoft.com/office/powerpoint/2010/main" val="126110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44129-446D-3CDA-0F41-B8B3C17B7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42882"/>
          </a:xfrm>
          <a:prstGeom prst="rect">
            <a:avLst/>
          </a:prstGeom>
        </p:spPr>
      </p:pic>
      <p:sp>
        <p:nvSpPr>
          <p:cNvPr id="10" name="TextBox 9">
            <a:extLst>
              <a:ext uri="{FF2B5EF4-FFF2-40B4-BE49-F238E27FC236}">
                <a16:creationId xmlns:a16="http://schemas.microsoft.com/office/drawing/2014/main" id="{3B6D313D-B38C-1101-3EA2-6EA5D777BA87}"/>
              </a:ext>
            </a:extLst>
          </p:cNvPr>
          <p:cNvSpPr txBox="1"/>
          <p:nvPr/>
        </p:nvSpPr>
        <p:spPr>
          <a:xfrm>
            <a:off x="152400" y="133350"/>
            <a:ext cx="463296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UTM American Sans"/>
                <a:ea typeface="+mn-ea"/>
                <a:cs typeface="+mn-cs"/>
              </a:rPr>
              <a:t>LỜI NGUYỆN TÍN HỮU</a:t>
            </a:r>
          </a:p>
        </p:txBody>
      </p:sp>
      <p:sp>
        <p:nvSpPr>
          <p:cNvPr id="12" name="TextBox 11">
            <a:extLst>
              <a:ext uri="{FF2B5EF4-FFF2-40B4-BE49-F238E27FC236}">
                <a16:creationId xmlns:a16="http://schemas.microsoft.com/office/drawing/2014/main" id="{9D4A56C0-7F1B-9934-25C6-FC87B74BC889}"/>
              </a:ext>
            </a:extLst>
          </p:cNvPr>
          <p:cNvSpPr txBox="1"/>
          <p:nvPr/>
        </p:nvSpPr>
        <p:spPr>
          <a:xfrm>
            <a:off x="15240" y="590550"/>
            <a:ext cx="912876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Anh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chị</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em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thân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mến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đã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thương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chọn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Đức</a:t>
            </a:r>
            <a:r>
              <a:rPr lang="en-US" sz="3200" dirty="0">
                <a:solidFill>
                  <a:srgbClr val="002060"/>
                </a:solidFill>
                <a:latin typeface="UTM American Sans"/>
              </a:rPr>
              <a:t> Trinh </a:t>
            </a:r>
            <a:r>
              <a:rPr lang="en-US" sz="3200" dirty="0" err="1">
                <a:solidFill>
                  <a:srgbClr val="002060"/>
                </a:solidFill>
                <a:latin typeface="UTM American Sans"/>
              </a:rPr>
              <a:t>Nữ</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Maria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Mẹ</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Ngôi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Hai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nhập</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thể</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người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đồng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còn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ban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cho</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Ngài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vinh</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phúc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tột</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trời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hồn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lẫn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xác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Chúng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ta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tạ</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dâng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cầu</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xin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t>
            </a:r>
          </a:p>
        </p:txBody>
      </p:sp>
    </p:spTree>
    <p:extLst>
      <p:ext uri="{BB962C8B-B14F-4D97-AF65-F5344CB8AC3E}">
        <p14:creationId xmlns:p14="http://schemas.microsoft.com/office/powerpoint/2010/main" val="420509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56009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3171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2EE6FBD3-93FC-4AE3-B25F-FD8187E20556}"/>
              </a:ext>
            </a:extLst>
          </p:cNvPr>
          <p:cNvSpPr txBox="1"/>
          <p:nvPr/>
        </p:nvSpPr>
        <p:spPr>
          <a:xfrm>
            <a:off x="4419600" y="2952750"/>
            <a:ext cx="4419600" cy="1015663"/>
          </a:xfrm>
          <a:prstGeom prst="rect">
            <a:avLst/>
          </a:prstGeom>
          <a:noFill/>
        </p:spPr>
        <p:txBody>
          <a:bodyPr wrap="square" rtlCol="0">
            <a:spAutoFit/>
          </a:bodyPr>
          <a:lstStyle/>
          <a:p>
            <a:pPr algn="ctr"/>
            <a:r>
              <a:rPr lang="en-US" sz="4000" dirty="0" err="1">
                <a:solidFill>
                  <a:srgbClr val="FF0000"/>
                </a:solidFill>
              </a:rPr>
              <a:t>Lễ</a:t>
            </a:r>
            <a:r>
              <a:rPr lang="en-US" sz="4000" dirty="0">
                <a:solidFill>
                  <a:srgbClr val="FF0000"/>
                </a:solidFill>
              </a:rPr>
              <a:t> </a:t>
            </a:r>
            <a:r>
              <a:rPr lang="en-US" sz="4000" dirty="0" err="1">
                <a:solidFill>
                  <a:srgbClr val="FF0000"/>
                </a:solidFill>
              </a:rPr>
              <a:t>Vật</a:t>
            </a:r>
            <a:r>
              <a:rPr lang="en-US" sz="4000" dirty="0">
                <a:solidFill>
                  <a:srgbClr val="FF0000"/>
                </a:solidFill>
              </a:rPr>
              <a:t> </a:t>
            </a:r>
            <a:r>
              <a:rPr lang="en-US" sz="4000" dirty="0" err="1">
                <a:solidFill>
                  <a:srgbClr val="FF0000"/>
                </a:solidFill>
              </a:rPr>
              <a:t>Đời</a:t>
            </a:r>
            <a:r>
              <a:rPr lang="en-US" sz="4000" dirty="0">
                <a:solidFill>
                  <a:srgbClr val="FF0000"/>
                </a:solidFill>
              </a:rPr>
              <a:t> Con</a:t>
            </a:r>
          </a:p>
          <a:p>
            <a:pPr algn="ctr"/>
            <a:r>
              <a:rPr lang="en-US" sz="2000" dirty="0" err="1">
                <a:solidFill>
                  <a:srgbClr val="FF0000"/>
                </a:solidFill>
              </a:rPr>
              <a:t>Viễn</a:t>
            </a:r>
            <a:r>
              <a:rPr lang="en-US" sz="2000" dirty="0">
                <a:solidFill>
                  <a:srgbClr val="FF0000"/>
                </a:solidFill>
              </a:rPr>
              <a:t> </a:t>
            </a:r>
            <a:r>
              <a:rPr lang="en-US" sz="2000" dirty="0" err="1">
                <a:solidFill>
                  <a:srgbClr val="FF0000"/>
                </a:solidFill>
              </a:rPr>
              <a:t>Xứ</a:t>
            </a:r>
            <a:endParaRPr lang="en-US" sz="3200" dirty="0">
              <a:solidFill>
                <a:srgbClr val="FF0000"/>
              </a:solidFill>
            </a:endParaRPr>
          </a:p>
        </p:txBody>
      </p:sp>
      <p:pic>
        <p:nvPicPr>
          <p:cNvPr id="4" name="Picture 3">
            <a:extLst>
              <a:ext uri="{FF2B5EF4-FFF2-40B4-BE49-F238E27FC236}">
                <a16:creationId xmlns:a16="http://schemas.microsoft.com/office/drawing/2014/main" id="{24ED954F-DDED-2BF1-E8FD-76F7F040D4F8}"/>
              </a:ext>
            </a:extLst>
          </p:cNvPr>
          <p:cNvPicPr>
            <a:picLocks noChangeAspect="1"/>
          </p:cNvPicPr>
          <p:nvPr/>
        </p:nvPicPr>
        <p:blipFill>
          <a:blip r:embed="rId3"/>
          <a:stretch>
            <a:fillRect/>
          </a:stretch>
        </p:blipFill>
        <p:spPr>
          <a:xfrm>
            <a:off x="4818731" y="3867150"/>
            <a:ext cx="3621338" cy="865707"/>
          </a:xfrm>
          <a:prstGeom prst="rect">
            <a:avLst/>
          </a:prstGeom>
        </p:spPr>
      </p:pic>
    </p:spTree>
    <p:extLst>
      <p:ext uri="{BB962C8B-B14F-4D97-AF65-F5344CB8AC3E}">
        <p14:creationId xmlns:p14="http://schemas.microsoft.com/office/powerpoint/2010/main" val="1262912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a:solidFill>
                  <a:srgbClr val="C00000"/>
                </a:solidFill>
              </a:rPr>
              <a:t>T</a:t>
            </a:r>
            <a:r>
              <a:rPr lang="en-US" sz="5000" b="0" u="sng" dirty="0">
                <a:solidFill>
                  <a:srgbClr val="C00000"/>
                </a:solidFill>
                <a:effectLst/>
                <a:latin typeface="+mj-lt"/>
              </a:rPr>
              <a:t>k1:</a:t>
            </a:r>
            <a:r>
              <a:rPr lang="en-US" sz="5000" b="0" dirty="0">
                <a:solidFill>
                  <a:srgbClr val="003366"/>
                </a:solidFill>
                <a:effectLst/>
                <a:latin typeface="+mj-lt"/>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thân</a:t>
            </a:r>
            <a:r>
              <a:rPr lang="en-US" sz="5000" dirty="0">
                <a:solidFill>
                  <a:srgbClr val="002060"/>
                </a:solidFill>
              </a:rPr>
              <a:t> con </a:t>
            </a:r>
            <a:r>
              <a:rPr lang="en-US" sz="5000" dirty="0" err="1">
                <a:solidFill>
                  <a:srgbClr val="002060"/>
                </a:solidFill>
              </a:rPr>
              <a:t>yếu</a:t>
            </a:r>
            <a:r>
              <a:rPr lang="en-US" sz="5000" dirty="0">
                <a:solidFill>
                  <a:srgbClr val="002060"/>
                </a:solidFill>
              </a:rPr>
              <a:t> </a:t>
            </a:r>
            <a:r>
              <a:rPr lang="en-US" sz="5000" dirty="0" err="1">
                <a:solidFill>
                  <a:srgbClr val="002060"/>
                </a:solidFill>
              </a:rPr>
              <a:t>đuối</a:t>
            </a:r>
            <a:r>
              <a:rPr lang="en-US" sz="5000" dirty="0">
                <a:solidFill>
                  <a:srgbClr val="002060"/>
                </a:solidFill>
              </a:rPr>
              <a:t> </a:t>
            </a:r>
            <a:r>
              <a:rPr lang="en-US" sz="5000" dirty="0" err="1">
                <a:solidFill>
                  <a:srgbClr val="002060"/>
                </a:solidFill>
              </a:rPr>
              <a:t>mỏng</a:t>
            </a:r>
            <a:r>
              <a:rPr lang="en-US" sz="5000" dirty="0">
                <a:solidFill>
                  <a:srgbClr val="002060"/>
                </a:solidFill>
              </a:rPr>
              <a:t> </a:t>
            </a:r>
            <a:r>
              <a:rPr lang="en-US" sz="5000" dirty="0" err="1">
                <a:solidFill>
                  <a:srgbClr val="002060"/>
                </a:solidFill>
              </a:rPr>
              <a:t>manh</a:t>
            </a:r>
            <a:r>
              <a:rPr lang="en-US" sz="5000" dirty="0">
                <a:solidFill>
                  <a:srgbClr val="002060"/>
                </a:solidFill>
              </a:rPr>
              <a:t>. </a:t>
            </a:r>
            <a:r>
              <a:rPr lang="en-US" sz="5000" dirty="0" err="1">
                <a:solidFill>
                  <a:srgbClr val="002060"/>
                </a:solidFill>
              </a:rPr>
              <a:t>Từng</a:t>
            </a:r>
            <a:r>
              <a:rPr lang="en-US" sz="5000" dirty="0">
                <a:solidFill>
                  <a:srgbClr val="002060"/>
                </a:solidFill>
              </a:rPr>
              <a:t> </a:t>
            </a:r>
            <a:r>
              <a:rPr lang="en-US" sz="5000" dirty="0" err="1">
                <a:solidFill>
                  <a:srgbClr val="002060"/>
                </a:solidFill>
              </a:rPr>
              <a:t>ngày</a:t>
            </a:r>
            <a:r>
              <a:rPr lang="en-US" sz="5000" dirty="0">
                <a:solidFill>
                  <a:srgbClr val="002060"/>
                </a:solidFill>
              </a:rPr>
              <a:t> qua bao </a:t>
            </a:r>
            <a:r>
              <a:rPr lang="en-US" sz="5000" dirty="0" err="1">
                <a:solidFill>
                  <a:srgbClr val="002060"/>
                </a:solidFill>
              </a:rPr>
              <a:t>tội</a:t>
            </a:r>
            <a:r>
              <a:rPr lang="en-US" sz="5000" dirty="0">
                <a:solidFill>
                  <a:srgbClr val="002060"/>
                </a:solidFill>
              </a:rPr>
              <a:t> con </a:t>
            </a:r>
            <a:r>
              <a:rPr lang="en-US" sz="5000" dirty="0" err="1">
                <a:solidFill>
                  <a:srgbClr val="002060"/>
                </a:solidFill>
              </a:rPr>
              <a:t>xúc</a:t>
            </a:r>
            <a:r>
              <a:rPr lang="en-US" sz="5000" dirty="0">
                <a:solidFill>
                  <a:srgbClr val="002060"/>
                </a:solidFill>
              </a:rPr>
              <a:t> </a:t>
            </a:r>
            <a:r>
              <a:rPr lang="en-US" sz="5000" dirty="0" err="1">
                <a:solidFill>
                  <a:srgbClr val="002060"/>
                </a:solidFill>
              </a:rPr>
              <a:t>phạm</a:t>
            </a:r>
            <a:r>
              <a:rPr lang="en-US" sz="5000" dirty="0">
                <a:solidFill>
                  <a:srgbClr val="002060"/>
                </a:solidFill>
              </a:rPr>
              <a:t> </a:t>
            </a:r>
            <a:r>
              <a:rPr lang="en-US" sz="5000" dirty="0" err="1">
                <a:solidFill>
                  <a:srgbClr val="002060"/>
                </a:solidFill>
              </a:rPr>
              <a:t>tới</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yêu</a:t>
            </a:r>
            <a:r>
              <a:rPr lang="en-US" sz="5000" dirty="0">
                <a:solidFill>
                  <a:srgbClr val="002060"/>
                </a:solidFill>
              </a:rPr>
              <a:t> con </a:t>
            </a:r>
            <a:r>
              <a:rPr lang="en-US" sz="5000" dirty="0" err="1">
                <a:solidFill>
                  <a:srgbClr val="002060"/>
                </a:solidFill>
              </a:rPr>
              <a:t>xóa</a:t>
            </a:r>
            <a:r>
              <a:rPr lang="en-US" sz="5000" dirty="0">
                <a:solidFill>
                  <a:srgbClr val="002060"/>
                </a:solidFill>
              </a:rPr>
              <a:t> </a:t>
            </a:r>
            <a:r>
              <a:rPr lang="en-US" sz="5000" dirty="0" err="1">
                <a:solidFill>
                  <a:srgbClr val="002060"/>
                </a:solidFill>
              </a:rPr>
              <a:t>mọi</a:t>
            </a:r>
            <a:r>
              <a:rPr lang="en-US" sz="5000" dirty="0">
                <a:solidFill>
                  <a:srgbClr val="002060"/>
                </a:solidFill>
              </a:rPr>
              <a:t> </a:t>
            </a:r>
            <a:r>
              <a:rPr lang="en-US" sz="5000" dirty="0" err="1">
                <a:solidFill>
                  <a:srgbClr val="002060"/>
                </a:solidFill>
              </a:rPr>
              <a:t>lỗi</a:t>
            </a:r>
            <a:r>
              <a:rPr lang="en-US" sz="5000" dirty="0">
                <a:solidFill>
                  <a:srgbClr val="002060"/>
                </a:solidFill>
              </a:rPr>
              <a:t> </a:t>
            </a:r>
            <a:r>
              <a:rPr lang="en-US" sz="5000" dirty="0" err="1">
                <a:solidFill>
                  <a:srgbClr val="002060"/>
                </a:solidFill>
              </a:rPr>
              <a:t>lầm</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thống</a:t>
            </a:r>
            <a:r>
              <a:rPr lang="en-US" sz="5000" dirty="0">
                <a:solidFill>
                  <a:srgbClr val="002060"/>
                </a:solidFill>
              </a:rPr>
              <a:t> </a:t>
            </a:r>
            <a:r>
              <a:rPr lang="en-US" sz="5000" dirty="0" err="1">
                <a:solidFill>
                  <a:srgbClr val="002060"/>
                </a:solidFill>
              </a:rPr>
              <a:t>hối</a:t>
            </a:r>
            <a:r>
              <a:rPr lang="en-US" sz="5000" dirty="0">
                <a:solidFill>
                  <a:srgbClr val="002060"/>
                </a:solidFill>
              </a:rPr>
              <a:t> </a:t>
            </a:r>
            <a:r>
              <a:rPr lang="en-US" sz="5000" dirty="0" err="1">
                <a:solidFill>
                  <a:srgbClr val="002060"/>
                </a:solidFill>
              </a:rPr>
              <a:t>ăn</a:t>
            </a:r>
            <a:r>
              <a:rPr lang="en-US" sz="5000" dirty="0">
                <a:solidFill>
                  <a:srgbClr val="002060"/>
                </a:solidFill>
              </a:rPr>
              <a:t> </a:t>
            </a:r>
            <a:r>
              <a:rPr lang="en-US" sz="5000" dirty="0" err="1">
                <a:solidFill>
                  <a:srgbClr val="002060"/>
                </a:solidFill>
              </a:rPr>
              <a:t>năn</a:t>
            </a:r>
            <a:r>
              <a:rPr lang="en-US" sz="5000" dirty="0">
                <a:solidFill>
                  <a:srgbClr val="002060"/>
                </a:solidFill>
              </a:rPr>
              <a:t>, </a:t>
            </a:r>
            <a:r>
              <a:rPr lang="en-US" sz="5000" dirty="0" err="1">
                <a:solidFill>
                  <a:srgbClr val="002060"/>
                </a:solidFill>
              </a:rPr>
              <a:t>giờ</a:t>
            </a:r>
            <a:r>
              <a:rPr lang="en-US" sz="5000" dirty="0">
                <a:solidFill>
                  <a:srgbClr val="002060"/>
                </a:solidFill>
              </a:rPr>
              <a:t> con </a:t>
            </a:r>
            <a:r>
              <a:rPr lang="en-US" sz="5000" dirty="0" err="1">
                <a:solidFill>
                  <a:srgbClr val="002060"/>
                </a:solidFill>
              </a:rPr>
              <a:t>đến</a:t>
            </a:r>
            <a:r>
              <a:rPr lang="en-US" sz="5000" dirty="0">
                <a:solidFill>
                  <a:srgbClr val="002060"/>
                </a:solidFill>
              </a:rPr>
              <a:t> </a:t>
            </a:r>
            <a:r>
              <a:rPr lang="en-US" sz="5000" dirty="0" err="1">
                <a:solidFill>
                  <a:srgbClr val="002060"/>
                </a:solidFill>
              </a:rPr>
              <a:t>hiến</a:t>
            </a:r>
            <a:r>
              <a:rPr lang="en-US" sz="5000" dirty="0">
                <a:solidFill>
                  <a:srgbClr val="002060"/>
                </a:solidFill>
              </a:rPr>
              <a:t> </a:t>
            </a:r>
            <a:r>
              <a:rPr lang="en-US" sz="5000" dirty="0" err="1">
                <a:solidFill>
                  <a:srgbClr val="002060"/>
                </a:solidFill>
              </a:rPr>
              <a:t>trao</a:t>
            </a:r>
            <a:r>
              <a:rPr lang="en-US" sz="5000" dirty="0">
                <a:solidFill>
                  <a:srgbClr val="002060"/>
                </a:solidFill>
              </a:rPr>
              <a:t> </a:t>
            </a:r>
            <a:r>
              <a:rPr lang="en-US" sz="5000" dirty="0" err="1">
                <a:solidFill>
                  <a:srgbClr val="002060"/>
                </a:solidFill>
              </a:rPr>
              <a:t>cho</a:t>
            </a:r>
            <a:r>
              <a:rPr lang="en-US" sz="5000" dirty="0">
                <a:solidFill>
                  <a:srgbClr val="002060"/>
                </a:solidFill>
              </a:rPr>
              <a:t> </a:t>
            </a:r>
            <a:r>
              <a:rPr lang="en-US" sz="5000" dirty="0" err="1">
                <a:solidFill>
                  <a:srgbClr val="002060"/>
                </a:solidFill>
              </a:rPr>
              <a:t>Ngài</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3276341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a:solidFill>
                  <a:srgbClr val="C00000"/>
                </a:solidFill>
              </a:rPr>
              <a:t>Đk</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901020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rgbClr val="C00000"/>
                </a:solidFill>
              </a:rPr>
              <a:t>Tk2</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 Dâng lên Chúa mọi âu lo thổn thức đời con. Nặng sầu vương khi chiều buông tái tê tâm hồn. Nép thân nơi suối nguồn nhân lành Ngài sẽ đỡ nâng con, đời con sẽ thảnh thơi yên hàn.</a:t>
            </a:r>
            <a:endParaRPr lang="en-US" sz="4800" b="0" dirty="0">
              <a:solidFill>
                <a:srgbClr val="002060"/>
              </a:solidFill>
              <a:effectLst/>
            </a:endParaRPr>
          </a:p>
        </p:txBody>
      </p:sp>
    </p:spTree>
    <p:extLst>
      <p:ext uri="{BB962C8B-B14F-4D97-AF65-F5344CB8AC3E}">
        <p14:creationId xmlns:p14="http://schemas.microsoft.com/office/powerpoint/2010/main" val="64122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rPr>
              <a:t>:</a:t>
            </a:r>
            <a:r>
              <a:rPr lang="en-US" sz="5400" b="0" dirty="0">
                <a:solidFill>
                  <a:srgbClr val="003366"/>
                </a:solidFill>
                <a:effectLst/>
              </a:rPr>
              <a:t> </a:t>
            </a:r>
            <a:r>
              <a:rPr lang="en-US" sz="5400" dirty="0">
                <a:solidFill>
                  <a:srgbClr val="002060"/>
                </a:solidFill>
              </a:rPr>
              <a:t>H</a:t>
            </a:r>
            <a:r>
              <a:rPr lang="vi-VN" sz="5400" dirty="0">
                <a:solidFill>
                  <a:srgbClr val="002060"/>
                </a:solidFill>
              </a:rPr>
              <a:t>át khen mừng kính Nữ Vương Thiên Đàng. Xác thân linh hồn về bên Ngai Chúa. Hát khen Av</a:t>
            </a:r>
            <a:r>
              <a:rPr lang="en-US" sz="5400" dirty="0">
                <a:solidFill>
                  <a:srgbClr val="002060"/>
                </a:solidFill>
              </a:rPr>
              <a:t>e</a:t>
            </a:r>
            <a:r>
              <a:rPr lang="vi-VN" sz="5400" dirty="0">
                <a:solidFill>
                  <a:srgbClr val="002060"/>
                </a:solidFill>
              </a:rPr>
              <a:t> Maria chốn cao xin Mẹ chở che đỡ nâng</a:t>
            </a:r>
            <a:endParaRPr lang="en-US" sz="5400" b="0" dirty="0">
              <a:solidFill>
                <a:srgbClr val="002060"/>
              </a:solidFill>
              <a:effectLst/>
            </a:endParaRPr>
          </a:p>
        </p:txBody>
      </p:sp>
    </p:spTree>
    <p:extLst>
      <p:ext uri="{BB962C8B-B14F-4D97-AF65-F5344CB8AC3E}">
        <p14:creationId xmlns:p14="http://schemas.microsoft.com/office/powerpoint/2010/main" val="789479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err="1">
                <a:solidFill>
                  <a:srgbClr val="C00000"/>
                </a:solidFill>
              </a:rPr>
              <a:t>Đk</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108449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rgbClr val="C00000"/>
                </a:solidFill>
              </a:rPr>
              <a:t>Tk3</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 Dâng lên Chúa mọi tâm tư chan chứa niềm vui. Lòng hân hoan nâng hồn lên hát câu cảm tạ. Chúa yêu thương dắt dìu tháng ngày dù bão táp phong ba, lòng con vẫn an vui trong Ngài.</a:t>
            </a:r>
            <a:endParaRPr lang="en-US" sz="4800" b="0" dirty="0">
              <a:solidFill>
                <a:srgbClr val="002060"/>
              </a:solidFill>
              <a:effectLst/>
            </a:endParaRPr>
          </a:p>
        </p:txBody>
      </p:sp>
    </p:spTree>
    <p:extLst>
      <p:ext uri="{BB962C8B-B14F-4D97-AF65-F5344CB8AC3E}">
        <p14:creationId xmlns:p14="http://schemas.microsoft.com/office/powerpoint/2010/main" val="1001015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err="1">
                <a:solidFill>
                  <a:srgbClr val="C00000"/>
                </a:solidFill>
              </a:rPr>
              <a:t>Đk</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3634949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448240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Hiệp</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Trong</a:t>
            </a:r>
            <a:r>
              <a:rPr lang="en-US" sz="5000" dirty="0">
                <a:solidFill>
                  <a:srgbClr val="C00000"/>
                </a:solidFill>
              </a:rPr>
              <a:t> </a:t>
            </a:r>
            <a:r>
              <a:rPr lang="en-US" sz="5000" dirty="0" err="1">
                <a:solidFill>
                  <a:srgbClr val="C00000"/>
                </a:solidFill>
              </a:rPr>
              <a:t>Bàn</a:t>
            </a:r>
            <a:r>
              <a:rPr lang="en-US" sz="5000" dirty="0">
                <a:solidFill>
                  <a:srgbClr val="C00000"/>
                </a:solidFill>
              </a:rPr>
              <a:t> Tay </a:t>
            </a:r>
            <a:r>
              <a:rPr lang="en-US" sz="5000" dirty="0" err="1">
                <a:solidFill>
                  <a:srgbClr val="C00000"/>
                </a:solidFill>
              </a:rPr>
              <a:t>Chúa</a:t>
            </a:r>
            <a:br>
              <a:rPr lang="en-US" sz="5000" dirty="0">
                <a:solidFill>
                  <a:srgbClr val="C00000"/>
                </a:solidFill>
              </a:rPr>
            </a:br>
            <a:r>
              <a:rPr lang="en-US" sz="5000" dirty="0">
                <a:solidFill>
                  <a:srgbClr val="C00000"/>
                </a:solidFill>
              </a:rPr>
              <a:t>Lê </a:t>
            </a:r>
            <a:r>
              <a:rPr lang="en-US" sz="5000" dirty="0" err="1">
                <a:solidFill>
                  <a:srgbClr val="C00000"/>
                </a:solidFill>
              </a:rPr>
              <a:t>Đức</a:t>
            </a:r>
            <a:r>
              <a:rPr lang="en-US" sz="5000" dirty="0">
                <a:solidFill>
                  <a:srgbClr val="C00000"/>
                </a:solidFill>
              </a:rPr>
              <a:t> </a:t>
            </a:r>
            <a:r>
              <a:rPr lang="en-US" sz="5000" dirty="0" err="1">
                <a:solidFill>
                  <a:srgbClr val="C00000"/>
                </a:solidFill>
              </a:rPr>
              <a:t>Hùng</a:t>
            </a:r>
            <a:br>
              <a:rPr lang="en-US" sz="5000" dirty="0">
                <a:solidFill>
                  <a:srgbClr val="C00000"/>
                </a:solidFill>
              </a:rPr>
            </a:br>
            <a:endParaRPr lang="en-US" sz="5000" b="0" dirty="0">
              <a:solidFill>
                <a:srgbClr val="002060"/>
              </a:solidFill>
              <a:effectLst/>
              <a:latin typeface="+mj-lt"/>
            </a:endParaRPr>
          </a:p>
        </p:txBody>
      </p:sp>
      <p:pic>
        <p:nvPicPr>
          <p:cNvPr id="3" name="Picture 2">
            <a:extLst>
              <a:ext uri="{FF2B5EF4-FFF2-40B4-BE49-F238E27FC236}">
                <a16:creationId xmlns:a16="http://schemas.microsoft.com/office/drawing/2014/main" id="{A0AB724A-8534-6CD6-F45D-1B7D4CF1B4A7}"/>
              </a:ext>
            </a:extLst>
          </p:cNvPr>
          <p:cNvPicPr>
            <a:picLocks noChangeAspect="1"/>
          </p:cNvPicPr>
          <p:nvPr/>
        </p:nvPicPr>
        <p:blipFill>
          <a:blip r:embed="rId2"/>
          <a:stretch>
            <a:fillRect/>
          </a:stretch>
        </p:blipFill>
        <p:spPr>
          <a:xfrm>
            <a:off x="2743200" y="3409950"/>
            <a:ext cx="3621338" cy="865707"/>
          </a:xfrm>
          <a:prstGeom prst="rect">
            <a:avLst/>
          </a:prstGeom>
        </p:spPr>
      </p:pic>
    </p:spTree>
    <p:extLst>
      <p:ext uri="{BB962C8B-B14F-4D97-AF65-F5344CB8AC3E}">
        <p14:creationId xmlns:p14="http://schemas.microsoft.com/office/powerpoint/2010/main" val="1600404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P</a:t>
            </a:r>
            <a:r>
              <a:rPr lang="en-US" sz="4800" b="0" u="sng" dirty="0">
                <a:solidFill>
                  <a:srgbClr val="C00000"/>
                </a:solidFill>
                <a:effectLst/>
              </a:rPr>
              <a:t>k1:</a:t>
            </a:r>
            <a:r>
              <a:rPr lang="en-US" sz="4800" b="0" dirty="0">
                <a:solidFill>
                  <a:srgbClr val="003366"/>
                </a:solidFill>
                <a:effectLst/>
              </a:rPr>
              <a:t> </a:t>
            </a:r>
            <a:r>
              <a:rPr lang="vi-VN" sz="4800" dirty="0">
                <a:solidFill>
                  <a:srgbClr val="002060"/>
                </a:solidFill>
              </a:rPr>
              <a:t>Đặt bàn tay con trong tay Chúa, Chúa ơi! Tháng năm đời con xin dâng trao cho Ngài đây. Đặt đời con trong bàn tay Chúa, Chúa ơi! Trọn niềm tín thác. Chúa luôn yêu thương quan phòng, chở che dắt dìu</a:t>
            </a:r>
            <a:endParaRPr lang="en-US" sz="4800" b="0" dirty="0">
              <a:solidFill>
                <a:srgbClr val="002060"/>
              </a:solidFill>
              <a:effectLst/>
            </a:endParaRPr>
          </a:p>
        </p:txBody>
      </p:sp>
    </p:spTree>
    <p:extLst>
      <p:ext uri="{BB962C8B-B14F-4D97-AF65-F5344CB8AC3E}">
        <p14:creationId xmlns:p14="http://schemas.microsoft.com/office/powerpoint/2010/main" val="4229932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rgbClr val="C00000"/>
                </a:solidFill>
              </a:rPr>
              <a:t>Đk</a:t>
            </a:r>
            <a:r>
              <a:rPr lang="en-US" b="0" u="sng" dirty="0">
                <a:solidFill>
                  <a:srgbClr val="C00000"/>
                </a:solidFill>
                <a:effectLst/>
              </a:rPr>
              <a:t>:</a:t>
            </a:r>
            <a:r>
              <a:rPr lang="en-US" b="0" dirty="0">
                <a:solidFill>
                  <a:srgbClr val="003366"/>
                </a:solidFill>
                <a:effectLst/>
              </a:rPr>
              <a:t> </a:t>
            </a:r>
            <a:r>
              <a:rPr lang="vi-VN" dirty="0">
                <a:solidFill>
                  <a:srgbClr val="002060"/>
                </a:solidFill>
              </a:rPr>
              <a:t>Trong bàn tay Chúa yêu con như trẻ thơ. Ở trong bàn tay của mẹ bình yên hạnh phúc. Và con tiến bước cùng với Chúa lòng luôn vững tin, dẫu cho hiểm nguy bão giông bủa vây Chúa sẽ dìu con vượt qua bình yên</a:t>
            </a:r>
            <a:endParaRPr lang="en-US" b="0" dirty="0">
              <a:solidFill>
                <a:srgbClr val="002060"/>
              </a:solidFill>
              <a:effectLst/>
            </a:endParaRPr>
          </a:p>
        </p:txBody>
      </p:sp>
    </p:spTree>
    <p:extLst>
      <p:ext uri="{BB962C8B-B14F-4D97-AF65-F5344CB8AC3E}">
        <p14:creationId xmlns:p14="http://schemas.microsoft.com/office/powerpoint/2010/main" val="2765813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C00000"/>
                </a:solidFill>
              </a:rPr>
              <a:t>**</a:t>
            </a:r>
            <a:r>
              <a:rPr lang="en-US" sz="6000" b="0" u="sng" dirty="0">
                <a:solidFill>
                  <a:srgbClr val="C00000"/>
                </a:solidFill>
                <a:effectLst/>
              </a:rPr>
              <a:t>:</a:t>
            </a:r>
            <a:r>
              <a:rPr lang="en-US" sz="6000" b="0" dirty="0">
                <a:solidFill>
                  <a:srgbClr val="003366"/>
                </a:solidFill>
                <a:effectLst/>
              </a:rPr>
              <a:t> </a:t>
            </a:r>
            <a:r>
              <a:rPr lang="vi-VN" sz="6000" dirty="0">
                <a:solidFill>
                  <a:srgbClr val="002060"/>
                </a:solidFill>
              </a:rPr>
              <a:t>Nếu bước chân con có mỏi. Xin Ngài dừng lại chờ con. Nếu bước chân con rã rời. Xin Ngài hẵng ẵm con trên tay</a:t>
            </a:r>
            <a:r>
              <a:rPr lang="en-US" sz="6000" dirty="0">
                <a:solidFill>
                  <a:srgbClr val="002060"/>
                </a:solidFill>
              </a:rPr>
              <a:t>.</a:t>
            </a:r>
            <a:endParaRPr lang="en-US" sz="6000" b="0" dirty="0">
              <a:solidFill>
                <a:srgbClr val="002060"/>
              </a:solidFill>
              <a:effectLst/>
            </a:endParaRPr>
          </a:p>
        </p:txBody>
      </p:sp>
    </p:spTree>
    <p:extLst>
      <p:ext uri="{BB962C8B-B14F-4D97-AF65-F5344CB8AC3E}">
        <p14:creationId xmlns:p14="http://schemas.microsoft.com/office/powerpoint/2010/main" val="1523141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P</a:t>
            </a:r>
            <a:r>
              <a:rPr lang="en-US" sz="4800" b="0" u="sng" dirty="0">
                <a:solidFill>
                  <a:srgbClr val="C00000"/>
                </a:solidFill>
                <a:effectLst/>
              </a:rPr>
              <a:t>k2:</a:t>
            </a:r>
            <a:r>
              <a:rPr lang="en-US" sz="4800" b="0" dirty="0">
                <a:solidFill>
                  <a:srgbClr val="003366"/>
                </a:solidFill>
                <a:effectLst/>
              </a:rPr>
              <a:t> </a:t>
            </a:r>
            <a:r>
              <a:rPr lang="vi-VN" sz="4800" dirty="0">
                <a:solidFill>
                  <a:srgbClr val="002060"/>
                </a:solidFill>
              </a:rPr>
              <a:t>Đặt bàn tay con trong tay Chúa, Chúa ơi! Tháng năm đời con xin dâng trao cho Ngài đây. Đặt đời con trong bàn tay Chúa, Chúa ơi! Trọn niềm tín thác. Chúa luôn yêu thương quan phòng, chở che dắt dìu</a:t>
            </a:r>
            <a:endParaRPr lang="en-US" sz="4800" b="0" dirty="0">
              <a:solidFill>
                <a:srgbClr val="002060"/>
              </a:solidFill>
              <a:effectLst/>
            </a:endParaRPr>
          </a:p>
        </p:txBody>
      </p:sp>
    </p:spTree>
    <p:extLst>
      <p:ext uri="{BB962C8B-B14F-4D97-AF65-F5344CB8AC3E}">
        <p14:creationId xmlns:p14="http://schemas.microsoft.com/office/powerpoint/2010/main" val="184657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rgbClr val="C00000"/>
                </a:solidFill>
              </a:rPr>
              <a:t>Đk</a:t>
            </a:r>
            <a:r>
              <a:rPr lang="en-US" b="0" u="sng" dirty="0">
                <a:solidFill>
                  <a:srgbClr val="C00000"/>
                </a:solidFill>
                <a:effectLst/>
              </a:rPr>
              <a:t>:</a:t>
            </a:r>
            <a:r>
              <a:rPr lang="en-US" b="0" dirty="0">
                <a:solidFill>
                  <a:srgbClr val="003366"/>
                </a:solidFill>
                <a:effectLst/>
              </a:rPr>
              <a:t> </a:t>
            </a:r>
            <a:r>
              <a:rPr lang="vi-VN" dirty="0">
                <a:solidFill>
                  <a:srgbClr val="002060"/>
                </a:solidFill>
              </a:rPr>
              <a:t>Trong bàn tay Chúa yêu con như trẻ thơ. Ở trong bàn tay của mẹ bình yên hạnh phúc. Và con tiến bước cùng với Chúa lòng luôn vững tin, dẫu cho hiểm nguy bão giông bủa vây Chúa sẽ dìu con vượt qua bình yên</a:t>
            </a:r>
            <a:endParaRPr lang="en-US" b="0" dirty="0">
              <a:solidFill>
                <a:srgbClr val="002060"/>
              </a:solidFill>
              <a:effectLst/>
            </a:endParaRPr>
          </a:p>
        </p:txBody>
      </p:sp>
    </p:spTree>
    <p:extLst>
      <p:ext uri="{BB962C8B-B14F-4D97-AF65-F5344CB8AC3E}">
        <p14:creationId xmlns:p14="http://schemas.microsoft.com/office/powerpoint/2010/main" val="146050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Tk2:</a:t>
            </a:r>
            <a:r>
              <a:rPr lang="en-US" sz="5000" b="0" dirty="0">
                <a:solidFill>
                  <a:srgbClr val="003366"/>
                </a:solidFill>
                <a:effectLst/>
                <a:latin typeface="+mj-lt"/>
              </a:rPr>
              <a:t> </a:t>
            </a:r>
            <a:r>
              <a:rPr lang="vi-VN" sz="5000" dirty="0">
                <a:solidFill>
                  <a:srgbClr val="002060"/>
                </a:solidFill>
              </a:rPr>
              <a:t>Mẹ về thiên cung trời </a:t>
            </a:r>
            <a:r>
              <a:rPr lang="en-US" sz="5000" dirty="0" err="1">
                <a:solidFill>
                  <a:srgbClr val="002060"/>
                </a:solidFill>
              </a:rPr>
              <a:t>triều</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huy</a:t>
            </a:r>
            <a:r>
              <a:rPr lang="en-US" sz="5000" dirty="0">
                <a:solidFill>
                  <a:srgbClr val="002060"/>
                </a:solidFill>
              </a:rPr>
              <a:t> </a:t>
            </a:r>
            <a:r>
              <a:rPr lang="en-US" sz="5000" dirty="0" err="1">
                <a:solidFill>
                  <a:srgbClr val="002060"/>
                </a:solidFill>
              </a:rPr>
              <a:t>hoang</a:t>
            </a:r>
            <a:r>
              <a:rPr lang="vi-VN" sz="5000" dirty="0">
                <a:solidFill>
                  <a:srgbClr val="002060"/>
                </a:solidFill>
              </a:rPr>
              <a:t>. Mẹ về thiên cung </a:t>
            </a:r>
            <a:r>
              <a:rPr lang="en-US" sz="5000" dirty="0" err="1">
                <a:solidFill>
                  <a:srgbClr val="002060"/>
                </a:solidFill>
              </a:rPr>
              <a:t>đoàn</a:t>
            </a:r>
            <a:r>
              <a:rPr lang="en-US" sz="5000" dirty="0">
                <a:solidFill>
                  <a:srgbClr val="002060"/>
                </a:solidFill>
              </a:rPr>
              <a:t> con </a:t>
            </a:r>
            <a:r>
              <a:rPr lang="en-US" sz="5000" dirty="0" err="1">
                <a:solidFill>
                  <a:srgbClr val="002060"/>
                </a:solidFill>
              </a:rPr>
              <a:t>theo</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Mẹ</a:t>
            </a:r>
            <a:r>
              <a:rPr lang="en-US" sz="5000" dirty="0">
                <a:solidFill>
                  <a:srgbClr val="002060"/>
                </a:solidFill>
              </a:rPr>
              <a:t> </a:t>
            </a:r>
            <a:r>
              <a:rPr lang="en-US" sz="5000" dirty="0" err="1">
                <a:solidFill>
                  <a:srgbClr val="002060"/>
                </a:solidFill>
              </a:rPr>
              <a:t>liên</a:t>
            </a:r>
            <a:r>
              <a:rPr lang="vi-VN" sz="5000" dirty="0">
                <a:solidFill>
                  <a:srgbClr val="002060"/>
                </a:solidFill>
              </a:rPr>
              <a:t>. </a:t>
            </a:r>
            <a:r>
              <a:rPr lang="en-US" sz="5000" dirty="0" err="1">
                <a:solidFill>
                  <a:srgbClr val="002060"/>
                </a:solidFill>
              </a:rPr>
              <a:t>Mẹ</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ánh</a:t>
            </a:r>
            <a:r>
              <a:rPr lang="en-US" sz="5000" dirty="0">
                <a:solidFill>
                  <a:srgbClr val="002060"/>
                </a:solidFill>
              </a:rPr>
              <a:t> </a:t>
            </a:r>
            <a:r>
              <a:rPr lang="en-US" sz="5000" dirty="0" err="1">
                <a:solidFill>
                  <a:srgbClr val="002060"/>
                </a:solidFill>
              </a:rPr>
              <a:t>sao</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vâng</a:t>
            </a:r>
            <a:r>
              <a:rPr lang="en-US" sz="5000" dirty="0">
                <a:solidFill>
                  <a:srgbClr val="002060"/>
                </a:solidFill>
              </a:rPr>
              <a:t> </a:t>
            </a:r>
            <a:r>
              <a:rPr lang="en-US" sz="5000" dirty="0" err="1">
                <a:solidFill>
                  <a:srgbClr val="002060"/>
                </a:solidFill>
              </a:rPr>
              <a:t>trăng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ngời</a:t>
            </a:r>
            <a:r>
              <a:rPr lang="en-US" sz="5000" dirty="0">
                <a:solidFill>
                  <a:srgbClr val="002060"/>
                </a:solidFill>
              </a:rPr>
              <a:t>, </a:t>
            </a:r>
            <a:r>
              <a:rPr lang="en-US" sz="5000" dirty="0" err="1">
                <a:solidFill>
                  <a:srgbClr val="002060"/>
                </a:solidFill>
              </a:rPr>
              <a:t>để</a:t>
            </a:r>
            <a:r>
              <a:rPr lang="en-US" sz="5000" dirty="0">
                <a:solidFill>
                  <a:srgbClr val="002060"/>
                </a:solidFill>
              </a:rPr>
              <a:t> </a:t>
            </a:r>
            <a:r>
              <a:rPr lang="en-US" sz="5000" dirty="0" err="1">
                <a:solidFill>
                  <a:srgbClr val="002060"/>
                </a:solidFill>
              </a:rPr>
              <a:t>từ</a:t>
            </a:r>
            <a:r>
              <a:rPr lang="en-US" sz="5000" dirty="0">
                <a:solidFill>
                  <a:srgbClr val="002060"/>
                </a:solidFill>
              </a:rPr>
              <a:t> nay </a:t>
            </a:r>
            <a:r>
              <a:rPr lang="en-US" sz="5000" dirty="0" err="1">
                <a:solidFill>
                  <a:srgbClr val="002060"/>
                </a:solidFill>
              </a:rPr>
              <a:t>bình</a:t>
            </a:r>
            <a:r>
              <a:rPr lang="en-US" sz="5000" dirty="0">
                <a:solidFill>
                  <a:srgbClr val="002060"/>
                </a:solidFill>
              </a:rPr>
              <a:t> </a:t>
            </a:r>
            <a:r>
              <a:rPr lang="en-US" sz="5000" dirty="0" err="1">
                <a:solidFill>
                  <a:srgbClr val="002060"/>
                </a:solidFill>
              </a:rPr>
              <a:t>minh</a:t>
            </a:r>
            <a:r>
              <a:rPr lang="en-US" sz="5000" dirty="0">
                <a:solidFill>
                  <a:srgbClr val="002060"/>
                </a:solidFill>
              </a:rPr>
              <a:t> </a:t>
            </a:r>
            <a:r>
              <a:rPr lang="en-US" sz="5000" dirty="0" err="1">
                <a:solidFill>
                  <a:srgbClr val="002060"/>
                </a:solidFill>
              </a:rPr>
              <a:t>đẩy</a:t>
            </a:r>
            <a:r>
              <a:rPr lang="en-US" sz="5000" dirty="0">
                <a:solidFill>
                  <a:srgbClr val="002060"/>
                </a:solidFill>
              </a:rPr>
              <a:t> </a:t>
            </a:r>
            <a:r>
              <a:rPr lang="en-US" sz="5000" dirty="0" err="1">
                <a:solidFill>
                  <a:srgbClr val="002060"/>
                </a:solidFill>
              </a:rPr>
              <a:t>lùi</a:t>
            </a:r>
            <a:r>
              <a:rPr lang="en-US" sz="5000" dirty="0">
                <a:solidFill>
                  <a:srgbClr val="002060"/>
                </a:solidFill>
              </a:rPr>
              <a:t> </a:t>
            </a:r>
            <a:r>
              <a:rPr lang="en-US" sz="5000" dirty="0" err="1">
                <a:solidFill>
                  <a:srgbClr val="002060"/>
                </a:solidFill>
              </a:rPr>
              <a:t>bóng</a:t>
            </a:r>
            <a:r>
              <a:rPr lang="en-US" sz="5000" dirty="0">
                <a:solidFill>
                  <a:srgbClr val="002060"/>
                </a:solidFill>
              </a:rPr>
              <a:t> </a:t>
            </a:r>
            <a:r>
              <a:rPr lang="en-US" sz="5000" dirty="0" err="1">
                <a:solidFill>
                  <a:srgbClr val="002060"/>
                </a:solidFill>
              </a:rPr>
              <a:t>đêm</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75001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C00000"/>
                </a:solidFill>
              </a:rPr>
              <a:t>**</a:t>
            </a:r>
            <a:r>
              <a:rPr lang="en-US" sz="6000" b="0" u="sng" dirty="0">
                <a:solidFill>
                  <a:srgbClr val="C00000"/>
                </a:solidFill>
                <a:effectLst/>
              </a:rPr>
              <a:t>:</a:t>
            </a:r>
            <a:r>
              <a:rPr lang="en-US" sz="6000" b="0" dirty="0">
                <a:solidFill>
                  <a:srgbClr val="003366"/>
                </a:solidFill>
                <a:effectLst/>
              </a:rPr>
              <a:t> </a:t>
            </a:r>
            <a:r>
              <a:rPr lang="vi-VN" sz="6000" dirty="0">
                <a:solidFill>
                  <a:srgbClr val="002060"/>
                </a:solidFill>
              </a:rPr>
              <a:t>Nếu bước chân con có mỏi. Xin Ngài dừng lại chờ con. Nếu bước chân con rã rời. Xin Ngài hẵng ẵm con trên tay</a:t>
            </a:r>
            <a:r>
              <a:rPr lang="en-US" sz="6000" dirty="0">
                <a:solidFill>
                  <a:srgbClr val="002060"/>
                </a:solidFill>
              </a:rPr>
              <a:t>.</a:t>
            </a:r>
            <a:endParaRPr lang="en-US" sz="6000" b="0" dirty="0">
              <a:solidFill>
                <a:srgbClr val="002060"/>
              </a:solidFill>
              <a:effectLst/>
            </a:endParaRPr>
          </a:p>
        </p:txBody>
      </p:sp>
    </p:spTree>
    <p:extLst>
      <p:ext uri="{BB962C8B-B14F-4D97-AF65-F5344CB8AC3E}">
        <p14:creationId xmlns:p14="http://schemas.microsoft.com/office/powerpoint/2010/main" val="2072052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840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839718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err="1">
                <a:solidFill>
                  <a:srgbClr val="C00000"/>
                </a:solidFill>
              </a:rPr>
              <a:t>Ca</a:t>
            </a:r>
            <a:r>
              <a:rPr lang="en-US" sz="5000" u="sng" dirty="0">
                <a:solidFill>
                  <a:srgbClr val="C00000"/>
                </a:solidFill>
              </a:rPr>
              <a:t> </a:t>
            </a:r>
            <a:r>
              <a:rPr lang="en-US" sz="5000" u="sng" dirty="0" err="1">
                <a:solidFill>
                  <a:srgbClr val="C00000"/>
                </a:solidFill>
              </a:rPr>
              <a:t>Kết</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Lạy</a:t>
            </a:r>
            <a:r>
              <a:rPr lang="en-US" sz="5000" dirty="0">
                <a:solidFill>
                  <a:srgbClr val="C00000"/>
                </a:solidFill>
              </a:rPr>
              <a:t> </a:t>
            </a:r>
            <a:r>
              <a:rPr lang="en-US" sz="5000" dirty="0" err="1">
                <a:solidFill>
                  <a:srgbClr val="C00000"/>
                </a:solidFill>
              </a:rPr>
              <a:t>Mẹ</a:t>
            </a:r>
            <a:r>
              <a:rPr lang="en-US" sz="5000" dirty="0">
                <a:solidFill>
                  <a:srgbClr val="C00000"/>
                </a:solidFill>
              </a:rPr>
              <a:t> </a:t>
            </a:r>
            <a:r>
              <a:rPr lang="en-US" sz="5000" dirty="0" err="1">
                <a:solidFill>
                  <a:srgbClr val="C00000"/>
                </a:solidFill>
              </a:rPr>
              <a:t>Yêu</a:t>
            </a:r>
            <a:r>
              <a:rPr lang="en-US" sz="5000" dirty="0">
                <a:solidFill>
                  <a:srgbClr val="C00000"/>
                </a:solidFill>
              </a:rPr>
              <a:t> </a:t>
            </a:r>
            <a:r>
              <a:rPr lang="en-US" sz="5000" dirty="0" err="1">
                <a:solidFill>
                  <a:srgbClr val="C00000"/>
                </a:solidFill>
              </a:rPr>
              <a:t>Dấu</a:t>
            </a:r>
            <a:br>
              <a:rPr lang="en-US" sz="5000" dirty="0">
                <a:solidFill>
                  <a:srgbClr val="C00000"/>
                </a:solidFill>
              </a:rPr>
            </a:br>
            <a:r>
              <a:rPr lang="en-US" sz="5000" i="1" dirty="0" err="1">
                <a:solidFill>
                  <a:srgbClr val="003399"/>
                </a:solidFill>
              </a:rPr>
              <a:t>Vị</a:t>
            </a:r>
            <a:r>
              <a:rPr lang="en-US" sz="5000" i="1" dirty="0">
                <a:solidFill>
                  <a:srgbClr val="003399"/>
                </a:solidFill>
              </a:rPr>
              <a:t> </a:t>
            </a:r>
            <a:r>
              <a:rPr lang="en-US" sz="5000" i="1" dirty="0" err="1">
                <a:solidFill>
                  <a:srgbClr val="003399"/>
                </a:solidFill>
              </a:rPr>
              <a:t>Thiên</a:t>
            </a:r>
            <a:br>
              <a:rPr lang="en-US" sz="5000" i="1" dirty="0">
                <a:solidFill>
                  <a:srgbClr val="003399"/>
                </a:solidFill>
              </a:rPr>
            </a:br>
            <a:endParaRPr lang="en-US" sz="5000" b="0" i="1" dirty="0">
              <a:solidFill>
                <a:srgbClr val="003399"/>
              </a:solidFill>
              <a:effectLst/>
            </a:endParaRPr>
          </a:p>
        </p:txBody>
      </p:sp>
      <p:pic>
        <p:nvPicPr>
          <p:cNvPr id="3" name="Picture 2">
            <a:extLst>
              <a:ext uri="{FF2B5EF4-FFF2-40B4-BE49-F238E27FC236}">
                <a16:creationId xmlns:a16="http://schemas.microsoft.com/office/drawing/2014/main" id="{D7A917E3-9646-CC76-3557-B187971B78E3}"/>
              </a:ext>
            </a:extLst>
          </p:cNvPr>
          <p:cNvPicPr>
            <a:picLocks noChangeAspect="1"/>
          </p:cNvPicPr>
          <p:nvPr/>
        </p:nvPicPr>
        <p:blipFill>
          <a:blip r:embed="rId2"/>
          <a:stretch>
            <a:fillRect/>
          </a:stretch>
        </p:blipFill>
        <p:spPr>
          <a:xfrm>
            <a:off x="2895600" y="3409950"/>
            <a:ext cx="3621338" cy="865707"/>
          </a:xfrm>
          <a:prstGeom prst="rect">
            <a:avLst/>
          </a:prstGeom>
        </p:spPr>
      </p:pic>
    </p:spTree>
    <p:extLst>
      <p:ext uri="{BB962C8B-B14F-4D97-AF65-F5344CB8AC3E}">
        <p14:creationId xmlns:p14="http://schemas.microsoft.com/office/powerpoint/2010/main" val="1720552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a:solidFill>
                  <a:srgbClr val="C00000"/>
                </a:solidFill>
                <a:effectLst/>
              </a:rPr>
              <a:t>Tk1:</a:t>
            </a:r>
            <a:r>
              <a:rPr lang="en-US" sz="4800" b="0" dirty="0">
                <a:solidFill>
                  <a:srgbClr val="003366"/>
                </a:solidFill>
                <a:effectLst/>
              </a:rPr>
              <a:t> </a:t>
            </a:r>
            <a:r>
              <a:rPr lang="vi-VN" sz="4800" dirty="0">
                <a:solidFill>
                  <a:srgbClr val="002060"/>
                </a:solidFill>
              </a:rPr>
              <a:t>Trinh nguyên Mẹ là trăng soi đêm rằm. Thơm hương Mẹ là bông hoa ngát xinh. Diễm phúc Chúa hằng xuống ơn cao vời thay, Mẹ hiển vinh đoái trông xem người thế.</a:t>
            </a:r>
            <a:endParaRPr lang="en-US" sz="4800" b="0" dirty="0">
              <a:solidFill>
                <a:srgbClr val="002060"/>
              </a:solidFill>
              <a:effectLst/>
            </a:endParaRPr>
          </a:p>
        </p:txBody>
      </p:sp>
    </p:spTree>
    <p:extLst>
      <p:ext uri="{BB962C8B-B14F-4D97-AF65-F5344CB8AC3E}">
        <p14:creationId xmlns:p14="http://schemas.microsoft.com/office/powerpoint/2010/main" val="1572432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rgbClr val="C00000"/>
                </a:solidFill>
              </a:rPr>
              <a:t>Đk</a:t>
            </a:r>
            <a:r>
              <a:rPr lang="en-US" b="0" u="sng" dirty="0">
                <a:solidFill>
                  <a:srgbClr val="C00000"/>
                </a:solidFill>
                <a:effectLst/>
              </a:rPr>
              <a:t>:</a:t>
            </a:r>
            <a:r>
              <a:rPr lang="en-US" b="0" dirty="0">
                <a:solidFill>
                  <a:srgbClr val="003366"/>
                </a:solidFill>
                <a:effectLst/>
              </a:rPr>
              <a:t> </a:t>
            </a:r>
            <a:r>
              <a:rPr lang="vi-VN" dirty="0">
                <a:solidFill>
                  <a:srgbClr val="002060"/>
                </a:solidFill>
              </a:rPr>
              <a:t>Lạy Mẹ yêu dấu! Đoàn con tha thiết nguyện cầu. Mẹ dìu bước đi lướt cơn ba đào qua bao nguy biến. Lạy Mẹ yêu dấu! Đoàn con xin quyết theo Mẹ về bên Thiên Chúa, chung hưởng an vui trong cõi thiên thu mãi thôi.</a:t>
            </a:r>
            <a:r>
              <a:rPr lang="en-US" dirty="0">
                <a:solidFill>
                  <a:srgbClr val="002060"/>
                </a:solidFill>
              </a:rPr>
              <a:t> </a:t>
            </a:r>
            <a:r>
              <a:rPr lang="en-US" dirty="0">
                <a:solidFill>
                  <a:srgbClr val="FF0000"/>
                </a:solidFill>
              </a:rPr>
              <a:t>(2 </a:t>
            </a:r>
            <a:r>
              <a:rPr lang="en-US" dirty="0" err="1">
                <a:solidFill>
                  <a:srgbClr val="FF0000"/>
                </a:solidFill>
              </a:rPr>
              <a:t>lần</a:t>
            </a:r>
            <a:r>
              <a:rPr lang="en-US" dirty="0">
                <a:solidFill>
                  <a:srgbClr val="FF0000"/>
                </a:solidFill>
              </a:rPr>
              <a:t>)</a:t>
            </a:r>
            <a:endParaRPr lang="en-US" b="0" dirty="0">
              <a:solidFill>
                <a:srgbClr val="FF0000"/>
              </a:solidFill>
              <a:effectLst/>
            </a:endParaRPr>
          </a:p>
        </p:txBody>
      </p:sp>
    </p:spTree>
    <p:extLst>
      <p:ext uri="{BB962C8B-B14F-4D97-AF65-F5344CB8AC3E}">
        <p14:creationId xmlns:p14="http://schemas.microsoft.com/office/powerpoint/2010/main" val="149250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75983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rPr>
              <a:t>:</a:t>
            </a:r>
            <a:r>
              <a:rPr lang="en-US" sz="5400" b="0" dirty="0">
                <a:solidFill>
                  <a:srgbClr val="003366"/>
                </a:solidFill>
                <a:effectLst/>
              </a:rPr>
              <a:t> </a:t>
            </a:r>
            <a:r>
              <a:rPr lang="en-US" sz="5400" dirty="0">
                <a:solidFill>
                  <a:srgbClr val="002060"/>
                </a:solidFill>
              </a:rPr>
              <a:t>H</a:t>
            </a:r>
            <a:r>
              <a:rPr lang="vi-VN" sz="5400" dirty="0">
                <a:solidFill>
                  <a:srgbClr val="002060"/>
                </a:solidFill>
              </a:rPr>
              <a:t>át khen mừng kính Nữ Vương Thiên Đàng. Xác thân linh hồn về bên Ngai Chúa. Hát khen Av</a:t>
            </a:r>
            <a:r>
              <a:rPr lang="en-US" sz="5400" dirty="0">
                <a:solidFill>
                  <a:srgbClr val="002060"/>
                </a:solidFill>
              </a:rPr>
              <a:t>e</a:t>
            </a:r>
            <a:r>
              <a:rPr lang="vi-VN" sz="5400" dirty="0">
                <a:solidFill>
                  <a:srgbClr val="002060"/>
                </a:solidFill>
              </a:rPr>
              <a:t> Maria chốn cao xin Mẹ chở che đỡ nâng</a:t>
            </a:r>
            <a:endParaRPr lang="en-US" sz="5400" b="0" dirty="0">
              <a:solidFill>
                <a:srgbClr val="002060"/>
              </a:solidFill>
              <a:effectLst/>
            </a:endParaRPr>
          </a:p>
        </p:txBody>
      </p:sp>
    </p:spTree>
    <p:extLst>
      <p:ext uri="{BB962C8B-B14F-4D97-AF65-F5344CB8AC3E}">
        <p14:creationId xmlns:p14="http://schemas.microsoft.com/office/powerpoint/2010/main" val="247446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400200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31558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548</TotalTime>
  <Words>1765</Words>
  <Application>Microsoft Office PowerPoint</Application>
  <PresentationFormat>On-screen Show (16:9)</PresentationFormat>
  <Paragraphs>80</Paragraphs>
  <Slides>66</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66</vt:i4>
      </vt:variant>
    </vt:vector>
  </HeadingPairs>
  <TitlesOfParts>
    <vt:vector size="76" baseType="lpstr">
      <vt:lpstr>Arial</vt:lpstr>
      <vt:lpstr>UTM American Sans</vt:lpstr>
      <vt:lpstr>Office Theme</vt:lpstr>
      <vt:lpstr>13_Office Theme</vt:lpstr>
      <vt:lpstr>36_Default Design</vt:lpstr>
      <vt:lpstr>11_Office Theme</vt:lpstr>
      <vt:lpstr>21_Office Theme</vt:lpstr>
      <vt:lpstr>5_Office Theme</vt:lpstr>
      <vt:lpstr>10_Office Theme</vt:lpstr>
      <vt:lpstr>37_Default Design</vt:lpstr>
      <vt:lpstr>CHIỀU THỨ TƯ NGÀY 14-08 THÁNH LỄ VỌNG ĐỨC MARIA HỒN XÁC LÊN TRỜI ( Sách bài đọc quyển 2 trang 779 )</vt:lpstr>
      <vt:lpstr>PowerPoint Presentation</vt:lpstr>
      <vt:lpstr>Ca Nguyện Nhập Lễ Mẹ Về Thiên Cung Viễn Xứ </vt:lpstr>
      <vt:lpstr>Tk1: Mẹ về thiên cung trời cao ca hát vang rền. Mẹ về thiên cung trần gian hướng mắt nhìn lên. Triều thần thánh vui mừng cùng trần gian tưng bừng, trổi nhạc lên hòa vang mừng Mẹ hiển vinh. </vt:lpstr>
      <vt:lpstr>Đk: Hát khen mừng kính Nữ Vương Thiên Đàng. Xác thân linh hồn về bên Ngai Chúa. Hát khen Ave Maria chốn cao xin Mẹ chở che đỡ nâng</vt:lpstr>
      <vt:lpstr>Tk2: Mẹ về thiên cung trời triều thiên rực rỡ huy hoang. Mẹ về thiên cung đoàn con theo bước Mẹ liên. Mẹ là ánh sao trời là vâng trăng sáng ngời, để từ nay bình minh đẩy lùi bóng đêm. </vt:lpstr>
      <vt:lpstr>Đk: Hát khen mừng kính Nữ Vương Thiên Đàng. Xác thân linh hồn về bên Ngai Chúa. Hát khen Ave Maria chốn cao xin Mẹ chở che đỡ nâng</vt:lpstr>
      <vt:lpstr>PowerPoint Presentation</vt:lpstr>
      <vt:lpstr> </vt:lpstr>
      <vt:lpstr> </vt:lpstr>
      <vt:lpstr> </vt:lpstr>
      <vt:lpstr> </vt:lpstr>
      <vt:lpstr> </vt:lpstr>
      <vt:lpstr> </vt:lpstr>
      <vt:lpstr> </vt:lpstr>
      <vt:lpstr> </vt:lpstr>
      <vt:lpstr>PowerPoint Presentation</vt:lpstr>
      <vt:lpstr>PowerPoint Presentation</vt:lpstr>
      <vt:lpstr>Lễ Vọng Đức Mẹ Lên Trời Thánh Vịnh 131 Kim Long (3 Câu) </vt:lpstr>
      <vt:lpstr>Đk: Lạy Chúa, xin đứng lên, để cùng với hòm bia uy linh Chúa, ngự về chốn nghỉ ngơi.</vt:lpstr>
      <vt:lpstr>Tk1: Đang lúc ở Ep-ra-tha, vừa khi nghe được là chúng tôi tìm đến. Đến kiếm tìm hòm bia trong cánh đồng. Hân hoan vào chốn Chúa ngự đây mà cung bái.</vt:lpstr>
      <vt:lpstr>Đk: Lạy Chúa, xin đứng lên, để cùng với hòm bia uy linh Chúa, ngự về chốn nghỉ ngơi.</vt:lpstr>
      <vt:lpstr>Tk2:  Xin Chúa hãy cùng hòm bia về nơi an nghỉ cho chúng dân mừng rỡ. Chúa hãy vì bầy tôi Đa-vít Ngài. Không xua người Chúa xức dầu thiêng mà phong chức.</vt:lpstr>
      <vt:lpstr>Đk: Lạy Chúa, xin đứng lên, để cùng với hòm bia uy linh Chúa, ngự về chốn nghỉ ngơi.</vt:lpstr>
      <vt:lpstr>Tk3: Thiên Chúa đã chọn Xi-on. Người lấy nơi này làm chốn an nghỉ mãi. Chúa phán rằng: Trải qua bao thế hệ. Ta an ngự mãi mãi ở đây vì ưa thích.</vt:lpstr>
      <vt:lpstr>Đk: Lạy Chúa, xin đứng lên, để cùng với hòm bia uy linh Chúa, ngự về chốn nghỉ ngơi.</vt:lpstr>
      <vt:lpstr>PowerPoint Presentation</vt:lpstr>
      <vt:lpstr>Alleluia-alleluia: Phúc thay kẻ lắng nghe và tuân giữ lời Thiên Chúa.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Tk1: Dâng lên Chúa này thân con yếu đuối mỏng manh. Từng ngày qua bao tội con xúc phạm tới Ngài. Chúa yêu con xóa mọi lỗi lầm lòng thống hối ăn năn, giờ con đến hiến trao cho Ngài.</vt:lpstr>
      <vt:lpstr>Đk: Hiệp lòng xin dâng lên trót xác thân linh hồn. Chúa đoái nhận lễ vật đời con dâng Chúa. Trọn đời con xin dâng những đớn đau ưu phiền. Những hy sinh nhọc nhằn đời con dâng kính Ngài.</vt:lpstr>
      <vt:lpstr>Tk2:  Dâng lên Chúa mọi âu lo thổn thức đời con. Nặng sầu vương khi chiều buông tái tê tâm hồn. Nép thân nơi suối nguồn nhân lành Ngài sẽ đỡ nâng con, đời con sẽ thảnh thơi yên hàn.</vt:lpstr>
      <vt:lpstr>Đk: Hiệp lòng xin dâng lên trót xác thân linh hồn. Chúa đoái nhận lễ vật đời con dâng Chúa. Trọn đời con xin dâng những đớn đau ưu phiền. Những hy sinh nhọc nhằn đời con dâng kính Ngài.</vt:lpstr>
      <vt:lpstr>Tk3:  Dâng lên Chúa mọi tâm tư chan chứa niềm vui. Lòng hân hoan nâng hồn lên hát câu cảm tạ. Chúa yêu thương dắt dìu tháng ngày dù bão táp phong ba, lòng con vẫn an vui trong Ngài.</vt:lpstr>
      <vt:lpstr>Đk: Hiệp lòng xin dâng lên trót xác thân linh hồn. Chúa đoái nhận lễ vật đời con dâng Chúa. Trọn đời con xin dâng những đớn đau ưu phiền. Những hy sinh nhọc nhằn đời con dâng kính Ngài.</vt:lpstr>
      <vt:lpstr>PowerPoint Presentation</vt:lpstr>
      <vt:lpstr>Ca Nguyện Hiệp Lễ Trong Bàn Tay Chúa Lê Đức Hùng </vt:lpstr>
      <vt:lpstr>Pk1: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Pk2: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PowerPoint Presentation</vt:lpstr>
      <vt:lpstr>PowerPoint Presentation</vt:lpstr>
      <vt:lpstr>Ca Kết Lễ Lạy Mẹ Yêu Dấu Vị Thiên </vt:lpstr>
      <vt:lpstr>Tk1: Trinh nguyên Mẹ là trăng soi đêm rằm. Thơm hương Mẹ là bông hoa ngát xinh. Diễm phúc Chúa hằng xuống ơn cao vời thay, Mẹ hiển vinh đoái trông xem người thế.</vt:lpstr>
      <vt:lpstr>Đk: Lạy Mẹ yêu dấu! Đoàn con tha thiết nguyện cầu. Mẹ dìu bước đi lướt cơn ba đào qua bao nguy biến. Lạy Mẹ yêu dấu! Đoàn con xin quyết theo Mẹ về bên Thiên Chúa, chung hưởng an vui trong cõi thiên thu mãi thôi. (2 lần)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106</cp:revision>
  <dcterms:created xsi:type="dcterms:W3CDTF">2022-10-30T00:36:35Z</dcterms:created>
  <dcterms:modified xsi:type="dcterms:W3CDTF">2024-08-08T07:45:16Z</dcterms:modified>
</cp:coreProperties>
</file>