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6" r:id="rId2"/>
    <p:sldMasterId id="2147483804" r:id="rId3"/>
    <p:sldMasterId id="2147484088" r:id="rId4"/>
  </p:sldMasterIdLst>
  <p:sldIdLst>
    <p:sldId id="289" r:id="rId5"/>
    <p:sldId id="313" r:id="rId6"/>
    <p:sldId id="553" r:id="rId7"/>
    <p:sldId id="443" r:id="rId8"/>
    <p:sldId id="895" r:id="rId9"/>
    <p:sldId id="364" r:id="rId10"/>
    <p:sldId id="294" r:id="rId11"/>
    <p:sldId id="291" r:id="rId12"/>
    <p:sldId id="327" r:id="rId13"/>
    <p:sldId id="347" r:id="rId14"/>
    <p:sldId id="351" r:id="rId15"/>
    <p:sldId id="908" r:id="rId16"/>
    <p:sldId id="909" r:id="rId17"/>
    <p:sldId id="910" r:id="rId18"/>
    <p:sldId id="911" r:id="rId19"/>
    <p:sldId id="906" r:id="rId20"/>
    <p:sldId id="277" r:id="rId21"/>
    <p:sldId id="278" r:id="rId22"/>
    <p:sldId id="898" r:id="rId23"/>
    <p:sldId id="279" r:id="rId24"/>
    <p:sldId id="899" r:id="rId25"/>
    <p:sldId id="290" r:id="rId26"/>
    <p:sldId id="886" r:id="rId27"/>
    <p:sldId id="900" r:id="rId28"/>
    <p:sldId id="901" r:id="rId29"/>
    <p:sldId id="903" r:id="rId30"/>
    <p:sldId id="904" r:id="rId31"/>
    <p:sldId id="349" r:id="rId32"/>
    <p:sldId id="350" r:id="rId33"/>
    <p:sldId id="905" r:id="rId34"/>
    <p:sldId id="912" r:id="rId3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nttvietnam@outlook.com" initials="t"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0" y="510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7-01T11:21:59.830" idx="1">
    <p:pos x="10" y="10"/>
    <p:text/>
    <p:extLst>
      <p:ext uri="{C676402C-5697-4E1C-873F-D02D1690AC5C}">
        <p15:threadingInfo xmlns:p15="http://schemas.microsoft.com/office/powerpoint/2012/main" timeZoneBias="-4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1348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762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865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119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987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256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8029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742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0829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4282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7294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39491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00584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70219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9054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19702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8271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0701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80811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70502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33746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06126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93278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29559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93087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89150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93827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2784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7/12/2024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77882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28264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01270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88901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7/12/2024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170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7/12/2024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7/12/2024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7/12/2024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7/12/2024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7/12/2024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7/12/2024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65695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822504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7/12/2024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9616676"/>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dirty="0">
              <a:solidFill>
                <a:srgbClr val="FFFF00"/>
              </a:solidFill>
              <a:effectLst>
                <a:outerShdw blurRad="38100" dist="38100" dir="2700000" algn="tl">
                  <a:srgbClr val="000000">
                    <a:alpha val="43137"/>
                  </a:srgbClr>
                </a:outerShdw>
              </a:effectLst>
              <a:latin typeface="+mj-lt"/>
              <a:cs typeface="Times New Roman" pitchFamily="18" charset="0"/>
            </a:endParaRPr>
          </a:p>
          <a:p>
            <a:endParaRPr lang="en-US" sz="4400" b="1" dirty="0">
              <a:solidFill>
                <a:srgbClr val="FFFF00"/>
              </a:solidFill>
              <a:effectLst>
                <a:outerShdw blurRad="38100" dist="38100" dir="2700000" algn="tl">
                  <a:srgbClr val="000000">
                    <a:alpha val="43137"/>
                  </a:srgbClr>
                </a:outerShdw>
              </a:effectLst>
              <a:latin typeface="+mj-lt"/>
              <a:cs typeface="Times New Roman" pitchFamily="18" charset="0"/>
            </a:endParaRPr>
          </a:p>
          <a:p>
            <a:r>
              <a:rPr lang="en-US" sz="4400" b="1" dirty="0">
                <a:solidFill>
                  <a:srgbClr val="FFFF00"/>
                </a:solidFill>
                <a:effectLst>
                  <a:outerShdw blurRad="38100" dist="38100" dir="2700000" algn="tl">
                    <a:srgbClr val="000000">
                      <a:alpha val="43137"/>
                    </a:srgbClr>
                  </a:outerShdw>
                </a:effectLst>
                <a:latin typeface="+mj-lt"/>
                <a:cs typeface="Times New Roman" pitchFamily="18" charset="0"/>
              </a:rPr>
              <a:t>THỨ TƯ</a:t>
            </a:r>
          </a:p>
          <a:p>
            <a:r>
              <a:rPr lang="vi-VN" sz="4400" b="1" dirty="0">
                <a:solidFill>
                  <a:srgbClr val="FFFF00"/>
                </a:solidFill>
                <a:effectLst>
                  <a:outerShdw blurRad="38100" dist="38100" dir="2700000" algn="tl">
                    <a:srgbClr val="000000">
                      <a:alpha val="43137"/>
                    </a:srgbClr>
                  </a:outerShdw>
                </a:effectLst>
                <a:latin typeface="+mj-lt"/>
                <a:cs typeface="Times New Roman" pitchFamily="18" charset="0"/>
              </a:rPr>
              <a:t>SAU CHÚA NHẬT X</a:t>
            </a:r>
            <a:r>
              <a:rPr lang="en-US" sz="4400" b="1" dirty="0">
                <a:solidFill>
                  <a:srgbClr val="FFFF00"/>
                </a:solidFill>
                <a:effectLst>
                  <a:outerShdw blurRad="38100" dist="38100" dir="2700000" algn="tl">
                    <a:srgbClr val="000000">
                      <a:alpha val="43137"/>
                    </a:srgbClr>
                  </a:outerShdw>
                </a:effectLst>
                <a:latin typeface="+mj-lt"/>
                <a:cs typeface="Times New Roman" pitchFamily="18" charset="0"/>
              </a:rPr>
              <a:t>V</a:t>
            </a:r>
            <a:endParaRPr lang="vi-VN" sz="4400" b="1" dirty="0">
              <a:solidFill>
                <a:srgbClr val="FFFF00"/>
              </a:solidFill>
              <a:effectLst>
                <a:outerShdw blurRad="38100" dist="38100" dir="2700000" algn="tl">
                  <a:srgbClr val="000000">
                    <a:alpha val="43137"/>
                  </a:srgbClr>
                </a:outerShdw>
              </a:effectLst>
              <a:latin typeface="+mj-lt"/>
              <a:cs typeface="Times New Roman" pitchFamily="18" charset="0"/>
            </a:endParaRPr>
          </a:p>
          <a:p>
            <a:r>
              <a:rPr lang="vi-VN" sz="4400" b="1" dirty="0">
                <a:solidFill>
                  <a:srgbClr val="FFFF00"/>
                </a:solidFill>
                <a:effectLst>
                  <a:outerShdw blurRad="38100" dist="38100" dir="2700000" algn="tl">
                    <a:srgbClr val="000000">
                      <a:alpha val="43137"/>
                    </a:srgbClr>
                  </a:outerShdw>
                </a:effectLst>
                <a:latin typeface="+mj-lt"/>
                <a:cs typeface="Times New Roman" pitchFamily="18" charset="0"/>
              </a:rPr>
              <a:t>THƯỜNG NIÊN</a:t>
            </a:r>
          </a:p>
        </p:txBody>
      </p:sp>
    </p:spTree>
    <p:extLst>
      <p:ext uri="{BB962C8B-B14F-4D97-AF65-F5344CB8AC3E}">
        <p14:creationId xmlns:p14="http://schemas.microsoft.com/office/powerpoint/2010/main" val="1894614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06" y="0"/>
            <a:ext cx="9082388" cy="5143500"/>
          </a:xfrm>
          <a:prstGeom prst="rect">
            <a:avLst/>
          </a:prstGeom>
        </p:spPr>
      </p:pic>
    </p:spTree>
    <p:extLst>
      <p:ext uri="{BB962C8B-B14F-4D97-AF65-F5344CB8AC3E}">
        <p14:creationId xmlns:p14="http://schemas.microsoft.com/office/powerpoint/2010/main" val="1118974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65" y="0"/>
            <a:ext cx="9144000" cy="5143500"/>
          </a:xfrm>
          <a:prstGeom prst="rect">
            <a:avLst/>
          </a:prstGeom>
        </p:spPr>
      </p:pic>
      <p:sp>
        <p:nvSpPr>
          <p:cNvPr id="3" name="TextBox 2">
            <a:extLst>
              <a:ext uri="{FF2B5EF4-FFF2-40B4-BE49-F238E27FC236}">
                <a16:creationId xmlns:a16="http://schemas.microsoft.com/office/drawing/2014/main" xmlns="" id="{DF58CC34-E9D3-46B1-8E64-405E417F6E1A}"/>
              </a:ext>
            </a:extLst>
          </p:cNvPr>
          <p:cNvSpPr txBox="1"/>
          <p:nvPr/>
        </p:nvSpPr>
        <p:spPr>
          <a:xfrm>
            <a:off x="4419600" y="2800350"/>
            <a:ext cx="4267200" cy="1631216"/>
          </a:xfrm>
          <a:prstGeom prst="rect">
            <a:avLst/>
          </a:prstGeom>
          <a:noFill/>
        </p:spPr>
        <p:txBody>
          <a:bodyPr wrap="square" rtlCol="0">
            <a:spAutoFit/>
          </a:bodyPr>
          <a:lstStyle/>
          <a:p>
            <a:pPr algn="ctr"/>
            <a:r>
              <a:rPr lang="en-US" sz="6000" dirty="0" err="1">
                <a:solidFill>
                  <a:srgbClr val="FFFF00"/>
                </a:solidFill>
                <a:latin typeface="+mj-lt"/>
              </a:rPr>
              <a:t>Dâng</a:t>
            </a:r>
            <a:r>
              <a:rPr lang="en-US" sz="6000" dirty="0">
                <a:solidFill>
                  <a:srgbClr val="FFFF00"/>
                </a:solidFill>
                <a:latin typeface="+mj-lt"/>
              </a:rPr>
              <a:t> 1</a:t>
            </a:r>
          </a:p>
          <a:p>
            <a:pPr algn="ctr"/>
            <a:r>
              <a:rPr lang="en-US" sz="4000" dirty="0" err="1">
                <a:solidFill>
                  <a:srgbClr val="FFFF00"/>
                </a:solidFill>
                <a:latin typeface="+mj-lt"/>
              </a:rPr>
              <a:t>Lm</a:t>
            </a:r>
            <a:r>
              <a:rPr lang="en-US" sz="4000" dirty="0">
                <a:solidFill>
                  <a:srgbClr val="FFFF00"/>
                </a:solidFill>
                <a:latin typeface="+mj-lt"/>
              </a:rPr>
              <a:t>. </a:t>
            </a:r>
            <a:r>
              <a:rPr lang="en-US" sz="4000" dirty="0" err="1">
                <a:solidFill>
                  <a:srgbClr val="FFFF00"/>
                </a:solidFill>
                <a:latin typeface="+mj-lt"/>
              </a:rPr>
              <a:t>Nguyễn</a:t>
            </a:r>
            <a:r>
              <a:rPr lang="en-US" sz="4000" dirty="0">
                <a:solidFill>
                  <a:srgbClr val="FFFF00"/>
                </a:solidFill>
                <a:latin typeface="+mj-lt"/>
              </a:rPr>
              <a:t> </a:t>
            </a:r>
            <a:r>
              <a:rPr lang="en-US" sz="4000" dirty="0" err="1">
                <a:solidFill>
                  <a:srgbClr val="FFFF00"/>
                </a:solidFill>
                <a:latin typeface="+mj-lt"/>
              </a:rPr>
              <a:t>Duy</a:t>
            </a:r>
            <a:endParaRPr lang="en-US" sz="4000" dirty="0">
              <a:solidFill>
                <a:srgbClr val="FFFF00"/>
              </a:solidFill>
              <a:latin typeface="+mj-lt"/>
            </a:endParaRPr>
          </a:p>
        </p:txBody>
      </p:sp>
    </p:spTree>
    <p:extLst>
      <p:ext uri="{BB962C8B-B14F-4D97-AF65-F5344CB8AC3E}">
        <p14:creationId xmlns:p14="http://schemas.microsoft.com/office/powerpoint/2010/main" val="5982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000" b="0" u="sng" dirty="0">
                <a:solidFill>
                  <a:srgbClr val="FFFF00"/>
                </a:solidFill>
                <a:effectLst/>
              </a:rPr>
              <a:t>Tk1:</a:t>
            </a:r>
            <a:r>
              <a:rPr lang="en-US" sz="5000" b="0" dirty="0">
                <a:solidFill>
                  <a:srgbClr val="FFFF00"/>
                </a:solidFill>
                <a:effectLst/>
              </a:rPr>
              <a:t> </a:t>
            </a:r>
            <a:r>
              <a:rPr lang="vi-VN" sz="5000" dirty="0">
                <a:solidFill>
                  <a:schemeClr val="bg1"/>
                </a:solidFill>
              </a:rPr>
              <a:t>Nguyện dâng Chúa lễ tình yêu chân thành, này tấm bánh đây rượu nho thơm ngát. Nguyện dâng Chúa đôi bàn tay con hiến, Chúa thương chấp nhận ban phước lành tháng năm.</a:t>
            </a:r>
            <a:endParaRPr lang="vi-VN" sz="5000" b="0" dirty="0">
              <a:solidFill>
                <a:schemeClr val="bg1"/>
              </a:solidFill>
              <a:effectLst/>
            </a:endParaRPr>
          </a:p>
        </p:txBody>
      </p:sp>
    </p:spTree>
    <p:extLst>
      <p:ext uri="{BB962C8B-B14F-4D97-AF65-F5344CB8AC3E}">
        <p14:creationId xmlns:p14="http://schemas.microsoft.com/office/powerpoint/2010/main" val="3611153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000" u="sng" dirty="0" err="1">
                <a:solidFill>
                  <a:srgbClr val="FFFF00"/>
                </a:solidFill>
              </a:rPr>
              <a:t>Đk</a:t>
            </a:r>
            <a:r>
              <a:rPr lang="en-US" sz="5000" b="0" u="sng" dirty="0">
                <a:solidFill>
                  <a:srgbClr val="FFFF00"/>
                </a:solidFill>
                <a:effectLst/>
              </a:rPr>
              <a:t>:</a:t>
            </a:r>
            <a:r>
              <a:rPr lang="en-US" sz="5000" b="0" dirty="0">
                <a:solidFill>
                  <a:srgbClr val="FFFF00"/>
                </a:solidFill>
                <a:effectLst/>
              </a:rPr>
              <a:t> </a:t>
            </a:r>
            <a:r>
              <a:rPr lang="vi-VN" sz="5000" dirty="0">
                <a:solidFill>
                  <a:schemeClr val="bg1"/>
                </a:solidFill>
              </a:rPr>
              <a:t>Nguyện dâng Chúa tâm tình con thiết tha, xin Cha thương ủ ấp trái tim hồng. Nguyện dâng Chúa bánh rượu thơm trắng trong, xin trung kiên mến yêu Ngài hết lòng.</a:t>
            </a:r>
            <a:endParaRPr lang="vi-VN" sz="5000" b="0" dirty="0">
              <a:solidFill>
                <a:schemeClr val="bg1"/>
              </a:solidFill>
              <a:effectLst/>
            </a:endParaRPr>
          </a:p>
        </p:txBody>
      </p:sp>
    </p:spTree>
    <p:extLst>
      <p:ext uri="{BB962C8B-B14F-4D97-AF65-F5344CB8AC3E}">
        <p14:creationId xmlns:p14="http://schemas.microsoft.com/office/powerpoint/2010/main" val="201041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u="sng" dirty="0">
                <a:solidFill>
                  <a:srgbClr val="FFFF00"/>
                </a:solidFill>
              </a:rPr>
              <a:t>T</a:t>
            </a:r>
            <a:r>
              <a:rPr lang="en-US" sz="5000" b="0" u="sng" dirty="0">
                <a:solidFill>
                  <a:srgbClr val="FFFF00"/>
                </a:solidFill>
                <a:effectLst/>
              </a:rPr>
              <a:t>k2:</a:t>
            </a:r>
            <a:r>
              <a:rPr lang="en-US" sz="5000" dirty="0">
                <a:solidFill>
                  <a:schemeClr val="bg1"/>
                </a:solidFill>
              </a:rPr>
              <a:t> </a:t>
            </a:r>
            <a:r>
              <a:rPr lang="vi-VN" sz="5000" dirty="0">
                <a:solidFill>
                  <a:schemeClr val="bg1"/>
                </a:solidFill>
              </a:rPr>
              <a:t>Đoàn con cái đã về đây chung lời, hợp dâng Chúa tâm hồn và thân xác. Nguyện mãi mãi suốt đời yêu nhau hơn, Chúa thương kết hiệp muôn tấm lòng chúng con.</a:t>
            </a:r>
            <a:endParaRPr lang="en-US" sz="5000" b="0" dirty="0">
              <a:solidFill>
                <a:schemeClr val="bg1"/>
              </a:solidFill>
              <a:effectLst/>
            </a:endParaRPr>
          </a:p>
        </p:txBody>
      </p:sp>
    </p:spTree>
    <p:extLst>
      <p:ext uri="{BB962C8B-B14F-4D97-AF65-F5344CB8AC3E}">
        <p14:creationId xmlns:p14="http://schemas.microsoft.com/office/powerpoint/2010/main" val="3242569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000" u="sng" dirty="0" err="1">
                <a:solidFill>
                  <a:srgbClr val="FFFF00"/>
                </a:solidFill>
              </a:rPr>
              <a:t>Đk</a:t>
            </a:r>
            <a:r>
              <a:rPr lang="en-US" sz="5000" b="0" u="sng" dirty="0">
                <a:solidFill>
                  <a:srgbClr val="FFFF00"/>
                </a:solidFill>
                <a:effectLst/>
              </a:rPr>
              <a:t>:</a:t>
            </a:r>
            <a:r>
              <a:rPr lang="en-US" sz="5000" b="0" dirty="0">
                <a:solidFill>
                  <a:srgbClr val="FFFF00"/>
                </a:solidFill>
                <a:effectLst/>
              </a:rPr>
              <a:t> </a:t>
            </a:r>
            <a:r>
              <a:rPr lang="vi-VN" sz="5000" dirty="0">
                <a:solidFill>
                  <a:schemeClr val="bg1"/>
                </a:solidFill>
              </a:rPr>
              <a:t>Nguyện dâng Chúa tâm tình con thiết tha, xin Cha thương ủ ấp trái tim hồng. Nguyện dâng Chúa bánh rượu thơm trắng trong, xin trung kiên mến yêu Ngài hết lòng.</a:t>
            </a:r>
            <a:endParaRPr lang="vi-VN" sz="5000" b="0" dirty="0">
              <a:solidFill>
                <a:schemeClr val="bg1"/>
              </a:solidFill>
              <a:effectLst/>
            </a:endParaRPr>
          </a:p>
        </p:txBody>
      </p:sp>
    </p:spTree>
    <p:extLst>
      <p:ext uri="{BB962C8B-B14F-4D97-AF65-F5344CB8AC3E}">
        <p14:creationId xmlns:p14="http://schemas.microsoft.com/office/powerpoint/2010/main" val="1537072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815928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7200" dirty="0" err="1">
                <a:solidFill>
                  <a:srgbClr val="FFFF00"/>
                </a:solidFill>
              </a:rPr>
              <a:t>Chúa</a:t>
            </a:r>
            <a:r>
              <a:rPr lang="en-US" sz="7200" dirty="0">
                <a:solidFill>
                  <a:srgbClr val="FFFF00"/>
                </a:solidFill>
              </a:rPr>
              <a:t> </a:t>
            </a:r>
            <a:r>
              <a:rPr lang="en-US" sz="7200" dirty="0" err="1">
                <a:solidFill>
                  <a:srgbClr val="FFFF00"/>
                </a:solidFill>
              </a:rPr>
              <a:t>Biến</a:t>
            </a:r>
            <a:r>
              <a:rPr lang="en-US" sz="7200" dirty="0">
                <a:solidFill>
                  <a:srgbClr val="FFFF00"/>
                </a:solidFill>
              </a:rPr>
              <a:t> </a:t>
            </a:r>
            <a:r>
              <a:rPr lang="en-US" sz="7200" dirty="0" err="1">
                <a:solidFill>
                  <a:srgbClr val="FFFF00"/>
                </a:solidFill>
              </a:rPr>
              <a:t>Đổi</a:t>
            </a:r>
            <a:r>
              <a:rPr lang="en-US" sz="7200" dirty="0">
                <a:solidFill>
                  <a:srgbClr val="FFFF00"/>
                </a:solidFill>
              </a:rPr>
              <a:t> </a:t>
            </a:r>
            <a:r>
              <a:rPr lang="en-US" sz="7200" dirty="0" err="1">
                <a:solidFill>
                  <a:srgbClr val="FFFF00"/>
                </a:solidFill>
              </a:rPr>
              <a:t>Lòng</a:t>
            </a:r>
            <a:r>
              <a:rPr lang="en-US" sz="7200" dirty="0">
                <a:solidFill>
                  <a:srgbClr val="FFFF00"/>
                </a:solidFill>
              </a:rPr>
              <a:t> Con</a:t>
            </a:r>
            <a:br>
              <a:rPr lang="en-US" sz="7200" dirty="0">
                <a:solidFill>
                  <a:srgbClr val="FFFF00"/>
                </a:solidFill>
              </a:rPr>
            </a:br>
            <a:r>
              <a:rPr lang="en-US" sz="6000" i="1" dirty="0" err="1">
                <a:solidFill>
                  <a:schemeClr val="bg1"/>
                </a:solidFill>
              </a:rPr>
              <a:t>Vị</a:t>
            </a:r>
            <a:r>
              <a:rPr lang="en-US" sz="6000" i="1" dirty="0">
                <a:solidFill>
                  <a:schemeClr val="bg1"/>
                </a:solidFill>
              </a:rPr>
              <a:t> </a:t>
            </a:r>
            <a:r>
              <a:rPr lang="en-US" sz="6000" i="1" dirty="0" err="1">
                <a:solidFill>
                  <a:schemeClr val="bg1"/>
                </a:solidFill>
              </a:rPr>
              <a:t>Thiên</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Tk1:</a:t>
            </a:r>
            <a:r>
              <a:rPr lang="en-US" sz="5400" b="0" dirty="0">
                <a:solidFill>
                  <a:srgbClr val="FFFF00"/>
                </a:solidFill>
                <a:effectLst/>
              </a:rPr>
              <a:t> </a:t>
            </a:r>
            <a:r>
              <a:rPr lang="en-US" sz="5400" dirty="0" err="1">
                <a:solidFill>
                  <a:schemeClr val="bg1"/>
                </a:solidFill>
              </a:rPr>
              <a:t>Chúa</a:t>
            </a:r>
            <a:r>
              <a:rPr lang="en-US" sz="5400" dirty="0">
                <a:solidFill>
                  <a:schemeClr val="bg1"/>
                </a:solidFill>
              </a:rPr>
              <a:t> </a:t>
            </a:r>
            <a:r>
              <a:rPr lang="en-US" sz="5400" dirty="0" err="1">
                <a:solidFill>
                  <a:schemeClr val="bg1"/>
                </a:solidFill>
              </a:rPr>
              <a:t>muốn</a:t>
            </a:r>
            <a:r>
              <a:rPr lang="en-US" sz="5400" dirty="0">
                <a:solidFill>
                  <a:schemeClr val="bg1"/>
                </a:solidFill>
              </a:rPr>
              <a:t> con </a:t>
            </a:r>
            <a:r>
              <a:rPr lang="en-US" sz="5400" dirty="0" err="1">
                <a:solidFill>
                  <a:schemeClr val="bg1"/>
                </a:solidFill>
              </a:rPr>
              <a:t>nh</a:t>
            </a:r>
            <a:r>
              <a:rPr lang="vi-VN" sz="5400" dirty="0">
                <a:solidFill>
                  <a:schemeClr val="bg1"/>
                </a:solidFill>
              </a:rPr>
              <a:t>ư</a:t>
            </a:r>
            <a:r>
              <a:rPr lang="en-US" sz="5400" dirty="0">
                <a:solidFill>
                  <a:schemeClr val="bg1"/>
                </a:solidFill>
              </a:rPr>
              <a:t> </a:t>
            </a:r>
            <a:r>
              <a:rPr lang="en-US" sz="5400" dirty="0" err="1">
                <a:solidFill>
                  <a:schemeClr val="bg1"/>
                </a:solidFill>
              </a:rPr>
              <a:t>một</a:t>
            </a:r>
            <a:r>
              <a:rPr lang="en-US" sz="5400" dirty="0">
                <a:solidFill>
                  <a:schemeClr val="bg1"/>
                </a:solidFill>
              </a:rPr>
              <a:t> </a:t>
            </a:r>
            <a:r>
              <a:rPr lang="en-US" sz="5400" dirty="0" err="1">
                <a:solidFill>
                  <a:schemeClr val="bg1"/>
                </a:solidFill>
              </a:rPr>
              <a:t>đứa</a:t>
            </a:r>
            <a:r>
              <a:rPr lang="en-US" sz="5400" dirty="0">
                <a:solidFill>
                  <a:schemeClr val="bg1"/>
                </a:solidFill>
              </a:rPr>
              <a:t> </a:t>
            </a:r>
            <a:r>
              <a:rPr lang="en-US" sz="5400" dirty="0" err="1">
                <a:solidFill>
                  <a:schemeClr val="bg1"/>
                </a:solidFill>
              </a:rPr>
              <a:t>trẻ</a:t>
            </a:r>
            <a:r>
              <a:rPr lang="en-US" sz="5400" dirty="0">
                <a:solidFill>
                  <a:schemeClr val="bg1"/>
                </a:solidFill>
              </a:rPr>
              <a:t> </a:t>
            </a:r>
            <a:r>
              <a:rPr lang="en-US" sz="5400" dirty="0" err="1">
                <a:solidFill>
                  <a:schemeClr val="bg1"/>
                </a:solidFill>
              </a:rPr>
              <a:t>th</a:t>
            </a:r>
            <a:r>
              <a:rPr lang="vi-VN" sz="5400" dirty="0">
                <a:solidFill>
                  <a:schemeClr val="bg1"/>
                </a:solidFill>
              </a:rPr>
              <a:t>ơ</a:t>
            </a:r>
            <a:r>
              <a:rPr lang="en-US" sz="5400" dirty="0">
                <a:solidFill>
                  <a:schemeClr val="bg1"/>
                </a:solidFill>
              </a:rPr>
              <a:t>, </a:t>
            </a:r>
            <a:r>
              <a:rPr lang="en-US" sz="5400" dirty="0" err="1">
                <a:solidFill>
                  <a:schemeClr val="bg1"/>
                </a:solidFill>
              </a:rPr>
              <a:t>biết</a:t>
            </a:r>
            <a:r>
              <a:rPr lang="en-US" sz="5400" dirty="0">
                <a:solidFill>
                  <a:schemeClr val="bg1"/>
                </a:solidFill>
              </a:rPr>
              <a:t> </a:t>
            </a:r>
            <a:r>
              <a:rPr lang="en-US" sz="5400" dirty="0" err="1">
                <a:solidFill>
                  <a:schemeClr val="bg1"/>
                </a:solidFill>
              </a:rPr>
              <a:t>sống</a:t>
            </a:r>
            <a:r>
              <a:rPr lang="en-US" sz="5400" dirty="0">
                <a:solidFill>
                  <a:schemeClr val="bg1"/>
                </a:solidFill>
              </a:rPr>
              <a:t> đ</a:t>
            </a:r>
            <a:r>
              <a:rPr lang="vi-VN" sz="5400" dirty="0">
                <a:solidFill>
                  <a:schemeClr val="bg1"/>
                </a:solidFill>
              </a:rPr>
              <a:t>ơ</a:t>
            </a:r>
            <a:r>
              <a:rPr lang="en-US" sz="5400" dirty="0">
                <a:solidFill>
                  <a:schemeClr val="bg1"/>
                </a:solidFill>
              </a:rPr>
              <a:t>n s</a:t>
            </a:r>
            <a:r>
              <a:rPr lang="vi-VN" sz="5400" dirty="0">
                <a:solidFill>
                  <a:schemeClr val="bg1"/>
                </a:solidFill>
              </a:rPr>
              <a:t>ơ</a:t>
            </a:r>
            <a:r>
              <a:rPr lang="en-US" sz="5400" dirty="0">
                <a:solidFill>
                  <a:schemeClr val="bg1"/>
                </a:solidFill>
              </a:rPr>
              <a:t> </a:t>
            </a:r>
            <a:r>
              <a:rPr lang="en-US" sz="5400" dirty="0" err="1">
                <a:solidFill>
                  <a:schemeClr val="bg1"/>
                </a:solidFill>
              </a:rPr>
              <a:t>và</a:t>
            </a:r>
            <a:r>
              <a:rPr lang="en-US" sz="5400" dirty="0">
                <a:solidFill>
                  <a:schemeClr val="bg1"/>
                </a:solidFill>
              </a:rPr>
              <a:t> </a:t>
            </a:r>
            <a:r>
              <a:rPr lang="en-US" sz="5400" dirty="0" err="1">
                <a:solidFill>
                  <a:schemeClr val="bg1"/>
                </a:solidFill>
              </a:rPr>
              <a:t>không</a:t>
            </a:r>
            <a:r>
              <a:rPr lang="en-US" sz="5400" dirty="0">
                <a:solidFill>
                  <a:schemeClr val="bg1"/>
                </a:solidFill>
              </a:rPr>
              <a:t> </a:t>
            </a:r>
            <a:r>
              <a:rPr lang="en-US" sz="5400" dirty="0" err="1">
                <a:solidFill>
                  <a:schemeClr val="bg1"/>
                </a:solidFill>
              </a:rPr>
              <a:t>dối</a:t>
            </a:r>
            <a:r>
              <a:rPr lang="en-US" sz="5400" dirty="0">
                <a:solidFill>
                  <a:schemeClr val="bg1"/>
                </a:solidFill>
              </a:rPr>
              <a:t> </a:t>
            </a:r>
            <a:r>
              <a:rPr lang="en-US" sz="5400" dirty="0" err="1">
                <a:solidFill>
                  <a:schemeClr val="bg1"/>
                </a:solidFill>
              </a:rPr>
              <a:t>gian</a:t>
            </a:r>
            <a:r>
              <a:rPr lang="en-US" sz="5400" dirty="0">
                <a:solidFill>
                  <a:schemeClr val="bg1"/>
                </a:solidFill>
              </a:rPr>
              <a:t>. </a:t>
            </a:r>
            <a:r>
              <a:rPr lang="en-US" sz="5400" dirty="0" err="1">
                <a:solidFill>
                  <a:schemeClr val="bg1"/>
                </a:solidFill>
              </a:rPr>
              <a:t>Cùng</a:t>
            </a:r>
            <a:r>
              <a:rPr lang="en-US" sz="5400" dirty="0">
                <a:solidFill>
                  <a:schemeClr val="bg1"/>
                </a:solidFill>
              </a:rPr>
              <a:t> </a:t>
            </a:r>
            <a:r>
              <a:rPr lang="en-US" sz="5400" dirty="0" err="1">
                <a:solidFill>
                  <a:schemeClr val="bg1"/>
                </a:solidFill>
              </a:rPr>
              <a:t>nhớ</a:t>
            </a:r>
            <a:r>
              <a:rPr lang="en-US" sz="5400" dirty="0">
                <a:solidFill>
                  <a:schemeClr val="bg1"/>
                </a:solidFill>
              </a:rPr>
              <a:t> </a:t>
            </a:r>
            <a:r>
              <a:rPr lang="en-US" sz="5400" dirty="0" err="1">
                <a:solidFill>
                  <a:schemeClr val="bg1"/>
                </a:solidFill>
              </a:rPr>
              <a:t>vâng</a:t>
            </a:r>
            <a:r>
              <a:rPr lang="en-US" sz="5400" dirty="0">
                <a:solidFill>
                  <a:schemeClr val="bg1"/>
                </a:solidFill>
              </a:rPr>
              <a:t> </a:t>
            </a:r>
            <a:r>
              <a:rPr lang="en-US" sz="5400" dirty="0" err="1">
                <a:solidFill>
                  <a:schemeClr val="bg1"/>
                </a:solidFill>
              </a:rPr>
              <a:t>nghe</a:t>
            </a:r>
            <a:r>
              <a:rPr lang="en-US" sz="5400" dirty="0">
                <a:solidFill>
                  <a:schemeClr val="bg1"/>
                </a:solidFill>
              </a:rPr>
              <a:t> </a:t>
            </a:r>
            <a:r>
              <a:rPr lang="en-US" sz="5400" dirty="0" err="1">
                <a:solidFill>
                  <a:schemeClr val="bg1"/>
                </a:solidFill>
              </a:rPr>
              <a:t>Lời</a:t>
            </a:r>
            <a:r>
              <a:rPr lang="en-US" sz="5400" dirty="0">
                <a:solidFill>
                  <a:schemeClr val="bg1"/>
                </a:solidFill>
              </a:rPr>
              <a:t> </a:t>
            </a:r>
            <a:r>
              <a:rPr lang="en-US" sz="5400" dirty="0" err="1">
                <a:solidFill>
                  <a:schemeClr val="bg1"/>
                </a:solidFill>
              </a:rPr>
              <a:t>dạy</a:t>
            </a:r>
            <a:r>
              <a:rPr lang="en-US" sz="5400" dirty="0">
                <a:solidFill>
                  <a:schemeClr val="bg1"/>
                </a:solidFill>
              </a:rPr>
              <a:t> </a:t>
            </a:r>
            <a:r>
              <a:rPr lang="en-US" sz="5400" dirty="0" err="1">
                <a:solidFill>
                  <a:schemeClr val="bg1"/>
                </a:solidFill>
              </a:rPr>
              <a:t>của</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hầu</a:t>
            </a:r>
            <a:r>
              <a:rPr lang="en-US" sz="5400" dirty="0">
                <a:solidFill>
                  <a:schemeClr val="bg1"/>
                </a:solidFill>
              </a:rPr>
              <a:t> </a:t>
            </a:r>
            <a:r>
              <a:rPr lang="en-US" sz="5400" dirty="0" err="1">
                <a:solidFill>
                  <a:schemeClr val="bg1"/>
                </a:solidFill>
              </a:rPr>
              <a:t>cho</a:t>
            </a:r>
            <a:r>
              <a:rPr lang="en-US" sz="5400" dirty="0">
                <a:solidFill>
                  <a:schemeClr val="bg1"/>
                </a:solidFill>
              </a:rPr>
              <a:t> con h</a:t>
            </a:r>
            <a:r>
              <a:rPr lang="vi-VN" sz="5400" dirty="0">
                <a:solidFill>
                  <a:schemeClr val="bg1"/>
                </a:solidFill>
              </a:rPr>
              <a:t>ư</a:t>
            </a:r>
            <a:r>
              <a:rPr lang="en-US" sz="5400" dirty="0" err="1">
                <a:solidFill>
                  <a:schemeClr val="bg1"/>
                </a:solidFill>
              </a:rPr>
              <a:t>ởng</a:t>
            </a:r>
            <a:r>
              <a:rPr lang="en-US" sz="5400" dirty="0">
                <a:solidFill>
                  <a:schemeClr val="bg1"/>
                </a:solidFill>
              </a:rPr>
              <a:t> </a:t>
            </a:r>
            <a:r>
              <a:rPr lang="en-US" sz="5400" dirty="0" err="1">
                <a:solidFill>
                  <a:schemeClr val="bg1"/>
                </a:solidFill>
              </a:rPr>
              <a:t>hạnh</a:t>
            </a:r>
            <a:r>
              <a:rPr lang="en-US" sz="5400" dirty="0">
                <a:solidFill>
                  <a:schemeClr val="bg1"/>
                </a:solidFill>
              </a:rPr>
              <a:t> </a:t>
            </a:r>
            <a:r>
              <a:rPr lang="en-US" sz="5400" dirty="0" err="1">
                <a:solidFill>
                  <a:schemeClr val="bg1"/>
                </a:solidFill>
              </a:rPr>
              <a:t>phúc</a:t>
            </a:r>
            <a:r>
              <a:rPr lang="en-US" sz="5400" dirty="0">
                <a:solidFill>
                  <a:schemeClr val="bg1"/>
                </a:solidFill>
              </a:rPr>
              <a:t> </a:t>
            </a:r>
            <a:r>
              <a:rPr lang="en-US" sz="5400" dirty="0" err="1">
                <a:solidFill>
                  <a:schemeClr val="bg1"/>
                </a:solidFill>
              </a:rPr>
              <a:t>Thiên</a:t>
            </a:r>
            <a:r>
              <a:rPr lang="en-US" sz="5400" dirty="0">
                <a:solidFill>
                  <a:schemeClr val="bg1"/>
                </a:solidFill>
              </a:rPr>
              <a:t> </a:t>
            </a:r>
            <a:r>
              <a:rPr lang="en-US" sz="5400" dirty="0" err="1">
                <a:solidFill>
                  <a:schemeClr val="bg1"/>
                </a:solidFill>
              </a:rPr>
              <a:t>Đàng</a:t>
            </a:r>
            <a:r>
              <a:rPr lang="en-US" sz="5400" dirty="0">
                <a:solidFill>
                  <a:schemeClr val="bg1"/>
                </a:solidFill>
              </a:rPr>
              <a:t>. </a:t>
            </a:r>
            <a:endParaRPr lang="vi-VN" sz="54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u="sng" dirty="0">
                <a:solidFill>
                  <a:srgbClr val="FFFF00"/>
                </a:solidFill>
              </a:rPr>
              <a:t>**</a:t>
            </a:r>
            <a:r>
              <a:rPr lang="en-US" sz="5400" b="0" u="sng" dirty="0">
                <a:solidFill>
                  <a:srgbClr val="FFFF00"/>
                </a:solidFill>
                <a:effectLst/>
              </a:rPr>
              <a:t>:</a:t>
            </a:r>
            <a:r>
              <a:rPr lang="en-US" sz="5400" b="0" dirty="0">
                <a:solidFill>
                  <a:srgbClr val="FFFF00"/>
                </a:solidFill>
                <a:effectLst/>
              </a:rPr>
              <a:t> </a:t>
            </a:r>
            <a:r>
              <a:rPr lang="en-US" sz="5400" dirty="0" err="1">
                <a:solidFill>
                  <a:schemeClr val="bg1"/>
                </a:solidFill>
              </a:rPr>
              <a:t>Chúa</a:t>
            </a:r>
            <a:r>
              <a:rPr lang="en-US" sz="5400" dirty="0">
                <a:solidFill>
                  <a:schemeClr val="bg1"/>
                </a:solidFill>
              </a:rPr>
              <a:t> </a:t>
            </a:r>
            <a:r>
              <a:rPr lang="en-US" sz="5400" dirty="0" err="1">
                <a:solidFill>
                  <a:schemeClr val="bg1"/>
                </a:solidFill>
              </a:rPr>
              <a:t>hãy</a:t>
            </a:r>
            <a:r>
              <a:rPr lang="en-US" sz="5400" dirty="0">
                <a:solidFill>
                  <a:schemeClr val="bg1"/>
                </a:solidFill>
              </a:rPr>
              <a:t> </a:t>
            </a:r>
            <a:r>
              <a:rPr lang="en-US" sz="5400" dirty="0" err="1">
                <a:solidFill>
                  <a:schemeClr val="bg1"/>
                </a:solidFill>
              </a:rPr>
              <a:t>cho</a:t>
            </a:r>
            <a:r>
              <a:rPr lang="en-US" sz="5400" dirty="0">
                <a:solidFill>
                  <a:schemeClr val="bg1"/>
                </a:solidFill>
              </a:rPr>
              <a:t> con </a:t>
            </a:r>
            <a:r>
              <a:rPr lang="en-US" sz="5400" dirty="0" err="1">
                <a:solidFill>
                  <a:schemeClr val="bg1"/>
                </a:solidFill>
              </a:rPr>
              <a:t>một</a:t>
            </a:r>
            <a:r>
              <a:rPr lang="en-US" sz="5400" dirty="0">
                <a:solidFill>
                  <a:schemeClr val="bg1"/>
                </a:solidFill>
              </a:rPr>
              <a:t> </a:t>
            </a:r>
            <a:r>
              <a:rPr lang="en-US" sz="5400" dirty="0" err="1">
                <a:solidFill>
                  <a:schemeClr val="bg1"/>
                </a:solidFill>
              </a:rPr>
              <a:t>tấm</a:t>
            </a:r>
            <a:r>
              <a:rPr lang="en-US" sz="5400" dirty="0">
                <a:solidFill>
                  <a:schemeClr val="bg1"/>
                </a:solidFill>
              </a:rPr>
              <a:t> </a:t>
            </a:r>
            <a:r>
              <a:rPr lang="en-US" sz="5400" dirty="0" err="1">
                <a:solidFill>
                  <a:schemeClr val="bg1"/>
                </a:solidFill>
              </a:rPr>
              <a:t>lòng</a:t>
            </a:r>
            <a:r>
              <a:rPr lang="en-US" sz="5400" dirty="0">
                <a:solidFill>
                  <a:schemeClr val="bg1"/>
                </a:solidFill>
              </a:rPr>
              <a:t> son, </a:t>
            </a:r>
            <a:r>
              <a:rPr lang="en-US" sz="5400" dirty="0" err="1">
                <a:solidFill>
                  <a:schemeClr val="bg1"/>
                </a:solidFill>
              </a:rPr>
              <a:t>để</a:t>
            </a:r>
            <a:r>
              <a:rPr lang="en-US" sz="5400" dirty="0">
                <a:solidFill>
                  <a:schemeClr val="bg1"/>
                </a:solidFill>
              </a:rPr>
              <a:t> </a:t>
            </a:r>
            <a:r>
              <a:rPr lang="en-US" sz="5400" dirty="0" err="1">
                <a:solidFill>
                  <a:schemeClr val="bg1"/>
                </a:solidFill>
              </a:rPr>
              <a:t>biết</a:t>
            </a:r>
            <a:r>
              <a:rPr lang="en-US" sz="5400" dirty="0">
                <a:solidFill>
                  <a:schemeClr val="bg1"/>
                </a:solidFill>
              </a:rPr>
              <a:t> </a:t>
            </a:r>
            <a:r>
              <a:rPr lang="en-US" sz="5400" dirty="0" err="1">
                <a:solidFill>
                  <a:schemeClr val="bg1"/>
                </a:solidFill>
              </a:rPr>
              <a:t>quan</a:t>
            </a:r>
            <a:r>
              <a:rPr lang="en-US" sz="5400" dirty="0">
                <a:solidFill>
                  <a:schemeClr val="bg1"/>
                </a:solidFill>
              </a:rPr>
              <a:t> </a:t>
            </a:r>
            <a:r>
              <a:rPr lang="en-US" sz="5400" dirty="0" err="1">
                <a:solidFill>
                  <a:schemeClr val="bg1"/>
                </a:solidFill>
              </a:rPr>
              <a:t>tâm</a:t>
            </a:r>
            <a:r>
              <a:rPr lang="en-US" sz="5400" dirty="0">
                <a:solidFill>
                  <a:schemeClr val="bg1"/>
                </a:solidFill>
              </a:rPr>
              <a:t> </a:t>
            </a:r>
            <a:r>
              <a:rPr lang="en-US" sz="5400" dirty="0" err="1">
                <a:solidFill>
                  <a:schemeClr val="bg1"/>
                </a:solidFill>
              </a:rPr>
              <a:t>và</a:t>
            </a:r>
            <a:r>
              <a:rPr lang="en-US" sz="5400" dirty="0">
                <a:solidFill>
                  <a:schemeClr val="bg1"/>
                </a:solidFill>
              </a:rPr>
              <a:t> chia </a:t>
            </a:r>
            <a:r>
              <a:rPr lang="en-US" sz="5400" dirty="0" err="1">
                <a:solidFill>
                  <a:schemeClr val="bg1"/>
                </a:solidFill>
              </a:rPr>
              <a:t>sẻ</a:t>
            </a:r>
            <a:r>
              <a:rPr lang="en-US" sz="5400" dirty="0">
                <a:solidFill>
                  <a:schemeClr val="bg1"/>
                </a:solidFill>
              </a:rPr>
              <a:t> </a:t>
            </a:r>
            <a:r>
              <a:rPr lang="en-US" sz="5400" dirty="0" err="1">
                <a:solidFill>
                  <a:schemeClr val="bg1"/>
                </a:solidFill>
              </a:rPr>
              <a:t>nhau</a:t>
            </a:r>
            <a:r>
              <a:rPr lang="en-US" sz="5400" dirty="0">
                <a:solidFill>
                  <a:schemeClr val="bg1"/>
                </a:solidFill>
              </a:rPr>
              <a:t>. </a:t>
            </a:r>
            <a:r>
              <a:rPr lang="en-US" sz="5400" dirty="0" err="1">
                <a:solidFill>
                  <a:schemeClr val="bg1"/>
                </a:solidFill>
              </a:rPr>
              <a:t>Vì</a:t>
            </a:r>
            <a:r>
              <a:rPr lang="en-US" sz="5400" dirty="0">
                <a:solidFill>
                  <a:schemeClr val="bg1"/>
                </a:solidFill>
              </a:rPr>
              <a:t> </a:t>
            </a:r>
            <a:r>
              <a:rPr lang="en-US" sz="5400" dirty="0" err="1">
                <a:solidFill>
                  <a:schemeClr val="bg1"/>
                </a:solidFill>
              </a:rPr>
              <a:t>chính</a:t>
            </a:r>
            <a:r>
              <a:rPr lang="en-US" sz="5400" dirty="0">
                <a:solidFill>
                  <a:schemeClr val="bg1"/>
                </a:solidFill>
              </a:rPr>
              <a:t> </a:t>
            </a:r>
            <a:r>
              <a:rPr lang="en-US" sz="5400" dirty="0" err="1">
                <a:solidFill>
                  <a:schemeClr val="bg1"/>
                </a:solidFill>
              </a:rPr>
              <a:t>anh</a:t>
            </a:r>
            <a:r>
              <a:rPr lang="en-US" sz="5400" dirty="0">
                <a:solidFill>
                  <a:schemeClr val="bg1"/>
                </a:solidFill>
              </a:rPr>
              <a:t> </a:t>
            </a:r>
            <a:r>
              <a:rPr lang="en-US" sz="5400" dirty="0" err="1">
                <a:solidFill>
                  <a:schemeClr val="bg1"/>
                </a:solidFill>
              </a:rPr>
              <a:t>em</a:t>
            </a:r>
            <a:r>
              <a:rPr lang="en-US" sz="5400" dirty="0">
                <a:solidFill>
                  <a:schemeClr val="bg1"/>
                </a:solidFill>
              </a:rPr>
              <a:t> </a:t>
            </a:r>
            <a:r>
              <a:rPr lang="en-US" sz="5400" dirty="0" err="1">
                <a:solidFill>
                  <a:schemeClr val="bg1"/>
                </a:solidFill>
              </a:rPr>
              <a:t>là</a:t>
            </a:r>
            <a:r>
              <a:rPr lang="en-US" sz="5400" dirty="0">
                <a:solidFill>
                  <a:schemeClr val="bg1"/>
                </a:solidFill>
              </a:rPr>
              <a:t> </a:t>
            </a:r>
            <a:r>
              <a:rPr lang="en-US" sz="5400" dirty="0" err="1">
                <a:solidFill>
                  <a:schemeClr val="bg1"/>
                </a:solidFill>
              </a:rPr>
              <a:t>hiện</a:t>
            </a:r>
            <a:r>
              <a:rPr lang="en-US" sz="5400" dirty="0">
                <a:solidFill>
                  <a:schemeClr val="bg1"/>
                </a:solidFill>
              </a:rPr>
              <a:t> </a:t>
            </a:r>
            <a:r>
              <a:rPr lang="en-US" sz="5400" dirty="0" err="1">
                <a:solidFill>
                  <a:schemeClr val="bg1"/>
                </a:solidFill>
              </a:rPr>
              <a:t>thân</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yêu</a:t>
            </a:r>
            <a:r>
              <a:rPr lang="en-US" sz="5400" dirty="0">
                <a:solidFill>
                  <a:schemeClr val="bg1"/>
                </a:solidFill>
              </a:rPr>
              <a:t> </a:t>
            </a:r>
            <a:r>
              <a:rPr lang="en-US" sz="5400" dirty="0" err="1">
                <a:solidFill>
                  <a:schemeClr val="bg1"/>
                </a:solidFill>
              </a:rPr>
              <a:t>hết</a:t>
            </a:r>
            <a:r>
              <a:rPr lang="en-US" sz="5400" dirty="0">
                <a:solidFill>
                  <a:schemeClr val="bg1"/>
                </a:solidFill>
              </a:rPr>
              <a:t> </a:t>
            </a:r>
            <a:r>
              <a:rPr lang="en-US" sz="5400" dirty="0" err="1">
                <a:solidFill>
                  <a:schemeClr val="bg1"/>
                </a:solidFill>
              </a:rPr>
              <a:t>tha</a:t>
            </a:r>
            <a:r>
              <a:rPr lang="en-US" sz="5400" dirty="0">
                <a:solidFill>
                  <a:schemeClr val="bg1"/>
                </a:solidFill>
              </a:rPr>
              <a:t> </a:t>
            </a:r>
            <a:r>
              <a:rPr lang="en-US" sz="5400" dirty="0" err="1">
                <a:solidFill>
                  <a:schemeClr val="bg1"/>
                </a:solidFill>
              </a:rPr>
              <a:t>nhân</a:t>
            </a:r>
            <a:r>
              <a:rPr lang="en-US" sz="5400" dirty="0">
                <a:solidFill>
                  <a:schemeClr val="bg1"/>
                </a:solidFill>
              </a:rPr>
              <a:t> </a:t>
            </a:r>
            <a:r>
              <a:rPr lang="en-US" sz="5400" dirty="0" err="1">
                <a:solidFill>
                  <a:schemeClr val="bg1"/>
                </a:solidFill>
              </a:rPr>
              <a:t>nh</a:t>
            </a:r>
            <a:r>
              <a:rPr lang="vi-VN" sz="5400" dirty="0">
                <a:solidFill>
                  <a:schemeClr val="bg1"/>
                </a:solidFill>
              </a:rPr>
              <a:t>ư</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yêu</a:t>
            </a:r>
            <a:r>
              <a:rPr lang="en-US" sz="5400" dirty="0">
                <a:solidFill>
                  <a:schemeClr val="bg1"/>
                </a:solidFill>
              </a:rPr>
              <a:t> con. </a:t>
            </a:r>
            <a:endParaRPr lang="vi-VN" sz="5400" b="0" dirty="0">
              <a:solidFill>
                <a:schemeClr val="bg1"/>
              </a:solidFill>
              <a:effectLst/>
            </a:endParaRPr>
          </a:p>
        </p:txBody>
      </p:sp>
    </p:spTree>
    <p:extLst>
      <p:ext uri="{BB962C8B-B14F-4D97-AF65-F5344CB8AC3E}">
        <p14:creationId xmlns:p14="http://schemas.microsoft.com/office/powerpoint/2010/main" val="887576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715720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FFFF00"/>
                </a:solidFill>
                <a:effectLst/>
              </a:rPr>
              <a:t>Đk</a:t>
            </a:r>
            <a:r>
              <a:rPr lang="en-US" sz="4700" b="0" u="sng" dirty="0">
                <a:solidFill>
                  <a:srgbClr val="FFFF00"/>
                </a:solidFill>
                <a:effectLst/>
              </a:rPr>
              <a:t>:</a:t>
            </a:r>
            <a:r>
              <a:rPr lang="en-US" sz="4700" dirty="0">
                <a:solidFill>
                  <a:schemeClr val="bg1"/>
                </a:solidFill>
              </a:rPr>
              <a:t> </a:t>
            </a:r>
            <a:r>
              <a:rPr lang="en-US" sz="4700" dirty="0" err="1">
                <a:solidFill>
                  <a:schemeClr val="bg1"/>
                </a:solidFill>
              </a:rPr>
              <a:t>Chúa</a:t>
            </a:r>
            <a:r>
              <a:rPr lang="en-US" sz="4700" dirty="0">
                <a:solidFill>
                  <a:schemeClr val="bg1"/>
                </a:solidFill>
              </a:rPr>
              <a:t> </a:t>
            </a:r>
            <a:r>
              <a:rPr lang="vi-VN" sz="4700" dirty="0">
                <a:solidFill>
                  <a:schemeClr val="bg1"/>
                </a:solidFill>
              </a:rPr>
              <a:t>ơ</a:t>
            </a:r>
            <a:r>
              <a:rPr lang="en-US" sz="4700" dirty="0" err="1">
                <a:solidFill>
                  <a:schemeClr val="bg1"/>
                </a:solidFill>
              </a:rPr>
              <a:t>i</a:t>
            </a:r>
            <a:r>
              <a:rPr lang="en-US" sz="4700" dirty="0">
                <a:solidFill>
                  <a:schemeClr val="bg1"/>
                </a:solidFill>
              </a:rPr>
              <a:t>! Xin </a:t>
            </a:r>
            <a:r>
              <a:rPr lang="en-US" sz="4700" dirty="0" err="1">
                <a:solidFill>
                  <a:schemeClr val="bg1"/>
                </a:solidFill>
              </a:rPr>
              <a:t>Chúa</a:t>
            </a:r>
            <a:r>
              <a:rPr lang="en-US" sz="4700" dirty="0">
                <a:solidFill>
                  <a:schemeClr val="bg1"/>
                </a:solidFill>
              </a:rPr>
              <a:t> </a:t>
            </a:r>
            <a:r>
              <a:rPr lang="en-US" sz="4700" dirty="0" err="1">
                <a:solidFill>
                  <a:schemeClr val="bg1"/>
                </a:solidFill>
              </a:rPr>
              <a:t>biến</a:t>
            </a:r>
            <a:r>
              <a:rPr lang="en-US" sz="4700" dirty="0">
                <a:solidFill>
                  <a:schemeClr val="bg1"/>
                </a:solidFill>
              </a:rPr>
              <a:t> </a:t>
            </a:r>
            <a:r>
              <a:rPr lang="en-US" sz="4700" dirty="0" err="1">
                <a:solidFill>
                  <a:schemeClr val="bg1"/>
                </a:solidFill>
              </a:rPr>
              <a:t>đổi</a:t>
            </a:r>
            <a:r>
              <a:rPr lang="en-US" sz="4700" dirty="0">
                <a:solidFill>
                  <a:schemeClr val="bg1"/>
                </a:solidFill>
              </a:rPr>
              <a:t> </a:t>
            </a:r>
            <a:r>
              <a:rPr lang="en-US" sz="4700" dirty="0" err="1">
                <a:solidFill>
                  <a:schemeClr val="bg1"/>
                </a:solidFill>
              </a:rPr>
              <a:t>lòng</a:t>
            </a:r>
            <a:r>
              <a:rPr lang="en-US" sz="4700" dirty="0">
                <a:solidFill>
                  <a:schemeClr val="bg1"/>
                </a:solidFill>
              </a:rPr>
              <a:t> con, </a:t>
            </a:r>
            <a:r>
              <a:rPr lang="en-US" sz="4700" dirty="0" err="1">
                <a:solidFill>
                  <a:schemeClr val="bg1"/>
                </a:solidFill>
              </a:rPr>
              <a:t>sáng</a:t>
            </a:r>
            <a:r>
              <a:rPr lang="en-US" sz="4700" dirty="0">
                <a:solidFill>
                  <a:schemeClr val="bg1"/>
                </a:solidFill>
              </a:rPr>
              <a:t> </a:t>
            </a:r>
            <a:r>
              <a:rPr lang="en-US" sz="4700" dirty="0" err="1">
                <a:solidFill>
                  <a:schemeClr val="bg1"/>
                </a:solidFill>
              </a:rPr>
              <a:t>nh</a:t>
            </a:r>
            <a:r>
              <a:rPr lang="vi-VN" sz="4700" dirty="0">
                <a:solidFill>
                  <a:schemeClr val="bg1"/>
                </a:solidFill>
              </a:rPr>
              <a:t>ư</a:t>
            </a:r>
            <a:r>
              <a:rPr lang="en-US" sz="4700" dirty="0">
                <a:solidFill>
                  <a:schemeClr val="bg1"/>
                </a:solidFill>
              </a:rPr>
              <a:t> </a:t>
            </a:r>
            <a:r>
              <a:rPr lang="en-US" sz="4700" dirty="0" err="1">
                <a:solidFill>
                  <a:schemeClr val="bg1"/>
                </a:solidFill>
              </a:rPr>
              <a:t>ánh</a:t>
            </a:r>
            <a:r>
              <a:rPr lang="en-US" sz="4700" dirty="0">
                <a:solidFill>
                  <a:schemeClr val="bg1"/>
                </a:solidFill>
              </a:rPr>
              <a:t> </a:t>
            </a:r>
            <a:r>
              <a:rPr lang="en-US" sz="4700" dirty="0" err="1">
                <a:solidFill>
                  <a:schemeClr val="bg1"/>
                </a:solidFill>
              </a:rPr>
              <a:t>mặt</a:t>
            </a:r>
            <a:r>
              <a:rPr lang="en-US" sz="4700" dirty="0">
                <a:solidFill>
                  <a:schemeClr val="bg1"/>
                </a:solidFill>
              </a:rPr>
              <a:t> </a:t>
            </a:r>
            <a:r>
              <a:rPr lang="en-US" sz="4700" dirty="0" err="1">
                <a:solidFill>
                  <a:schemeClr val="bg1"/>
                </a:solidFill>
              </a:rPr>
              <a:t>trời</a:t>
            </a:r>
            <a:r>
              <a:rPr lang="en-US" sz="4700" dirty="0">
                <a:solidFill>
                  <a:schemeClr val="bg1"/>
                </a:solidFill>
              </a:rPr>
              <a:t> </a:t>
            </a:r>
            <a:r>
              <a:rPr lang="en-US" sz="4700" dirty="0" err="1">
                <a:solidFill>
                  <a:schemeClr val="bg1"/>
                </a:solidFill>
              </a:rPr>
              <a:t>đang</a:t>
            </a:r>
            <a:r>
              <a:rPr lang="en-US" sz="4700" dirty="0">
                <a:solidFill>
                  <a:schemeClr val="bg1"/>
                </a:solidFill>
              </a:rPr>
              <a:t> </a:t>
            </a:r>
            <a:r>
              <a:rPr lang="en-US" sz="4700" dirty="0" err="1">
                <a:solidFill>
                  <a:schemeClr val="bg1"/>
                </a:solidFill>
              </a:rPr>
              <a:t>tỏa</a:t>
            </a:r>
            <a:r>
              <a:rPr lang="en-US" sz="4700" dirty="0">
                <a:solidFill>
                  <a:schemeClr val="bg1"/>
                </a:solidFill>
              </a:rPr>
              <a:t> </a:t>
            </a:r>
            <a:r>
              <a:rPr lang="en-US" sz="4700" dirty="0" err="1">
                <a:solidFill>
                  <a:schemeClr val="bg1"/>
                </a:solidFill>
              </a:rPr>
              <a:t>chiếu</a:t>
            </a:r>
            <a:r>
              <a:rPr lang="en-US" sz="4700" dirty="0">
                <a:solidFill>
                  <a:schemeClr val="bg1"/>
                </a:solidFill>
              </a:rPr>
              <a:t>. </a:t>
            </a:r>
            <a:r>
              <a:rPr lang="en-US" sz="4700" dirty="0" err="1">
                <a:solidFill>
                  <a:schemeClr val="bg1"/>
                </a:solidFill>
              </a:rPr>
              <a:t>Để</a:t>
            </a:r>
            <a:r>
              <a:rPr lang="en-US" sz="4700" dirty="0">
                <a:solidFill>
                  <a:schemeClr val="bg1"/>
                </a:solidFill>
              </a:rPr>
              <a:t> con </a:t>
            </a:r>
            <a:r>
              <a:rPr lang="en-US" sz="4700" dirty="0" err="1">
                <a:solidFill>
                  <a:schemeClr val="bg1"/>
                </a:solidFill>
              </a:rPr>
              <a:t>dám</a:t>
            </a:r>
            <a:r>
              <a:rPr lang="en-US" sz="4700" dirty="0">
                <a:solidFill>
                  <a:schemeClr val="bg1"/>
                </a:solidFill>
              </a:rPr>
              <a:t> </a:t>
            </a:r>
            <a:r>
              <a:rPr lang="en-US" sz="4700" dirty="0" err="1">
                <a:solidFill>
                  <a:schemeClr val="bg1"/>
                </a:solidFill>
              </a:rPr>
              <a:t>sống</a:t>
            </a:r>
            <a:r>
              <a:rPr lang="en-US" sz="4700" dirty="0">
                <a:solidFill>
                  <a:schemeClr val="bg1"/>
                </a:solidFill>
              </a:rPr>
              <a:t> </a:t>
            </a:r>
            <a:r>
              <a:rPr lang="en-US" sz="4700" dirty="0" err="1">
                <a:solidFill>
                  <a:schemeClr val="bg1"/>
                </a:solidFill>
              </a:rPr>
              <a:t>nh</a:t>
            </a:r>
            <a:r>
              <a:rPr lang="vi-VN" sz="4700" dirty="0">
                <a:solidFill>
                  <a:schemeClr val="bg1"/>
                </a:solidFill>
              </a:rPr>
              <a:t>ư</a:t>
            </a:r>
            <a:r>
              <a:rPr lang="en-US" sz="4700" dirty="0">
                <a:solidFill>
                  <a:schemeClr val="bg1"/>
                </a:solidFill>
              </a:rPr>
              <a:t> </a:t>
            </a:r>
            <a:r>
              <a:rPr lang="en-US" sz="4700" dirty="0" err="1">
                <a:solidFill>
                  <a:schemeClr val="bg1"/>
                </a:solidFill>
              </a:rPr>
              <a:t>Ngài</a:t>
            </a:r>
            <a:r>
              <a:rPr lang="en-US" sz="4700" dirty="0">
                <a:solidFill>
                  <a:schemeClr val="bg1"/>
                </a:solidFill>
              </a:rPr>
              <a:t> “</a:t>
            </a:r>
            <a:r>
              <a:rPr lang="en-US" sz="4700" dirty="0" err="1">
                <a:solidFill>
                  <a:schemeClr val="bg1"/>
                </a:solidFill>
              </a:rPr>
              <a:t>Trao</a:t>
            </a:r>
            <a:r>
              <a:rPr lang="en-US" sz="4700" dirty="0">
                <a:solidFill>
                  <a:schemeClr val="bg1"/>
                </a:solidFill>
              </a:rPr>
              <a:t> Ban” </a:t>
            </a:r>
            <a:r>
              <a:rPr lang="en-US" sz="4700" dirty="0" err="1">
                <a:solidFill>
                  <a:schemeClr val="bg1"/>
                </a:solidFill>
              </a:rPr>
              <a:t>dám</a:t>
            </a:r>
            <a:r>
              <a:rPr lang="en-US" sz="4700" dirty="0">
                <a:solidFill>
                  <a:schemeClr val="bg1"/>
                </a:solidFill>
              </a:rPr>
              <a:t> </a:t>
            </a:r>
            <a:r>
              <a:rPr lang="en-US" sz="4700" dirty="0" err="1">
                <a:solidFill>
                  <a:schemeClr val="bg1"/>
                </a:solidFill>
              </a:rPr>
              <a:t>chết</a:t>
            </a:r>
            <a:r>
              <a:rPr lang="en-US" sz="4700" dirty="0">
                <a:solidFill>
                  <a:schemeClr val="bg1"/>
                </a:solidFill>
              </a:rPr>
              <a:t> </a:t>
            </a:r>
            <a:r>
              <a:rPr lang="en-US" sz="4700" dirty="0" err="1">
                <a:solidFill>
                  <a:schemeClr val="bg1"/>
                </a:solidFill>
              </a:rPr>
              <a:t>nh</a:t>
            </a:r>
            <a:r>
              <a:rPr lang="vi-VN" sz="4700" dirty="0">
                <a:solidFill>
                  <a:schemeClr val="bg1"/>
                </a:solidFill>
              </a:rPr>
              <a:t>ư</a:t>
            </a:r>
            <a:r>
              <a:rPr lang="en-US" sz="4700" dirty="0">
                <a:solidFill>
                  <a:schemeClr val="bg1"/>
                </a:solidFill>
              </a:rPr>
              <a:t> </a:t>
            </a:r>
            <a:r>
              <a:rPr lang="en-US" sz="4700" dirty="0" err="1">
                <a:solidFill>
                  <a:schemeClr val="bg1"/>
                </a:solidFill>
              </a:rPr>
              <a:t>Ngài</a:t>
            </a:r>
            <a:r>
              <a:rPr lang="en-US" sz="4700" dirty="0">
                <a:solidFill>
                  <a:schemeClr val="bg1"/>
                </a:solidFill>
              </a:rPr>
              <a:t> “</a:t>
            </a:r>
            <a:r>
              <a:rPr lang="en-US" sz="4700" dirty="0" err="1">
                <a:solidFill>
                  <a:schemeClr val="bg1"/>
                </a:solidFill>
              </a:rPr>
              <a:t>Hiên</a:t>
            </a:r>
            <a:r>
              <a:rPr lang="en-US" sz="4700" dirty="0">
                <a:solidFill>
                  <a:schemeClr val="bg1"/>
                </a:solidFill>
              </a:rPr>
              <a:t> </a:t>
            </a:r>
            <a:r>
              <a:rPr lang="en-US" sz="4700" dirty="0" err="1">
                <a:solidFill>
                  <a:schemeClr val="bg1"/>
                </a:solidFill>
              </a:rPr>
              <a:t>Ngang</a:t>
            </a:r>
            <a:r>
              <a:rPr lang="en-US" sz="4700" dirty="0">
                <a:solidFill>
                  <a:schemeClr val="bg1"/>
                </a:solidFill>
              </a:rPr>
              <a:t>” </a:t>
            </a:r>
            <a:r>
              <a:rPr lang="en-US" sz="4700" dirty="0" err="1">
                <a:solidFill>
                  <a:schemeClr val="bg1"/>
                </a:solidFill>
              </a:rPr>
              <a:t>hầu</a:t>
            </a:r>
            <a:r>
              <a:rPr lang="en-US" sz="4700" dirty="0">
                <a:solidFill>
                  <a:schemeClr val="bg1"/>
                </a:solidFill>
              </a:rPr>
              <a:t> </a:t>
            </a:r>
            <a:r>
              <a:rPr lang="en-US" sz="4700" dirty="0" err="1">
                <a:solidFill>
                  <a:schemeClr val="bg1"/>
                </a:solidFill>
              </a:rPr>
              <a:t>chứng</a:t>
            </a:r>
            <a:r>
              <a:rPr lang="en-US" sz="4700" dirty="0">
                <a:solidFill>
                  <a:schemeClr val="bg1"/>
                </a:solidFill>
              </a:rPr>
              <a:t> </a:t>
            </a:r>
            <a:r>
              <a:rPr lang="en-US" sz="4700" dirty="0" err="1">
                <a:solidFill>
                  <a:schemeClr val="bg1"/>
                </a:solidFill>
              </a:rPr>
              <a:t>minh</a:t>
            </a:r>
            <a:r>
              <a:rPr lang="en-US" sz="4700" dirty="0">
                <a:solidFill>
                  <a:schemeClr val="bg1"/>
                </a:solidFill>
              </a:rPr>
              <a:t> </a:t>
            </a:r>
            <a:r>
              <a:rPr lang="en-US" sz="4700" dirty="0" err="1">
                <a:solidFill>
                  <a:schemeClr val="bg1"/>
                </a:solidFill>
              </a:rPr>
              <a:t>cho</a:t>
            </a:r>
            <a:r>
              <a:rPr lang="en-US" sz="4700" dirty="0">
                <a:solidFill>
                  <a:schemeClr val="bg1"/>
                </a:solidFill>
              </a:rPr>
              <a:t> </a:t>
            </a:r>
            <a:r>
              <a:rPr lang="en-US" sz="4700" dirty="0" err="1">
                <a:solidFill>
                  <a:schemeClr val="bg1"/>
                </a:solidFill>
              </a:rPr>
              <a:t>tình</a:t>
            </a:r>
            <a:r>
              <a:rPr lang="en-US" sz="4700" dirty="0">
                <a:solidFill>
                  <a:schemeClr val="bg1"/>
                </a:solidFill>
              </a:rPr>
              <a:t> </a:t>
            </a:r>
            <a:r>
              <a:rPr lang="en-US" sz="4700" dirty="0" err="1">
                <a:solidFill>
                  <a:schemeClr val="bg1"/>
                </a:solidFill>
              </a:rPr>
              <a:t>Chúa</a:t>
            </a:r>
            <a:r>
              <a:rPr lang="en-US" sz="4700" dirty="0">
                <a:solidFill>
                  <a:schemeClr val="bg1"/>
                </a:solidFill>
              </a:rPr>
              <a:t>. </a:t>
            </a:r>
            <a:endParaRPr lang="en-US" sz="47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a:t>
            </a:r>
            <a:r>
              <a:rPr lang="en-US" sz="5400" dirty="0">
                <a:solidFill>
                  <a:schemeClr val="bg1"/>
                </a:solidFill>
              </a:rPr>
              <a:t> </a:t>
            </a:r>
            <a:r>
              <a:rPr lang="en-US" sz="6600" dirty="0" err="1">
                <a:solidFill>
                  <a:schemeClr val="bg1"/>
                </a:solidFill>
              </a:rPr>
              <a:t>Và</a:t>
            </a:r>
            <a:r>
              <a:rPr lang="en-US" sz="6600" dirty="0">
                <a:solidFill>
                  <a:schemeClr val="bg1"/>
                </a:solidFill>
              </a:rPr>
              <a:t> </a:t>
            </a:r>
            <a:r>
              <a:rPr lang="en-US" sz="6600" dirty="0" err="1">
                <a:solidFill>
                  <a:schemeClr val="bg1"/>
                </a:solidFill>
              </a:rPr>
              <a:t>Chúa</a:t>
            </a:r>
            <a:r>
              <a:rPr lang="en-US" sz="6600" dirty="0">
                <a:solidFill>
                  <a:schemeClr val="bg1"/>
                </a:solidFill>
              </a:rPr>
              <a:t> </a:t>
            </a:r>
            <a:r>
              <a:rPr lang="en-US" sz="6600" dirty="0" err="1">
                <a:solidFill>
                  <a:schemeClr val="bg1"/>
                </a:solidFill>
              </a:rPr>
              <a:t>hiện</a:t>
            </a:r>
            <a:r>
              <a:rPr lang="en-US" sz="6600" dirty="0">
                <a:solidFill>
                  <a:schemeClr val="bg1"/>
                </a:solidFill>
              </a:rPr>
              <a:t> </a:t>
            </a:r>
            <a:r>
              <a:rPr lang="en-US" sz="6600" dirty="0" err="1">
                <a:solidFill>
                  <a:schemeClr val="bg1"/>
                </a:solidFill>
              </a:rPr>
              <a:t>diện</a:t>
            </a:r>
            <a:r>
              <a:rPr lang="en-US" sz="6600" dirty="0">
                <a:solidFill>
                  <a:schemeClr val="bg1"/>
                </a:solidFill>
              </a:rPr>
              <a:t> </a:t>
            </a:r>
            <a:r>
              <a:rPr lang="en-US" sz="6600" dirty="0" err="1">
                <a:solidFill>
                  <a:schemeClr val="bg1"/>
                </a:solidFill>
              </a:rPr>
              <a:t>trong</a:t>
            </a:r>
            <a:r>
              <a:rPr lang="en-US" sz="6600" dirty="0">
                <a:solidFill>
                  <a:schemeClr val="bg1"/>
                </a:solidFill>
              </a:rPr>
              <a:t> </a:t>
            </a:r>
            <a:r>
              <a:rPr lang="en-US" sz="6600" dirty="0" err="1">
                <a:solidFill>
                  <a:schemeClr val="bg1"/>
                </a:solidFill>
              </a:rPr>
              <a:t>cõi</a:t>
            </a:r>
            <a:r>
              <a:rPr lang="en-US" sz="6600" dirty="0">
                <a:solidFill>
                  <a:schemeClr val="bg1"/>
                </a:solidFill>
              </a:rPr>
              <a:t> </a:t>
            </a:r>
            <a:r>
              <a:rPr lang="en-US" sz="6600" dirty="0" err="1">
                <a:solidFill>
                  <a:schemeClr val="bg1"/>
                </a:solidFill>
              </a:rPr>
              <a:t>lòng</a:t>
            </a:r>
            <a:r>
              <a:rPr lang="en-US" sz="6600" dirty="0">
                <a:solidFill>
                  <a:schemeClr val="bg1"/>
                </a:solidFill>
              </a:rPr>
              <a:t> </a:t>
            </a:r>
            <a:r>
              <a:rPr lang="en-US" sz="6600" dirty="0" err="1">
                <a:solidFill>
                  <a:schemeClr val="bg1"/>
                </a:solidFill>
              </a:rPr>
              <a:t>cùng</a:t>
            </a:r>
            <a:r>
              <a:rPr lang="en-US" sz="6600" dirty="0">
                <a:solidFill>
                  <a:schemeClr val="bg1"/>
                </a:solidFill>
              </a:rPr>
              <a:t> </a:t>
            </a:r>
            <a:r>
              <a:rPr lang="en-US" sz="6600" dirty="0" err="1">
                <a:solidFill>
                  <a:schemeClr val="bg1"/>
                </a:solidFill>
              </a:rPr>
              <a:t>tặng</a:t>
            </a:r>
            <a:r>
              <a:rPr lang="en-US" sz="6600" dirty="0">
                <a:solidFill>
                  <a:schemeClr val="bg1"/>
                </a:solidFill>
              </a:rPr>
              <a:t> ban </a:t>
            </a:r>
            <a:r>
              <a:rPr lang="en-US" sz="6600" dirty="0" err="1">
                <a:solidFill>
                  <a:schemeClr val="bg1"/>
                </a:solidFill>
              </a:rPr>
              <a:t>sức</a:t>
            </a:r>
            <a:r>
              <a:rPr lang="en-US" sz="6600" dirty="0">
                <a:solidFill>
                  <a:schemeClr val="bg1"/>
                </a:solidFill>
              </a:rPr>
              <a:t> </a:t>
            </a:r>
            <a:r>
              <a:rPr lang="en-US" sz="6600" dirty="0" err="1">
                <a:solidFill>
                  <a:schemeClr val="bg1"/>
                </a:solidFill>
              </a:rPr>
              <a:t>mạnh</a:t>
            </a:r>
            <a:r>
              <a:rPr lang="en-US" sz="6600" dirty="0">
                <a:solidFill>
                  <a:schemeClr val="bg1"/>
                </a:solidFill>
              </a:rPr>
              <a:t> </a:t>
            </a:r>
            <a:r>
              <a:rPr lang="en-US" sz="6600" dirty="0" err="1">
                <a:solidFill>
                  <a:schemeClr val="bg1"/>
                </a:solidFill>
              </a:rPr>
              <a:t>để</a:t>
            </a:r>
            <a:r>
              <a:rPr lang="en-US" sz="6600" dirty="0">
                <a:solidFill>
                  <a:schemeClr val="bg1"/>
                </a:solidFill>
              </a:rPr>
              <a:t> b</a:t>
            </a:r>
            <a:r>
              <a:rPr lang="vi-VN" sz="6600" dirty="0">
                <a:solidFill>
                  <a:schemeClr val="bg1"/>
                </a:solidFill>
              </a:rPr>
              <a:t>ư</a:t>
            </a:r>
            <a:r>
              <a:rPr lang="en-US" sz="6600" dirty="0" err="1">
                <a:solidFill>
                  <a:schemeClr val="bg1"/>
                </a:solidFill>
              </a:rPr>
              <a:t>ớc</a:t>
            </a:r>
            <a:r>
              <a:rPr lang="en-US" sz="6600" dirty="0">
                <a:solidFill>
                  <a:schemeClr val="bg1"/>
                </a:solidFill>
              </a:rPr>
              <a:t> </a:t>
            </a:r>
            <a:r>
              <a:rPr lang="en-US" sz="6600" dirty="0" err="1">
                <a:solidFill>
                  <a:schemeClr val="bg1"/>
                </a:solidFill>
              </a:rPr>
              <a:t>đi</a:t>
            </a:r>
            <a:r>
              <a:rPr lang="en-US" sz="6600" dirty="0">
                <a:solidFill>
                  <a:schemeClr val="bg1"/>
                </a:solidFill>
              </a:rPr>
              <a:t> </a:t>
            </a:r>
            <a:r>
              <a:rPr lang="en-US" sz="6600" dirty="0" err="1">
                <a:solidFill>
                  <a:schemeClr val="bg1"/>
                </a:solidFill>
              </a:rPr>
              <a:t>trên</a:t>
            </a:r>
            <a:r>
              <a:rPr lang="en-US" sz="6600" dirty="0">
                <a:solidFill>
                  <a:schemeClr val="bg1"/>
                </a:solidFill>
              </a:rPr>
              <a:t> đ</a:t>
            </a:r>
            <a:r>
              <a:rPr lang="vi-VN" sz="6600" dirty="0">
                <a:solidFill>
                  <a:schemeClr val="bg1"/>
                </a:solidFill>
              </a:rPr>
              <a:t>ư</a:t>
            </a:r>
            <a:r>
              <a:rPr lang="en-US" sz="6600" dirty="0" err="1">
                <a:solidFill>
                  <a:schemeClr val="bg1"/>
                </a:solidFill>
              </a:rPr>
              <a:t>ờng</a:t>
            </a:r>
            <a:r>
              <a:rPr lang="en-US" sz="6600" dirty="0">
                <a:solidFill>
                  <a:schemeClr val="bg1"/>
                </a:solidFill>
              </a:rPr>
              <a:t>. </a:t>
            </a:r>
            <a:endParaRPr lang="en-US" sz="5400" b="0" dirty="0">
              <a:solidFill>
                <a:schemeClr val="bg1"/>
              </a:solidFill>
              <a:effectLst/>
            </a:endParaRPr>
          </a:p>
        </p:txBody>
      </p:sp>
    </p:spTree>
    <p:extLst>
      <p:ext uri="{BB962C8B-B14F-4D97-AF65-F5344CB8AC3E}">
        <p14:creationId xmlns:p14="http://schemas.microsoft.com/office/powerpoint/2010/main" val="1759492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Tk2:</a:t>
            </a:r>
            <a:r>
              <a:rPr lang="en-US" sz="5400" b="0" dirty="0">
                <a:solidFill>
                  <a:schemeClr val="bg1"/>
                </a:solidFill>
                <a:effectLst/>
              </a:rPr>
              <a:t> </a:t>
            </a:r>
            <a:r>
              <a:rPr lang="en-US" sz="5400" dirty="0" err="1">
                <a:solidFill>
                  <a:schemeClr val="bg1"/>
                </a:solidFill>
              </a:rPr>
              <a:t>Chúa</a:t>
            </a:r>
            <a:r>
              <a:rPr lang="en-US" sz="5400" dirty="0">
                <a:solidFill>
                  <a:schemeClr val="bg1"/>
                </a:solidFill>
              </a:rPr>
              <a:t> </a:t>
            </a:r>
            <a:r>
              <a:rPr lang="en-US" sz="5400" dirty="0" err="1">
                <a:solidFill>
                  <a:schemeClr val="bg1"/>
                </a:solidFill>
              </a:rPr>
              <a:t>hãy</a:t>
            </a:r>
            <a:r>
              <a:rPr lang="en-US" sz="5400" dirty="0">
                <a:solidFill>
                  <a:schemeClr val="bg1"/>
                </a:solidFill>
              </a:rPr>
              <a:t> </a:t>
            </a:r>
            <a:r>
              <a:rPr lang="en-US" sz="5400" dirty="0" err="1">
                <a:solidFill>
                  <a:schemeClr val="bg1"/>
                </a:solidFill>
              </a:rPr>
              <a:t>sai</a:t>
            </a:r>
            <a:r>
              <a:rPr lang="en-US" sz="5400" dirty="0">
                <a:solidFill>
                  <a:schemeClr val="bg1"/>
                </a:solidFill>
              </a:rPr>
              <a:t> con </a:t>
            </a:r>
            <a:r>
              <a:rPr lang="en-US" sz="5400" dirty="0" err="1">
                <a:solidFill>
                  <a:schemeClr val="bg1"/>
                </a:solidFill>
              </a:rPr>
              <a:t>vào</a:t>
            </a:r>
            <a:r>
              <a:rPr lang="en-US" sz="5400" dirty="0">
                <a:solidFill>
                  <a:schemeClr val="bg1"/>
                </a:solidFill>
              </a:rPr>
              <a:t> </a:t>
            </a:r>
            <a:r>
              <a:rPr lang="en-US" sz="5400" dirty="0" err="1">
                <a:solidFill>
                  <a:schemeClr val="bg1"/>
                </a:solidFill>
              </a:rPr>
              <a:t>chốn</a:t>
            </a:r>
            <a:r>
              <a:rPr lang="en-US" sz="5400" dirty="0">
                <a:solidFill>
                  <a:schemeClr val="bg1"/>
                </a:solidFill>
              </a:rPr>
              <a:t> </a:t>
            </a:r>
            <a:r>
              <a:rPr lang="en-US" sz="5400" dirty="0" err="1">
                <a:solidFill>
                  <a:schemeClr val="bg1"/>
                </a:solidFill>
              </a:rPr>
              <a:t>lầm</a:t>
            </a:r>
            <a:r>
              <a:rPr lang="en-US" sz="5400" dirty="0">
                <a:solidFill>
                  <a:schemeClr val="bg1"/>
                </a:solidFill>
              </a:rPr>
              <a:t> than, </a:t>
            </a:r>
            <a:r>
              <a:rPr lang="en-US" sz="5400" dirty="0" err="1">
                <a:solidFill>
                  <a:schemeClr val="bg1"/>
                </a:solidFill>
              </a:rPr>
              <a:t>quyết</a:t>
            </a:r>
            <a:r>
              <a:rPr lang="en-US" sz="5400" dirty="0">
                <a:solidFill>
                  <a:schemeClr val="bg1"/>
                </a:solidFill>
              </a:rPr>
              <a:t> </a:t>
            </a:r>
            <a:r>
              <a:rPr lang="en-US" sz="5400" dirty="0" err="1">
                <a:solidFill>
                  <a:schemeClr val="bg1"/>
                </a:solidFill>
              </a:rPr>
              <a:t>sống</a:t>
            </a:r>
            <a:r>
              <a:rPr lang="en-US" sz="5400" dirty="0">
                <a:solidFill>
                  <a:schemeClr val="bg1"/>
                </a:solidFill>
              </a:rPr>
              <a:t> an </a:t>
            </a:r>
            <a:r>
              <a:rPr lang="en-US" sz="5400" dirty="0" err="1">
                <a:solidFill>
                  <a:schemeClr val="bg1"/>
                </a:solidFill>
              </a:rPr>
              <a:t>nhiên</a:t>
            </a:r>
            <a:r>
              <a:rPr lang="en-US" sz="5400" dirty="0">
                <a:solidFill>
                  <a:schemeClr val="bg1"/>
                </a:solidFill>
              </a:rPr>
              <a:t> </a:t>
            </a:r>
            <a:r>
              <a:rPr lang="en-US" sz="5400" dirty="0" err="1">
                <a:solidFill>
                  <a:schemeClr val="bg1"/>
                </a:solidFill>
              </a:rPr>
              <a:t>để</a:t>
            </a:r>
            <a:r>
              <a:rPr lang="en-US" sz="5400" dirty="0">
                <a:solidFill>
                  <a:schemeClr val="bg1"/>
                </a:solidFill>
              </a:rPr>
              <a:t> </a:t>
            </a:r>
            <a:r>
              <a:rPr lang="en-US" sz="5400" dirty="0" err="1">
                <a:solidFill>
                  <a:schemeClr val="bg1"/>
                </a:solidFill>
              </a:rPr>
              <a:t>nên</a:t>
            </a:r>
            <a:r>
              <a:rPr lang="en-US" sz="5400" dirty="0">
                <a:solidFill>
                  <a:schemeClr val="bg1"/>
                </a:solidFill>
              </a:rPr>
              <a:t> </a:t>
            </a:r>
            <a:r>
              <a:rPr lang="en-US" sz="5400" dirty="0" err="1">
                <a:solidFill>
                  <a:schemeClr val="bg1"/>
                </a:solidFill>
              </a:rPr>
              <a:t>chứng</a:t>
            </a:r>
            <a:r>
              <a:rPr lang="en-US" sz="5400" dirty="0">
                <a:solidFill>
                  <a:schemeClr val="bg1"/>
                </a:solidFill>
              </a:rPr>
              <a:t> </a:t>
            </a:r>
            <a:r>
              <a:rPr lang="en-US" sz="5400" dirty="0" err="1">
                <a:solidFill>
                  <a:schemeClr val="bg1"/>
                </a:solidFill>
              </a:rPr>
              <a:t>nhân</a:t>
            </a:r>
            <a:r>
              <a:rPr lang="en-US" sz="5400" dirty="0">
                <a:solidFill>
                  <a:schemeClr val="bg1"/>
                </a:solidFill>
              </a:rPr>
              <a:t>. Ở </a:t>
            </a:r>
            <a:r>
              <a:rPr lang="en-US" sz="5400" dirty="0" err="1">
                <a:solidFill>
                  <a:schemeClr val="bg1"/>
                </a:solidFill>
              </a:rPr>
              <a:t>những</a:t>
            </a:r>
            <a:r>
              <a:rPr lang="en-US" sz="5400" dirty="0">
                <a:solidFill>
                  <a:schemeClr val="bg1"/>
                </a:solidFill>
              </a:rPr>
              <a:t> n</a:t>
            </a:r>
            <a:r>
              <a:rPr lang="vi-VN" sz="5400" dirty="0">
                <a:solidFill>
                  <a:schemeClr val="bg1"/>
                </a:solidFill>
              </a:rPr>
              <a:t>ơ</a:t>
            </a:r>
            <a:r>
              <a:rPr lang="en-US" sz="5400" dirty="0" err="1">
                <a:solidFill>
                  <a:schemeClr val="bg1"/>
                </a:solidFill>
              </a:rPr>
              <a:t>i</a:t>
            </a:r>
            <a:r>
              <a:rPr lang="en-US" sz="5400" dirty="0">
                <a:solidFill>
                  <a:schemeClr val="bg1"/>
                </a:solidFill>
              </a:rPr>
              <a:t> </a:t>
            </a:r>
            <a:r>
              <a:rPr lang="en-US" sz="5400" dirty="0" err="1">
                <a:solidFill>
                  <a:schemeClr val="bg1"/>
                </a:solidFill>
              </a:rPr>
              <a:t>đâu</a:t>
            </a:r>
            <a:r>
              <a:rPr lang="en-US" sz="5400" dirty="0">
                <a:solidFill>
                  <a:schemeClr val="bg1"/>
                </a:solidFill>
              </a:rPr>
              <a:t> </a:t>
            </a:r>
            <a:r>
              <a:rPr lang="en-US" sz="5400" dirty="0" err="1">
                <a:solidFill>
                  <a:schemeClr val="bg1"/>
                </a:solidFill>
              </a:rPr>
              <a:t>còn</a:t>
            </a:r>
            <a:r>
              <a:rPr lang="en-US" sz="5400" dirty="0">
                <a:solidFill>
                  <a:schemeClr val="bg1"/>
                </a:solidFill>
              </a:rPr>
              <a:t> </a:t>
            </a:r>
            <a:r>
              <a:rPr lang="en-US" sz="5400" dirty="0" err="1">
                <a:solidFill>
                  <a:schemeClr val="bg1"/>
                </a:solidFill>
              </a:rPr>
              <a:t>nhiều</a:t>
            </a:r>
            <a:r>
              <a:rPr lang="en-US" sz="5400" dirty="0">
                <a:solidFill>
                  <a:schemeClr val="bg1"/>
                </a:solidFill>
              </a:rPr>
              <a:t> </a:t>
            </a:r>
            <a:r>
              <a:rPr lang="en-US" sz="5400" dirty="0" err="1">
                <a:solidFill>
                  <a:schemeClr val="bg1"/>
                </a:solidFill>
              </a:rPr>
              <a:t>tranh</a:t>
            </a:r>
            <a:r>
              <a:rPr lang="en-US" sz="5400" dirty="0">
                <a:solidFill>
                  <a:schemeClr val="bg1"/>
                </a:solidFill>
              </a:rPr>
              <a:t> </a:t>
            </a:r>
            <a:r>
              <a:rPr lang="en-US" sz="5400" dirty="0" err="1">
                <a:solidFill>
                  <a:schemeClr val="bg1"/>
                </a:solidFill>
              </a:rPr>
              <a:t>chấp</a:t>
            </a:r>
            <a:r>
              <a:rPr lang="en-US" sz="5400" dirty="0">
                <a:solidFill>
                  <a:schemeClr val="bg1"/>
                </a:solidFill>
              </a:rPr>
              <a:t>, </a:t>
            </a:r>
            <a:r>
              <a:rPr lang="en-US" sz="5400" dirty="0" err="1">
                <a:solidFill>
                  <a:schemeClr val="bg1"/>
                </a:solidFill>
              </a:rPr>
              <a:t>cùng</a:t>
            </a:r>
            <a:r>
              <a:rPr lang="en-US" sz="5400" dirty="0">
                <a:solidFill>
                  <a:schemeClr val="bg1"/>
                </a:solidFill>
              </a:rPr>
              <a:t> </a:t>
            </a:r>
            <a:r>
              <a:rPr lang="en-US" sz="5400" dirty="0" err="1">
                <a:solidFill>
                  <a:schemeClr val="bg1"/>
                </a:solidFill>
              </a:rPr>
              <a:t>đem</a:t>
            </a:r>
            <a:r>
              <a:rPr lang="en-US" sz="5400" dirty="0">
                <a:solidFill>
                  <a:schemeClr val="bg1"/>
                </a:solidFill>
              </a:rPr>
              <a:t> </a:t>
            </a:r>
            <a:r>
              <a:rPr lang="en-US" sz="5400" dirty="0" err="1">
                <a:solidFill>
                  <a:schemeClr val="bg1"/>
                </a:solidFill>
              </a:rPr>
              <a:t>th</a:t>
            </a:r>
            <a:r>
              <a:rPr lang="vi-VN" sz="5400" dirty="0">
                <a:solidFill>
                  <a:schemeClr val="bg1"/>
                </a:solidFill>
              </a:rPr>
              <a:t>ư</a:t>
            </a:r>
            <a:r>
              <a:rPr lang="en-US" sz="5400" dirty="0" err="1">
                <a:solidFill>
                  <a:schemeClr val="bg1"/>
                </a:solidFill>
              </a:rPr>
              <a:t>ơng</a:t>
            </a:r>
            <a:r>
              <a:rPr lang="en-US" sz="5400" dirty="0">
                <a:solidFill>
                  <a:schemeClr val="bg1"/>
                </a:solidFill>
              </a:rPr>
              <a:t> </a:t>
            </a:r>
            <a:r>
              <a:rPr lang="en-US" sz="5400" dirty="0" err="1">
                <a:solidFill>
                  <a:schemeClr val="bg1"/>
                </a:solidFill>
              </a:rPr>
              <a:t>mến</a:t>
            </a:r>
            <a:r>
              <a:rPr lang="en-US" sz="5400" dirty="0">
                <a:solidFill>
                  <a:schemeClr val="bg1"/>
                </a:solidFill>
              </a:rPr>
              <a:t> </a:t>
            </a:r>
            <a:r>
              <a:rPr lang="en-US" sz="5400" dirty="0" err="1">
                <a:solidFill>
                  <a:schemeClr val="bg1"/>
                </a:solidFill>
              </a:rPr>
              <a:t>xóa</a:t>
            </a:r>
            <a:r>
              <a:rPr lang="en-US" sz="5400" dirty="0">
                <a:solidFill>
                  <a:schemeClr val="bg1"/>
                </a:solidFill>
              </a:rPr>
              <a:t> </a:t>
            </a:r>
            <a:r>
              <a:rPr lang="en-US" sz="5400" dirty="0" err="1">
                <a:solidFill>
                  <a:schemeClr val="bg1"/>
                </a:solidFill>
              </a:rPr>
              <a:t>hết</a:t>
            </a:r>
            <a:r>
              <a:rPr lang="en-US" sz="5400" dirty="0">
                <a:solidFill>
                  <a:schemeClr val="bg1"/>
                </a:solidFill>
              </a:rPr>
              <a:t> </a:t>
            </a:r>
            <a:r>
              <a:rPr lang="en-US" sz="5400" dirty="0" err="1">
                <a:solidFill>
                  <a:schemeClr val="bg1"/>
                </a:solidFill>
              </a:rPr>
              <a:t>căm</a:t>
            </a:r>
            <a:r>
              <a:rPr lang="en-US" sz="5400" dirty="0">
                <a:solidFill>
                  <a:schemeClr val="bg1"/>
                </a:solidFill>
              </a:rPr>
              <a:t> </a:t>
            </a:r>
            <a:r>
              <a:rPr lang="en-US" sz="5400" dirty="0" err="1">
                <a:solidFill>
                  <a:schemeClr val="bg1"/>
                </a:solidFill>
              </a:rPr>
              <a:t>hờn</a:t>
            </a:r>
            <a:r>
              <a:rPr lang="en-US" sz="5400" dirty="0">
                <a:solidFill>
                  <a:schemeClr val="bg1"/>
                </a:solidFill>
              </a:rPr>
              <a:t>. </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a:t>
            </a:r>
            <a:r>
              <a:rPr lang="en-US" sz="5400" dirty="0">
                <a:solidFill>
                  <a:schemeClr val="bg1"/>
                </a:solidFill>
              </a:rPr>
              <a:t> </a:t>
            </a:r>
            <a:r>
              <a:rPr lang="en-US" sz="5400" dirty="0" err="1">
                <a:solidFill>
                  <a:schemeClr val="bg1"/>
                </a:solidFill>
              </a:rPr>
              <a:t>Chúa</a:t>
            </a:r>
            <a:r>
              <a:rPr lang="en-US" sz="5400" dirty="0">
                <a:solidFill>
                  <a:schemeClr val="bg1"/>
                </a:solidFill>
              </a:rPr>
              <a:t> </a:t>
            </a:r>
            <a:r>
              <a:rPr lang="en-US" sz="5400" dirty="0" err="1">
                <a:solidFill>
                  <a:schemeClr val="bg1"/>
                </a:solidFill>
              </a:rPr>
              <a:t>muốn</a:t>
            </a:r>
            <a:r>
              <a:rPr lang="en-US" sz="5400" dirty="0">
                <a:solidFill>
                  <a:schemeClr val="bg1"/>
                </a:solidFill>
              </a:rPr>
              <a:t> </a:t>
            </a:r>
            <a:r>
              <a:rPr lang="en-US" sz="5400" dirty="0" err="1">
                <a:solidFill>
                  <a:schemeClr val="bg1"/>
                </a:solidFill>
              </a:rPr>
              <a:t>cho</a:t>
            </a:r>
            <a:r>
              <a:rPr lang="en-US" sz="5400" dirty="0">
                <a:solidFill>
                  <a:schemeClr val="bg1"/>
                </a:solidFill>
              </a:rPr>
              <a:t> con đ</a:t>
            </a:r>
            <a:r>
              <a:rPr lang="vi-VN" sz="5400" dirty="0">
                <a:solidFill>
                  <a:schemeClr val="bg1"/>
                </a:solidFill>
              </a:rPr>
              <a:t>ư</a:t>
            </a:r>
            <a:r>
              <a:rPr lang="en-US" sz="5400" dirty="0" err="1">
                <a:solidFill>
                  <a:schemeClr val="bg1"/>
                </a:solidFill>
              </a:rPr>
              <a:t>ợc</a:t>
            </a:r>
            <a:r>
              <a:rPr lang="en-US" sz="5400" dirty="0">
                <a:solidFill>
                  <a:schemeClr val="bg1"/>
                </a:solidFill>
              </a:rPr>
              <a:t> h</a:t>
            </a:r>
            <a:r>
              <a:rPr lang="vi-VN" sz="5400" dirty="0">
                <a:solidFill>
                  <a:schemeClr val="bg1"/>
                </a:solidFill>
              </a:rPr>
              <a:t>ư</a:t>
            </a:r>
            <a:r>
              <a:rPr lang="en-US" sz="5400" dirty="0" err="1">
                <a:solidFill>
                  <a:schemeClr val="bg1"/>
                </a:solidFill>
              </a:rPr>
              <a:t>ởng</a:t>
            </a:r>
            <a:r>
              <a:rPr lang="en-US" sz="5400" dirty="0">
                <a:solidFill>
                  <a:schemeClr val="bg1"/>
                </a:solidFill>
              </a:rPr>
              <a:t> </a:t>
            </a:r>
            <a:r>
              <a:rPr lang="en-US" sz="5400" dirty="0" err="1">
                <a:solidFill>
                  <a:schemeClr val="bg1"/>
                </a:solidFill>
              </a:rPr>
              <a:t>bình</a:t>
            </a:r>
            <a:r>
              <a:rPr lang="en-US" sz="5400" dirty="0">
                <a:solidFill>
                  <a:schemeClr val="bg1"/>
                </a:solidFill>
              </a:rPr>
              <a:t> an, </a:t>
            </a:r>
            <a:r>
              <a:rPr lang="en-US" sz="5400" dirty="0" err="1">
                <a:solidFill>
                  <a:schemeClr val="bg1"/>
                </a:solidFill>
              </a:rPr>
              <a:t>để</a:t>
            </a:r>
            <a:r>
              <a:rPr lang="en-US" sz="5400" dirty="0">
                <a:solidFill>
                  <a:schemeClr val="bg1"/>
                </a:solidFill>
              </a:rPr>
              <a:t> </a:t>
            </a:r>
            <a:r>
              <a:rPr lang="en-US" sz="5400" dirty="0" err="1">
                <a:solidFill>
                  <a:schemeClr val="bg1"/>
                </a:solidFill>
              </a:rPr>
              <a:t>sẻ</a:t>
            </a:r>
            <a:r>
              <a:rPr lang="en-US" sz="5400" dirty="0">
                <a:solidFill>
                  <a:schemeClr val="bg1"/>
                </a:solidFill>
              </a:rPr>
              <a:t> chia </a:t>
            </a:r>
            <a:r>
              <a:rPr lang="en-US" sz="5400" dirty="0" err="1">
                <a:solidFill>
                  <a:schemeClr val="bg1"/>
                </a:solidFill>
              </a:rPr>
              <a:t>cho</a:t>
            </a:r>
            <a:r>
              <a:rPr lang="en-US" sz="5400" dirty="0">
                <a:solidFill>
                  <a:schemeClr val="bg1"/>
                </a:solidFill>
              </a:rPr>
              <a:t> ng</a:t>
            </a:r>
            <a:r>
              <a:rPr lang="vi-VN" sz="5400" dirty="0">
                <a:solidFill>
                  <a:schemeClr val="bg1"/>
                </a:solidFill>
              </a:rPr>
              <a:t>ư</a:t>
            </a:r>
            <a:r>
              <a:rPr lang="en-US" sz="5400" dirty="0" err="1">
                <a:solidFill>
                  <a:schemeClr val="bg1"/>
                </a:solidFill>
              </a:rPr>
              <a:t>ời</a:t>
            </a:r>
            <a:r>
              <a:rPr lang="en-US" sz="5400" dirty="0">
                <a:solidFill>
                  <a:schemeClr val="bg1"/>
                </a:solidFill>
              </a:rPr>
              <a:t> hay </a:t>
            </a:r>
            <a:r>
              <a:rPr lang="en-US" sz="5400" dirty="0" err="1">
                <a:solidFill>
                  <a:schemeClr val="bg1"/>
                </a:solidFill>
              </a:rPr>
              <a:t>oán</a:t>
            </a:r>
            <a:r>
              <a:rPr lang="en-US" sz="5400" dirty="0">
                <a:solidFill>
                  <a:schemeClr val="bg1"/>
                </a:solidFill>
              </a:rPr>
              <a:t> than. </a:t>
            </a:r>
            <a:r>
              <a:rPr lang="en-US" sz="5400" dirty="0" err="1">
                <a:solidFill>
                  <a:schemeClr val="bg1"/>
                </a:solidFill>
              </a:rPr>
              <a:t>Cuộc</a:t>
            </a:r>
            <a:r>
              <a:rPr lang="en-US" sz="5400" dirty="0">
                <a:solidFill>
                  <a:schemeClr val="bg1"/>
                </a:solidFill>
              </a:rPr>
              <a:t> </a:t>
            </a:r>
            <a:r>
              <a:rPr lang="en-US" sz="5400" dirty="0" err="1">
                <a:solidFill>
                  <a:schemeClr val="bg1"/>
                </a:solidFill>
              </a:rPr>
              <a:t>sống</a:t>
            </a:r>
            <a:r>
              <a:rPr lang="en-US" sz="5400" dirty="0">
                <a:solidFill>
                  <a:schemeClr val="bg1"/>
                </a:solidFill>
              </a:rPr>
              <a:t> </a:t>
            </a:r>
            <a:r>
              <a:rPr lang="en-US" sz="5400" dirty="0" err="1">
                <a:solidFill>
                  <a:schemeClr val="bg1"/>
                </a:solidFill>
              </a:rPr>
              <a:t>hôm</a:t>
            </a:r>
            <a:r>
              <a:rPr lang="en-US" sz="5400" dirty="0">
                <a:solidFill>
                  <a:schemeClr val="bg1"/>
                </a:solidFill>
              </a:rPr>
              <a:t> nay </a:t>
            </a:r>
            <a:r>
              <a:rPr lang="en-US" sz="5400" dirty="0" err="1">
                <a:solidFill>
                  <a:schemeClr val="bg1"/>
                </a:solidFill>
              </a:rPr>
              <a:t>ngập</a:t>
            </a:r>
            <a:r>
              <a:rPr lang="en-US" sz="5400" dirty="0">
                <a:solidFill>
                  <a:schemeClr val="bg1"/>
                </a:solidFill>
              </a:rPr>
              <a:t> </a:t>
            </a:r>
            <a:r>
              <a:rPr lang="en-US" sz="5400" dirty="0" err="1">
                <a:solidFill>
                  <a:schemeClr val="bg1"/>
                </a:solidFill>
              </a:rPr>
              <a:t>tràn</a:t>
            </a:r>
            <a:r>
              <a:rPr lang="en-US" sz="5400" dirty="0">
                <a:solidFill>
                  <a:schemeClr val="bg1"/>
                </a:solidFill>
              </a:rPr>
              <a:t> </a:t>
            </a:r>
            <a:r>
              <a:rPr lang="en-US" sz="5400" dirty="0" err="1">
                <a:solidFill>
                  <a:schemeClr val="bg1"/>
                </a:solidFill>
              </a:rPr>
              <a:t>bế</a:t>
            </a:r>
            <a:r>
              <a:rPr lang="en-US" sz="5400" dirty="0">
                <a:solidFill>
                  <a:schemeClr val="bg1"/>
                </a:solidFill>
              </a:rPr>
              <a:t> </a:t>
            </a:r>
            <a:r>
              <a:rPr lang="en-US" sz="5400" dirty="0" err="1">
                <a:solidFill>
                  <a:schemeClr val="bg1"/>
                </a:solidFill>
              </a:rPr>
              <a:t>tắc</a:t>
            </a:r>
            <a:r>
              <a:rPr lang="en-US" sz="5400" dirty="0">
                <a:solidFill>
                  <a:schemeClr val="bg1"/>
                </a:solidFill>
              </a:rPr>
              <a:t>, </a:t>
            </a:r>
            <a:r>
              <a:rPr lang="en-US" sz="5400" dirty="0" err="1">
                <a:solidFill>
                  <a:schemeClr val="bg1"/>
                </a:solidFill>
              </a:rPr>
              <a:t>xin</a:t>
            </a:r>
            <a:r>
              <a:rPr lang="en-US" sz="5400" dirty="0">
                <a:solidFill>
                  <a:schemeClr val="bg1"/>
                </a:solidFill>
              </a:rPr>
              <a:t> </a:t>
            </a:r>
            <a:r>
              <a:rPr lang="en-US" sz="5400" dirty="0" err="1">
                <a:solidFill>
                  <a:schemeClr val="bg1"/>
                </a:solidFill>
              </a:rPr>
              <a:t>Chúa</a:t>
            </a:r>
            <a:r>
              <a:rPr lang="en-US" sz="5400" dirty="0">
                <a:solidFill>
                  <a:schemeClr val="bg1"/>
                </a:solidFill>
              </a:rPr>
              <a:t> ban </a:t>
            </a:r>
            <a:r>
              <a:rPr lang="en-US" sz="5400" dirty="0" err="1">
                <a:solidFill>
                  <a:schemeClr val="bg1"/>
                </a:solidFill>
              </a:rPr>
              <a:t>cho</a:t>
            </a:r>
            <a:r>
              <a:rPr lang="en-US" sz="5400" dirty="0">
                <a:solidFill>
                  <a:schemeClr val="bg1"/>
                </a:solidFill>
              </a:rPr>
              <a:t> </a:t>
            </a:r>
            <a:r>
              <a:rPr lang="en-US" sz="5400" dirty="0" err="1">
                <a:solidFill>
                  <a:schemeClr val="bg1"/>
                </a:solidFill>
              </a:rPr>
              <a:t>đời</a:t>
            </a:r>
            <a:r>
              <a:rPr lang="en-US" sz="5400" dirty="0">
                <a:solidFill>
                  <a:schemeClr val="bg1"/>
                </a:solidFill>
              </a:rPr>
              <a:t> </a:t>
            </a:r>
            <a:r>
              <a:rPr lang="en-US" sz="5400" dirty="0" err="1">
                <a:solidFill>
                  <a:schemeClr val="bg1"/>
                </a:solidFill>
              </a:rPr>
              <a:t>những</a:t>
            </a:r>
            <a:r>
              <a:rPr lang="en-US" sz="5400" dirty="0">
                <a:solidFill>
                  <a:schemeClr val="bg1"/>
                </a:solidFill>
              </a:rPr>
              <a:t> </a:t>
            </a:r>
            <a:r>
              <a:rPr lang="en-US" sz="5400" dirty="0" err="1">
                <a:solidFill>
                  <a:schemeClr val="bg1"/>
                </a:solidFill>
              </a:rPr>
              <a:t>hy</a:t>
            </a:r>
            <a:r>
              <a:rPr lang="en-US" sz="5400" dirty="0">
                <a:solidFill>
                  <a:schemeClr val="bg1"/>
                </a:solidFill>
              </a:rPr>
              <a:t> </a:t>
            </a:r>
            <a:r>
              <a:rPr lang="en-US" sz="5400" dirty="0" err="1">
                <a:solidFill>
                  <a:schemeClr val="bg1"/>
                </a:solidFill>
              </a:rPr>
              <a:t>vọng</a:t>
            </a:r>
            <a:r>
              <a:rPr lang="en-US" sz="5400" dirty="0">
                <a:solidFill>
                  <a:schemeClr val="bg1"/>
                </a:solidFill>
              </a:rPr>
              <a:t>. </a:t>
            </a:r>
            <a:endParaRPr lang="en-US" sz="5400" b="0" dirty="0">
              <a:solidFill>
                <a:schemeClr val="bg1"/>
              </a:solidFill>
              <a:effectLst/>
            </a:endParaRPr>
          </a:p>
        </p:txBody>
      </p:sp>
    </p:spTree>
    <p:extLst>
      <p:ext uri="{BB962C8B-B14F-4D97-AF65-F5344CB8AC3E}">
        <p14:creationId xmlns:p14="http://schemas.microsoft.com/office/powerpoint/2010/main" val="1493068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FFFF00"/>
                </a:solidFill>
                <a:effectLst/>
              </a:rPr>
              <a:t>Đk</a:t>
            </a:r>
            <a:r>
              <a:rPr lang="en-US" sz="4700" b="0" u="sng" dirty="0">
                <a:solidFill>
                  <a:srgbClr val="FFFF00"/>
                </a:solidFill>
                <a:effectLst/>
              </a:rPr>
              <a:t>:</a:t>
            </a:r>
            <a:r>
              <a:rPr lang="en-US" sz="4700" dirty="0">
                <a:solidFill>
                  <a:schemeClr val="bg1"/>
                </a:solidFill>
              </a:rPr>
              <a:t> </a:t>
            </a:r>
            <a:r>
              <a:rPr lang="en-US" sz="4700" dirty="0" err="1">
                <a:solidFill>
                  <a:schemeClr val="bg1"/>
                </a:solidFill>
              </a:rPr>
              <a:t>Chúa</a:t>
            </a:r>
            <a:r>
              <a:rPr lang="en-US" sz="4700" dirty="0">
                <a:solidFill>
                  <a:schemeClr val="bg1"/>
                </a:solidFill>
              </a:rPr>
              <a:t> </a:t>
            </a:r>
            <a:r>
              <a:rPr lang="vi-VN" sz="4700" dirty="0">
                <a:solidFill>
                  <a:schemeClr val="bg1"/>
                </a:solidFill>
              </a:rPr>
              <a:t>ơ</a:t>
            </a:r>
            <a:r>
              <a:rPr lang="en-US" sz="4700" dirty="0" err="1">
                <a:solidFill>
                  <a:schemeClr val="bg1"/>
                </a:solidFill>
              </a:rPr>
              <a:t>i</a:t>
            </a:r>
            <a:r>
              <a:rPr lang="en-US" sz="4700" dirty="0">
                <a:solidFill>
                  <a:schemeClr val="bg1"/>
                </a:solidFill>
              </a:rPr>
              <a:t>! Xin </a:t>
            </a:r>
            <a:r>
              <a:rPr lang="en-US" sz="4700" dirty="0" err="1">
                <a:solidFill>
                  <a:schemeClr val="bg1"/>
                </a:solidFill>
              </a:rPr>
              <a:t>Chúa</a:t>
            </a:r>
            <a:r>
              <a:rPr lang="en-US" sz="4700" dirty="0">
                <a:solidFill>
                  <a:schemeClr val="bg1"/>
                </a:solidFill>
              </a:rPr>
              <a:t> </a:t>
            </a:r>
            <a:r>
              <a:rPr lang="en-US" sz="4700" dirty="0" err="1">
                <a:solidFill>
                  <a:schemeClr val="bg1"/>
                </a:solidFill>
              </a:rPr>
              <a:t>biến</a:t>
            </a:r>
            <a:r>
              <a:rPr lang="en-US" sz="4700" dirty="0">
                <a:solidFill>
                  <a:schemeClr val="bg1"/>
                </a:solidFill>
              </a:rPr>
              <a:t> </a:t>
            </a:r>
            <a:r>
              <a:rPr lang="en-US" sz="4700" dirty="0" err="1">
                <a:solidFill>
                  <a:schemeClr val="bg1"/>
                </a:solidFill>
              </a:rPr>
              <a:t>đổi</a:t>
            </a:r>
            <a:r>
              <a:rPr lang="en-US" sz="4700" dirty="0">
                <a:solidFill>
                  <a:schemeClr val="bg1"/>
                </a:solidFill>
              </a:rPr>
              <a:t> </a:t>
            </a:r>
            <a:r>
              <a:rPr lang="en-US" sz="4700" dirty="0" err="1">
                <a:solidFill>
                  <a:schemeClr val="bg1"/>
                </a:solidFill>
              </a:rPr>
              <a:t>lòng</a:t>
            </a:r>
            <a:r>
              <a:rPr lang="en-US" sz="4700" dirty="0">
                <a:solidFill>
                  <a:schemeClr val="bg1"/>
                </a:solidFill>
              </a:rPr>
              <a:t> con, </a:t>
            </a:r>
            <a:r>
              <a:rPr lang="en-US" sz="4700" dirty="0" err="1">
                <a:solidFill>
                  <a:schemeClr val="bg1"/>
                </a:solidFill>
              </a:rPr>
              <a:t>sáng</a:t>
            </a:r>
            <a:r>
              <a:rPr lang="en-US" sz="4700" dirty="0">
                <a:solidFill>
                  <a:schemeClr val="bg1"/>
                </a:solidFill>
              </a:rPr>
              <a:t> </a:t>
            </a:r>
            <a:r>
              <a:rPr lang="en-US" sz="4700" dirty="0" err="1">
                <a:solidFill>
                  <a:schemeClr val="bg1"/>
                </a:solidFill>
              </a:rPr>
              <a:t>nh</a:t>
            </a:r>
            <a:r>
              <a:rPr lang="vi-VN" sz="4700" dirty="0">
                <a:solidFill>
                  <a:schemeClr val="bg1"/>
                </a:solidFill>
              </a:rPr>
              <a:t>ư</a:t>
            </a:r>
            <a:r>
              <a:rPr lang="en-US" sz="4700" dirty="0">
                <a:solidFill>
                  <a:schemeClr val="bg1"/>
                </a:solidFill>
              </a:rPr>
              <a:t> </a:t>
            </a:r>
            <a:r>
              <a:rPr lang="en-US" sz="4700" dirty="0" err="1">
                <a:solidFill>
                  <a:schemeClr val="bg1"/>
                </a:solidFill>
              </a:rPr>
              <a:t>ánh</a:t>
            </a:r>
            <a:r>
              <a:rPr lang="en-US" sz="4700" dirty="0">
                <a:solidFill>
                  <a:schemeClr val="bg1"/>
                </a:solidFill>
              </a:rPr>
              <a:t> </a:t>
            </a:r>
            <a:r>
              <a:rPr lang="en-US" sz="4700" dirty="0" err="1">
                <a:solidFill>
                  <a:schemeClr val="bg1"/>
                </a:solidFill>
              </a:rPr>
              <a:t>mặt</a:t>
            </a:r>
            <a:r>
              <a:rPr lang="en-US" sz="4700" dirty="0">
                <a:solidFill>
                  <a:schemeClr val="bg1"/>
                </a:solidFill>
              </a:rPr>
              <a:t> </a:t>
            </a:r>
            <a:r>
              <a:rPr lang="en-US" sz="4700" dirty="0" err="1">
                <a:solidFill>
                  <a:schemeClr val="bg1"/>
                </a:solidFill>
              </a:rPr>
              <a:t>trời</a:t>
            </a:r>
            <a:r>
              <a:rPr lang="en-US" sz="4700" dirty="0">
                <a:solidFill>
                  <a:schemeClr val="bg1"/>
                </a:solidFill>
              </a:rPr>
              <a:t> </a:t>
            </a:r>
            <a:r>
              <a:rPr lang="en-US" sz="4700" dirty="0" err="1">
                <a:solidFill>
                  <a:schemeClr val="bg1"/>
                </a:solidFill>
              </a:rPr>
              <a:t>đang</a:t>
            </a:r>
            <a:r>
              <a:rPr lang="en-US" sz="4700" dirty="0">
                <a:solidFill>
                  <a:schemeClr val="bg1"/>
                </a:solidFill>
              </a:rPr>
              <a:t> </a:t>
            </a:r>
            <a:r>
              <a:rPr lang="en-US" sz="4700" dirty="0" err="1">
                <a:solidFill>
                  <a:schemeClr val="bg1"/>
                </a:solidFill>
              </a:rPr>
              <a:t>tỏa</a:t>
            </a:r>
            <a:r>
              <a:rPr lang="en-US" sz="4700" dirty="0">
                <a:solidFill>
                  <a:schemeClr val="bg1"/>
                </a:solidFill>
              </a:rPr>
              <a:t> </a:t>
            </a:r>
            <a:r>
              <a:rPr lang="en-US" sz="4700" dirty="0" err="1">
                <a:solidFill>
                  <a:schemeClr val="bg1"/>
                </a:solidFill>
              </a:rPr>
              <a:t>chiếu</a:t>
            </a:r>
            <a:r>
              <a:rPr lang="en-US" sz="4700" dirty="0">
                <a:solidFill>
                  <a:schemeClr val="bg1"/>
                </a:solidFill>
              </a:rPr>
              <a:t>. </a:t>
            </a:r>
            <a:r>
              <a:rPr lang="en-US" sz="4700" dirty="0" err="1">
                <a:solidFill>
                  <a:schemeClr val="bg1"/>
                </a:solidFill>
              </a:rPr>
              <a:t>Để</a:t>
            </a:r>
            <a:r>
              <a:rPr lang="en-US" sz="4700" dirty="0">
                <a:solidFill>
                  <a:schemeClr val="bg1"/>
                </a:solidFill>
              </a:rPr>
              <a:t> con </a:t>
            </a:r>
            <a:r>
              <a:rPr lang="en-US" sz="4700" dirty="0" err="1">
                <a:solidFill>
                  <a:schemeClr val="bg1"/>
                </a:solidFill>
              </a:rPr>
              <a:t>dám</a:t>
            </a:r>
            <a:r>
              <a:rPr lang="en-US" sz="4700" dirty="0">
                <a:solidFill>
                  <a:schemeClr val="bg1"/>
                </a:solidFill>
              </a:rPr>
              <a:t> </a:t>
            </a:r>
            <a:r>
              <a:rPr lang="en-US" sz="4700" dirty="0" err="1">
                <a:solidFill>
                  <a:schemeClr val="bg1"/>
                </a:solidFill>
              </a:rPr>
              <a:t>sống</a:t>
            </a:r>
            <a:r>
              <a:rPr lang="en-US" sz="4700" dirty="0">
                <a:solidFill>
                  <a:schemeClr val="bg1"/>
                </a:solidFill>
              </a:rPr>
              <a:t> </a:t>
            </a:r>
            <a:r>
              <a:rPr lang="en-US" sz="4700" dirty="0" err="1">
                <a:solidFill>
                  <a:schemeClr val="bg1"/>
                </a:solidFill>
              </a:rPr>
              <a:t>nh</a:t>
            </a:r>
            <a:r>
              <a:rPr lang="vi-VN" sz="4700" dirty="0">
                <a:solidFill>
                  <a:schemeClr val="bg1"/>
                </a:solidFill>
              </a:rPr>
              <a:t>ư</a:t>
            </a:r>
            <a:r>
              <a:rPr lang="en-US" sz="4700" dirty="0">
                <a:solidFill>
                  <a:schemeClr val="bg1"/>
                </a:solidFill>
              </a:rPr>
              <a:t> </a:t>
            </a:r>
            <a:r>
              <a:rPr lang="en-US" sz="4700" dirty="0" err="1">
                <a:solidFill>
                  <a:schemeClr val="bg1"/>
                </a:solidFill>
              </a:rPr>
              <a:t>Ngài</a:t>
            </a:r>
            <a:r>
              <a:rPr lang="en-US" sz="4700" dirty="0">
                <a:solidFill>
                  <a:schemeClr val="bg1"/>
                </a:solidFill>
              </a:rPr>
              <a:t> “</a:t>
            </a:r>
            <a:r>
              <a:rPr lang="en-US" sz="4700" dirty="0" err="1">
                <a:solidFill>
                  <a:schemeClr val="bg1"/>
                </a:solidFill>
              </a:rPr>
              <a:t>Trao</a:t>
            </a:r>
            <a:r>
              <a:rPr lang="en-US" sz="4700" dirty="0">
                <a:solidFill>
                  <a:schemeClr val="bg1"/>
                </a:solidFill>
              </a:rPr>
              <a:t> Ban” </a:t>
            </a:r>
            <a:r>
              <a:rPr lang="en-US" sz="4700" dirty="0" err="1">
                <a:solidFill>
                  <a:schemeClr val="bg1"/>
                </a:solidFill>
              </a:rPr>
              <a:t>dám</a:t>
            </a:r>
            <a:r>
              <a:rPr lang="en-US" sz="4700" dirty="0">
                <a:solidFill>
                  <a:schemeClr val="bg1"/>
                </a:solidFill>
              </a:rPr>
              <a:t> </a:t>
            </a:r>
            <a:r>
              <a:rPr lang="en-US" sz="4700" dirty="0" err="1">
                <a:solidFill>
                  <a:schemeClr val="bg1"/>
                </a:solidFill>
              </a:rPr>
              <a:t>chết</a:t>
            </a:r>
            <a:r>
              <a:rPr lang="en-US" sz="4700" dirty="0">
                <a:solidFill>
                  <a:schemeClr val="bg1"/>
                </a:solidFill>
              </a:rPr>
              <a:t> </a:t>
            </a:r>
            <a:r>
              <a:rPr lang="en-US" sz="4700" dirty="0" err="1">
                <a:solidFill>
                  <a:schemeClr val="bg1"/>
                </a:solidFill>
              </a:rPr>
              <a:t>nh</a:t>
            </a:r>
            <a:r>
              <a:rPr lang="vi-VN" sz="4700" dirty="0">
                <a:solidFill>
                  <a:schemeClr val="bg1"/>
                </a:solidFill>
              </a:rPr>
              <a:t>ư</a:t>
            </a:r>
            <a:r>
              <a:rPr lang="en-US" sz="4700" dirty="0">
                <a:solidFill>
                  <a:schemeClr val="bg1"/>
                </a:solidFill>
              </a:rPr>
              <a:t> </a:t>
            </a:r>
            <a:r>
              <a:rPr lang="en-US" sz="4700" dirty="0" err="1">
                <a:solidFill>
                  <a:schemeClr val="bg1"/>
                </a:solidFill>
              </a:rPr>
              <a:t>Ngài</a:t>
            </a:r>
            <a:r>
              <a:rPr lang="en-US" sz="4700" dirty="0">
                <a:solidFill>
                  <a:schemeClr val="bg1"/>
                </a:solidFill>
              </a:rPr>
              <a:t> “</a:t>
            </a:r>
            <a:r>
              <a:rPr lang="en-US" sz="4700" dirty="0" err="1">
                <a:solidFill>
                  <a:schemeClr val="bg1"/>
                </a:solidFill>
              </a:rPr>
              <a:t>Hiên</a:t>
            </a:r>
            <a:r>
              <a:rPr lang="en-US" sz="4700" dirty="0">
                <a:solidFill>
                  <a:schemeClr val="bg1"/>
                </a:solidFill>
              </a:rPr>
              <a:t> </a:t>
            </a:r>
            <a:r>
              <a:rPr lang="en-US" sz="4700" dirty="0" err="1">
                <a:solidFill>
                  <a:schemeClr val="bg1"/>
                </a:solidFill>
              </a:rPr>
              <a:t>Ngang</a:t>
            </a:r>
            <a:r>
              <a:rPr lang="en-US" sz="4700" dirty="0">
                <a:solidFill>
                  <a:schemeClr val="bg1"/>
                </a:solidFill>
              </a:rPr>
              <a:t>” </a:t>
            </a:r>
            <a:r>
              <a:rPr lang="en-US" sz="4700" dirty="0" err="1">
                <a:solidFill>
                  <a:schemeClr val="bg1"/>
                </a:solidFill>
              </a:rPr>
              <a:t>hầu</a:t>
            </a:r>
            <a:r>
              <a:rPr lang="en-US" sz="4700" dirty="0">
                <a:solidFill>
                  <a:schemeClr val="bg1"/>
                </a:solidFill>
              </a:rPr>
              <a:t> </a:t>
            </a:r>
            <a:r>
              <a:rPr lang="en-US" sz="4700" dirty="0" err="1">
                <a:solidFill>
                  <a:schemeClr val="bg1"/>
                </a:solidFill>
              </a:rPr>
              <a:t>chứng</a:t>
            </a:r>
            <a:r>
              <a:rPr lang="en-US" sz="4700" dirty="0">
                <a:solidFill>
                  <a:schemeClr val="bg1"/>
                </a:solidFill>
              </a:rPr>
              <a:t> </a:t>
            </a:r>
            <a:r>
              <a:rPr lang="en-US" sz="4700" dirty="0" err="1">
                <a:solidFill>
                  <a:schemeClr val="bg1"/>
                </a:solidFill>
              </a:rPr>
              <a:t>minh</a:t>
            </a:r>
            <a:r>
              <a:rPr lang="en-US" sz="4700" dirty="0">
                <a:solidFill>
                  <a:schemeClr val="bg1"/>
                </a:solidFill>
              </a:rPr>
              <a:t> </a:t>
            </a:r>
            <a:r>
              <a:rPr lang="en-US" sz="4700" dirty="0" err="1">
                <a:solidFill>
                  <a:schemeClr val="bg1"/>
                </a:solidFill>
              </a:rPr>
              <a:t>cho</a:t>
            </a:r>
            <a:r>
              <a:rPr lang="en-US" sz="4700" dirty="0">
                <a:solidFill>
                  <a:schemeClr val="bg1"/>
                </a:solidFill>
              </a:rPr>
              <a:t> </a:t>
            </a:r>
            <a:r>
              <a:rPr lang="en-US" sz="4700" dirty="0" err="1">
                <a:solidFill>
                  <a:schemeClr val="bg1"/>
                </a:solidFill>
              </a:rPr>
              <a:t>tình</a:t>
            </a:r>
            <a:r>
              <a:rPr lang="en-US" sz="4700" dirty="0">
                <a:solidFill>
                  <a:schemeClr val="bg1"/>
                </a:solidFill>
              </a:rPr>
              <a:t> </a:t>
            </a:r>
            <a:r>
              <a:rPr lang="en-US" sz="4700" dirty="0" err="1">
                <a:solidFill>
                  <a:schemeClr val="bg1"/>
                </a:solidFill>
              </a:rPr>
              <a:t>Chúa</a:t>
            </a:r>
            <a:r>
              <a:rPr lang="en-US" sz="4700" dirty="0">
                <a:solidFill>
                  <a:schemeClr val="bg1"/>
                </a:solidFill>
              </a:rPr>
              <a:t>. </a:t>
            </a:r>
            <a:endParaRPr lang="en-US" sz="4700" b="0" dirty="0">
              <a:solidFill>
                <a:schemeClr val="bg1"/>
              </a:solidFill>
              <a:effectLst/>
            </a:endParaRPr>
          </a:p>
        </p:txBody>
      </p:sp>
    </p:spTree>
    <p:extLst>
      <p:ext uri="{BB962C8B-B14F-4D97-AF65-F5344CB8AC3E}">
        <p14:creationId xmlns:p14="http://schemas.microsoft.com/office/powerpoint/2010/main" val="2901138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a:t>
            </a:r>
            <a:r>
              <a:rPr lang="en-US" sz="5400" dirty="0">
                <a:solidFill>
                  <a:schemeClr val="bg1"/>
                </a:solidFill>
              </a:rPr>
              <a:t> </a:t>
            </a:r>
            <a:r>
              <a:rPr lang="en-US" sz="6600" dirty="0" err="1">
                <a:solidFill>
                  <a:schemeClr val="bg1"/>
                </a:solidFill>
              </a:rPr>
              <a:t>Và</a:t>
            </a:r>
            <a:r>
              <a:rPr lang="en-US" sz="6600" dirty="0">
                <a:solidFill>
                  <a:schemeClr val="bg1"/>
                </a:solidFill>
              </a:rPr>
              <a:t> </a:t>
            </a:r>
            <a:r>
              <a:rPr lang="en-US" sz="6600" dirty="0" err="1">
                <a:solidFill>
                  <a:schemeClr val="bg1"/>
                </a:solidFill>
              </a:rPr>
              <a:t>Chúa</a:t>
            </a:r>
            <a:r>
              <a:rPr lang="en-US" sz="6600" dirty="0">
                <a:solidFill>
                  <a:schemeClr val="bg1"/>
                </a:solidFill>
              </a:rPr>
              <a:t> </a:t>
            </a:r>
            <a:r>
              <a:rPr lang="en-US" sz="6600" dirty="0" err="1">
                <a:solidFill>
                  <a:schemeClr val="bg1"/>
                </a:solidFill>
              </a:rPr>
              <a:t>hiện</a:t>
            </a:r>
            <a:r>
              <a:rPr lang="en-US" sz="6600" dirty="0">
                <a:solidFill>
                  <a:schemeClr val="bg1"/>
                </a:solidFill>
              </a:rPr>
              <a:t> </a:t>
            </a:r>
            <a:r>
              <a:rPr lang="en-US" sz="6600" dirty="0" err="1">
                <a:solidFill>
                  <a:schemeClr val="bg1"/>
                </a:solidFill>
              </a:rPr>
              <a:t>diện</a:t>
            </a:r>
            <a:r>
              <a:rPr lang="en-US" sz="6600" dirty="0">
                <a:solidFill>
                  <a:schemeClr val="bg1"/>
                </a:solidFill>
              </a:rPr>
              <a:t> </a:t>
            </a:r>
            <a:r>
              <a:rPr lang="en-US" sz="6600" dirty="0" err="1">
                <a:solidFill>
                  <a:schemeClr val="bg1"/>
                </a:solidFill>
              </a:rPr>
              <a:t>trong</a:t>
            </a:r>
            <a:r>
              <a:rPr lang="en-US" sz="6600" dirty="0">
                <a:solidFill>
                  <a:schemeClr val="bg1"/>
                </a:solidFill>
              </a:rPr>
              <a:t> </a:t>
            </a:r>
            <a:r>
              <a:rPr lang="en-US" sz="6600" dirty="0" err="1">
                <a:solidFill>
                  <a:schemeClr val="bg1"/>
                </a:solidFill>
              </a:rPr>
              <a:t>cõi</a:t>
            </a:r>
            <a:r>
              <a:rPr lang="en-US" sz="6600" dirty="0">
                <a:solidFill>
                  <a:schemeClr val="bg1"/>
                </a:solidFill>
              </a:rPr>
              <a:t> </a:t>
            </a:r>
            <a:r>
              <a:rPr lang="en-US" sz="6600" dirty="0" err="1">
                <a:solidFill>
                  <a:schemeClr val="bg1"/>
                </a:solidFill>
              </a:rPr>
              <a:t>lòng</a:t>
            </a:r>
            <a:r>
              <a:rPr lang="en-US" sz="6600" dirty="0">
                <a:solidFill>
                  <a:schemeClr val="bg1"/>
                </a:solidFill>
              </a:rPr>
              <a:t> </a:t>
            </a:r>
            <a:r>
              <a:rPr lang="en-US" sz="6600" dirty="0" err="1">
                <a:solidFill>
                  <a:schemeClr val="bg1"/>
                </a:solidFill>
              </a:rPr>
              <a:t>cùng</a:t>
            </a:r>
            <a:r>
              <a:rPr lang="en-US" sz="6600" dirty="0">
                <a:solidFill>
                  <a:schemeClr val="bg1"/>
                </a:solidFill>
              </a:rPr>
              <a:t> </a:t>
            </a:r>
            <a:r>
              <a:rPr lang="en-US" sz="6600" dirty="0" err="1">
                <a:solidFill>
                  <a:schemeClr val="bg1"/>
                </a:solidFill>
              </a:rPr>
              <a:t>tặng</a:t>
            </a:r>
            <a:r>
              <a:rPr lang="en-US" sz="6600" dirty="0">
                <a:solidFill>
                  <a:schemeClr val="bg1"/>
                </a:solidFill>
              </a:rPr>
              <a:t> ban </a:t>
            </a:r>
            <a:r>
              <a:rPr lang="en-US" sz="6600" dirty="0" err="1">
                <a:solidFill>
                  <a:schemeClr val="bg1"/>
                </a:solidFill>
              </a:rPr>
              <a:t>sức</a:t>
            </a:r>
            <a:r>
              <a:rPr lang="en-US" sz="6600" dirty="0">
                <a:solidFill>
                  <a:schemeClr val="bg1"/>
                </a:solidFill>
              </a:rPr>
              <a:t> </a:t>
            </a:r>
            <a:r>
              <a:rPr lang="en-US" sz="6600" dirty="0" err="1">
                <a:solidFill>
                  <a:schemeClr val="bg1"/>
                </a:solidFill>
              </a:rPr>
              <a:t>mạnh</a:t>
            </a:r>
            <a:r>
              <a:rPr lang="en-US" sz="6600" dirty="0">
                <a:solidFill>
                  <a:schemeClr val="bg1"/>
                </a:solidFill>
              </a:rPr>
              <a:t> </a:t>
            </a:r>
            <a:r>
              <a:rPr lang="en-US" sz="6600" dirty="0" err="1">
                <a:solidFill>
                  <a:schemeClr val="bg1"/>
                </a:solidFill>
              </a:rPr>
              <a:t>để</a:t>
            </a:r>
            <a:r>
              <a:rPr lang="en-US" sz="6600" dirty="0">
                <a:solidFill>
                  <a:schemeClr val="bg1"/>
                </a:solidFill>
              </a:rPr>
              <a:t> b</a:t>
            </a:r>
            <a:r>
              <a:rPr lang="vi-VN" sz="6600" dirty="0">
                <a:solidFill>
                  <a:schemeClr val="bg1"/>
                </a:solidFill>
              </a:rPr>
              <a:t>ư</a:t>
            </a:r>
            <a:r>
              <a:rPr lang="en-US" sz="6600" dirty="0" err="1">
                <a:solidFill>
                  <a:schemeClr val="bg1"/>
                </a:solidFill>
              </a:rPr>
              <a:t>ớc</a:t>
            </a:r>
            <a:r>
              <a:rPr lang="en-US" sz="6600" dirty="0">
                <a:solidFill>
                  <a:schemeClr val="bg1"/>
                </a:solidFill>
              </a:rPr>
              <a:t> </a:t>
            </a:r>
            <a:r>
              <a:rPr lang="en-US" sz="6600" dirty="0" err="1">
                <a:solidFill>
                  <a:schemeClr val="bg1"/>
                </a:solidFill>
              </a:rPr>
              <a:t>đi</a:t>
            </a:r>
            <a:r>
              <a:rPr lang="en-US" sz="6600" dirty="0">
                <a:solidFill>
                  <a:schemeClr val="bg1"/>
                </a:solidFill>
              </a:rPr>
              <a:t> </a:t>
            </a:r>
            <a:r>
              <a:rPr lang="en-US" sz="6600" dirty="0" err="1">
                <a:solidFill>
                  <a:schemeClr val="bg1"/>
                </a:solidFill>
              </a:rPr>
              <a:t>trên</a:t>
            </a:r>
            <a:r>
              <a:rPr lang="en-US" sz="6600" dirty="0">
                <a:solidFill>
                  <a:schemeClr val="bg1"/>
                </a:solidFill>
              </a:rPr>
              <a:t> đ</a:t>
            </a:r>
            <a:r>
              <a:rPr lang="vi-VN" sz="6600" dirty="0">
                <a:solidFill>
                  <a:schemeClr val="bg1"/>
                </a:solidFill>
              </a:rPr>
              <a:t>ư</a:t>
            </a:r>
            <a:r>
              <a:rPr lang="en-US" sz="6600" dirty="0" err="1">
                <a:solidFill>
                  <a:schemeClr val="bg1"/>
                </a:solidFill>
              </a:rPr>
              <a:t>ờng</a:t>
            </a:r>
            <a:r>
              <a:rPr lang="en-US" sz="6600" dirty="0">
                <a:solidFill>
                  <a:schemeClr val="bg1"/>
                </a:solidFill>
              </a:rPr>
              <a:t>. </a:t>
            </a:r>
            <a:endParaRPr lang="en-US" sz="5400" b="0" dirty="0">
              <a:solidFill>
                <a:schemeClr val="bg1"/>
              </a:solidFill>
              <a:effectLst/>
            </a:endParaRPr>
          </a:p>
        </p:txBody>
      </p:sp>
    </p:spTree>
    <p:extLst>
      <p:ext uri="{BB962C8B-B14F-4D97-AF65-F5344CB8AC3E}">
        <p14:creationId xmlns:p14="http://schemas.microsoft.com/office/powerpoint/2010/main" val="588110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06" y="0"/>
            <a:ext cx="9082388" cy="5143500"/>
          </a:xfrm>
          <a:prstGeom prst="rect">
            <a:avLst/>
          </a:prstGeom>
        </p:spPr>
      </p:pic>
    </p:spTree>
    <p:extLst>
      <p:ext uri="{BB962C8B-B14F-4D97-AF65-F5344CB8AC3E}">
        <p14:creationId xmlns:p14="http://schemas.microsoft.com/office/powerpoint/2010/main" val="1326098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548564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1" dirty="0" err="1">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Kết</a:t>
            </a:r>
            <a:r>
              <a:rPr lang="en-US" sz="7200" b="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7200" b="1" dirty="0" err="1">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lễ</a:t>
            </a:r>
            <a:r>
              <a:rPr lang="en-US" sz="7200" b="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
            </a:r>
            <a:br>
              <a:rPr lang="en-US" sz="7200" b="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br>
            <a:r>
              <a:rPr lang="en-US" sz="7200" b="1" dirty="0" err="1">
                <a:solidFill>
                  <a:srgbClr val="FFFF00"/>
                </a:solidFill>
                <a:effectLst>
                  <a:outerShdw blurRad="38100" dist="38100" dir="2700000" algn="tl">
                    <a:srgbClr val="000000">
                      <a:alpha val="43137"/>
                    </a:srgbClr>
                  </a:outerShdw>
                </a:effectLst>
                <a:ea typeface="Times" pitchFamily="34" charset="0"/>
                <a:cs typeface="Times New Roman" pitchFamily="18" charset="0"/>
              </a:rPr>
              <a:t>Lạy</a:t>
            </a:r>
            <a:r>
              <a:rPr lang="en-US" sz="7200" b="1" dirty="0">
                <a:solidFill>
                  <a:srgbClr val="FFFF00"/>
                </a:solidFill>
                <a:effectLst>
                  <a:outerShdw blurRad="38100" dist="38100" dir="2700000" algn="tl">
                    <a:srgbClr val="000000">
                      <a:alpha val="43137"/>
                    </a:srgbClr>
                  </a:outerShdw>
                </a:effectLst>
                <a:ea typeface="Times" pitchFamily="34" charset="0"/>
                <a:cs typeface="Times New Roman" pitchFamily="18" charset="0"/>
              </a:rPr>
              <a:t> </a:t>
            </a:r>
            <a:r>
              <a:rPr lang="en-US" sz="7200" b="1" dirty="0" err="1">
                <a:solidFill>
                  <a:srgbClr val="FFFF00"/>
                </a:solidFill>
                <a:effectLst>
                  <a:outerShdw blurRad="38100" dist="38100" dir="2700000" algn="tl">
                    <a:srgbClr val="000000">
                      <a:alpha val="43137"/>
                    </a:srgbClr>
                  </a:outerShdw>
                </a:effectLst>
                <a:ea typeface="Times" pitchFamily="34" charset="0"/>
                <a:cs typeface="Times New Roman" pitchFamily="18" charset="0"/>
              </a:rPr>
              <a:t>Thánh</a:t>
            </a:r>
            <a:r>
              <a:rPr lang="en-US" sz="7200" b="1" dirty="0">
                <a:solidFill>
                  <a:srgbClr val="FFFF00"/>
                </a:solidFill>
                <a:effectLst>
                  <a:outerShdw blurRad="38100" dist="38100" dir="2700000" algn="tl">
                    <a:srgbClr val="000000">
                      <a:alpha val="43137"/>
                    </a:srgbClr>
                  </a:outerShdw>
                </a:effectLst>
                <a:ea typeface="Times" pitchFamily="34" charset="0"/>
                <a:cs typeface="Times New Roman" pitchFamily="18" charset="0"/>
              </a:rPr>
              <a:t> </a:t>
            </a:r>
            <a:r>
              <a:rPr lang="en-US" sz="7200" b="1" dirty="0" err="1">
                <a:solidFill>
                  <a:srgbClr val="FFFF00"/>
                </a:solidFill>
                <a:effectLst>
                  <a:outerShdw blurRad="38100" dist="38100" dir="2700000" algn="tl">
                    <a:srgbClr val="000000">
                      <a:alpha val="43137"/>
                    </a:srgbClr>
                  </a:outerShdw>
                </a:effectLst>
                <a:ea typeface="Times" pitchFamily="34" charset="0"/>
                <a:cs typeface="Times New Roman" pitchFamily="18" charset="0"/>
              </a:rPr>
              <a:t>Giuse</a:t>
            </a:r>
            <a:r>
              <a:rPr lang="en-US" sz="7200" b="1" dirty="0">
                <a:solidFill>
                  <a:srgbClr val="FFFF00"/>
                </a:solidFill>
                <a:effectLst>
                  <a:outerShdw blurRad="38100" dist="38100" dir="2700000" algn="tl">
                    <a:srgbClr val="000000">
                      <a:alpha val="43137"/>
                    </a:srgbClr>
                  </a:outerShdw>
                </a:effectLst>
                <a:ea typeface="Times" pitchFamily="34" charset="0"/>
                <a:cs typeface="Times New Roman" pitchFamily="18" charset="0"/>
              </a:rPr>
              <a:t/>
            </a:r>
            <a:br>
              <a:rPr lang="en-US" sz="7200" b="1" dirty="0">
                <a:solidFill>
                  <a:srgbClr val="FFFF00"/>
                </a:solidFill>
                <a:effectLst>
                  <a:outerShdw blurRad="38100" dist="38100" dir="2700000" algn="tl">
                    <a:srgbClr val="000000">
                      <a:alpha val="43137"/>
                    </a:srgbClr>
                  </a:outerShdw>
                </a:effectLst>
                <a:ea typeface="Times" pitchFamily="34" charset="0"/>
                <a:cs typeface="Times New Roman" pitchFamily="18" charset="0"/>
              </a:rPr>
            </a:br>
            <a:r>
              <a:rPr lang="en-US" sz="3600" b="1" dirty="0" err="1">
                <a:solidFill>
                  <a:srgbClr val="FFFF00"/>
                </a:solidFill>
                <a:effectLst>
                  <a:outerShdw blurRad="38100" dist="38100" dir="2700000" algn="tl">
                    <a:srgbClr val="000000">
                      <a:alpha val="43137"/>
                    </a:srgbClr>
                  </a:outerShdw>
                </a:effectLst>
                <a:ea typeface="Times" pitchFamily="34" charset="0"/>
                <a:cs typeface="Times New Roman" pitchFamily="18" charset="0"/>
              </a:rPr>
              <a:t>Đạo</a:t>
            </a:r>
            <a:r>
              <a:rPr lang="en-US" sz="3600" b="1" dirty="0">
                <a:solidFill>
                  <a:srgbClr val="FFFF00"/>
                </a:solidFill>
                <a:effectLst>
                  <a:outerShdw blurRad="38100" dist="38100" dir="2700000" algn="tl">
                    <a:srgbClr val="000000">
                      <a:alpha val="43137"/>
                    </a:srgbClr>
                  </a:outerShdw>
                </a:effectLst>
                <a:ea typeface="Times" pitchFamily="34" charset="0"/>
                <a:cs typeface="Times New Roman" pitchFamily="18" charset="0"/>
              </a:rPr>
              <a:t> Minh</a:t>
            </a:r>
            <a:r>
              <a:rPr lang="en-US" sz="2800" b="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
            </a:r>
            <a:br>
              <a:rPr lang="en-US" sz="2800" b="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br>
            <a:endParaRPr lang="en-US" sz="7200" b="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4215475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5720"/>
            <a:ext cx="9144000" cy="5097780"/>
          </a:xfrm>
        </p:spPr>
        <p:txBody>
          <a:bodyPr>
            <a:noAutofit/>
          </a:bodyPr>
          <a:lstStyle/>
          <a:p>
            <a:pPr algn="just"/>
            <a:r>
              <a:rPr lang="en-US" sz="4700" u="sng" dirty="0">
                <a:solidFill>
                  <a:srgbClr val="FFFF00"/>
                </a:solidFill>
                <a:effectLst>
                  <a:outerShdw blurRad="38100" dist="38100" dir="2700000" algn="tl">
                    <a:srgbClr val="000000">
                      <a:alpha val="43137"/>
                    </a:srgbClr>
                  </a:outerShdw>
                </a:effectLst>
                <a:ea typeface="Times" pitchFamily="34" charset="0"/>
                <a:cs typeface="Times New Roman" pitchFamily="18" charset="0"/>
              </a:rPr>
              <a:t>Tk4:</a:t>
            </a:r>
            <a:r>
              <a:rPr lang="en-US" sz="4700" dirty="0">
                <a:solidFill>
                  <a:srgbClr val="003300"/>
                </a:solidFill>
                <a:effectLst>
                  <a:outerShdw blurRad="38100" dist="38100" dir="2700000" algn="tl">
                    <a:srgbClr val="000000">
                      <a:alpha val="43137"/>
                    </a:srgbClr>
                  </a:outerShdw>
                </a:effectLst>
                <a:ea typeface="Times" pitchFamily="34" charset="0"/>
                <a:cs typeface="Times New Roman" pitchFamily="18" charset="0"/>
              </a:rPr>
              <a:t> </a:t>
            </a:r>
            <a:r>
              <a:rPr lang="vi-VN" sz="4700" dirty="0">
                <a:solidFill>
                  <a:schemeClr val="bg1"/>
                </a:solidFill>
              </a:rPr>
              <a:t>Lạy Thánh Giuse gương mẫu cho người cần lao. Mặc dù vất vả Cha luôn giữ lòng thanh cao. Dám xin Cha lành thương giúp thợ thuyền lao khổ. Biết đem thanh bần dọn ngày phúc vinh đời sau.</a:t>
            </a:r>
            <a:endParaRPr lang="en-US" sz="4700" dirty="0">
              <a:solidFill>
                <a:schemeClr val="bg1"/>
              </a:solidFill>
              <a:effectLst>
                <a:outerShdw blurRad="38100" dist="38100" dir="2700000" algn="tl">
                  <a:srgbClr val="000000">
                    <a:alpha val="43137"/>
                  </a:srgbClr>
                </a:outerShdw>
              </a:effectLst>
              <a:ea typeface="Times" pitchFamily="34" charset="0"/>
              <a:cs typeface="Times New Roman" pitchFamily="18" charset="0"/>
            </a:endParaRPr>
          </a:p>
        </p:txBody>
      </p:sp>
    </p:spTree>
    <p:extLst>
      <p:ext uri="{BB962C8B-B14F-4D97-AF65-F5344CB8AC3E}">
        <p14:creationId xmlns:p14="http://schemas.microsoft.com/office/powerpoint/2010/main" val="1892216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600" dirty="0" err="1">
                <a:solidFill>
                  <a:srgbClr val="FFFF00"/>
                </a:solidFill>
              </a:rPr>
              <a:t>Về</a:t>
            </a:r>
            <a:r>
              <a:rPr lang="en-US" sz="6600" dirty="0">
                <a:solidFill>
                  <a:srgbClr val="FFFF00"/>
                </a:solidFill>
              </a:rPr>
              <a:t> </a:t>
            </a:r>
            <a:r>
              <a:rPr lang="en-US" sz="6600" dirty="0" err="1">
                <a:solidFill>
                  <a:srgbClr val="FFFF00"/>
                </a:solidFill>
              </a:rPr>
              <a:t>Nhà</a:t>
            </a:r>
            <a:r>
              <a:rPr lang="en-US" sz="6600" dirty="0">
                <a:solidFill>
                  <a:srgbClr val="FFFF00"/>
                </a:solidFill>
              </a:rPr>
              <a:t> Cha 2 </a:t>
            </a:r>
            <a:r>
              <a:rPr lang="en-US" sz="5400" dirty="0">
                <a:solidFill>
                  <a:srgbClr val="FFFF00"/>
                </a:solidFill>
              </a:rPr>
              <a:t/>
            </a:r>
            <a:br>
              <a:rPr lang="en-US" sz="5400" dirty="0">
                <a:solidFill>
                  <a:srgbClr val="FFFF00"/>
                </a:solidFill>
              </a:rPr>
            </a:br>
            <a:r>
              <a:rPr lang="en-US" sz="5400" i="1" dirty="0">
                <a:solidFill>
                  <a:schemeClr val="bg1"/>
                </a:solidFill>
              </a:rPr>
              <a:t>Anh </a:t>
            </a:r>
            <a:r>
              <a:rPr lang="en-US" sz="5400" i="1" dirty="0" err="1">
                <a:solidFill>
                  <a:schemeClr val="bg1"/>
                </a:solidFill>
              </a:rPr>
              <a:t>Tuấn</a:t>
            </a: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5720"/>
            <a:ext cx="9144000" cy="5097780"/>
          </a:xfrm>
        </p:spPr>
        <p:txBody>
          <a:bodyPr>
            <a:normAutofit/>
          </a:bodyPr>
          <a:lstStyle/>
          <a:p>
            <a:pPr algn="just"/>
            <a:r>
              <a:rPr lang="en-US" sz="4700" u="sng" dirty="0" err="1">
                <a:solidFill>
                  <a:srgbClr val="FFFF00"/>
                </a:solidFill>
                <a:effectLst>
                  <a:outerShdw blurRad="38100" dist="38100" dir="2700000" algn="tl">
                    <a:srgbClr val="000000">
                      <a:alpha val="43137"/>
                    </a:srgbClr>
                  </a:outerShdw>
                </a:effectLst>
                <a:ea typeface="Times" pitchFamily="34" charset="0"/>
                <a:cs typeface="Times New Roman" pitchFamily="18" charset="0"/>
              </a:rPr>
              <a:t>Đk</a:t>
            </a:r>
            <a:r>
              <a:rPr lang="en-US" sz="4700" u="sng" dirty="0">
                <a:solidFill>
                  <a:srgbClr val="FFFF00"/>
                </a:solidFill>
                <a:effectLst>
                  <a:outerShdw blurRad="38100" dist="38100" dir="2700000" algn="tl">
                    <a:srgbClr val="000000">
                      <a:alpha val="43137"/>
                    </a:srgbClr>
                  </a:outerShdw>
                </a:effectLst>
                <a:ea typeface="Times" pitchFamily="34" charset="0"/>
                <a:cs typeface="Times New Roman" pitchFamily="18" charset="0"/>
              </a:rPr>
              <a:t>:</a:t>
            </a:r>
            <a:r>
              <a:rPr lang="en-US" sz="4700" dirty="0">
                <a:solidFill>
                  <a:srgbClr val="003300"/>
                </a:solidFill>
                <a:effectLst>
                  <a:outerShdw blurRad="38100" dist="38100" dir="2700000" algn="tl">
                    <a:srgbClr val="000000">
                      <a:alpha val="43137"/>
                    </a:srgbClr>
                  </a:outerShdw>
                </a:effectLst>
                <a:ea typeface="Times" pitchFamily="34" charset="0"/>
                <a:cs typeface="Times New Roman" pitchFamily="18" charset="0"/>
              </a:rPr>
              <a:t> </a:t>
            </a:r>
            <a:r>
              <a:rPr lang="vi-VN" sz="4700" dirty="0">
                <a:solidFill>
                  <a:schemeClr val="bg1"/>
                </a:solidFill>
              </a:rPr>
              <a:t>Mừng lạy Cha chí nhân chí lành. Là bạn thanh sạch Đức Nữ Trinh. Nhân đức Cha rạng ngời. Soi chiếu muôn nghìn đời. Nguyện cho con noi dấu Người liên. Để sau được vinh phúc vô biên.</a:t>
            </a:r>
            <a:endParaRPr lang="en-US" sz="4700" dirty="0">
              <a:solidFill>
                <a:schemeClr val="bg1"/>
              </a:solidFill>
              <a:effectLst>
                <a:outerShdw blurRad="38100" dist="38100" dir="2700000" algn="tl">
                  <a:srgbClr val="000000">
                    <a:alpha val="43137"/>
                  </a:srgbClr>
                </a:outerShdw>
              </a:effectLst>
              <a:ea typeface="Times" pitchFamily="34" charset="0"/>
              <a:cs typeface="Times New Roman" pitchFamily="18" charset="0"/>
            </a:endParaRPr>
          </a:p>
        </p:txBody>
      </p:sp>
    </p:spTree>
    <p:extLst>
      <p:ext uri="{BB962C8B-B14F-4D97-AF65-F5344CB8AC3E}">
        <p14:creationId xmlns:p14="http://schemas.microsoft.com/office/powerpoint/2010/main" val="3465393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1548115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fontAlgn="base"/>
            <a:r>
              <a:rPr lang="en-US" sz="5000" u="sng" dirty="0">
                <a:solidFill>
                  <a:srgbClr val="FFFF00"/>
                </a:solidFill>
                <a:latin typeface="+mj-lt"/>
              </a:rPr>
              <a:t>T</a:t>
            </a:r>
            <a:r>
              <a:rPr lang="en-US" sz="5000" b="0" u="sng" dirty="0">
                <a:solidFill>
                  <a:srgbClr val="FFFF00"/>
                </a:solidFill>
                <a:effectLst/>
                <a:latin typeface="+mj-lt"/>
              </a:rPr>
              <a:t>k1</a:t>
            </a:r>
            <a:r>
              <a:rPr lang="vi-VN" sz="5000" b="0" u="sng" dirty="0">
                <a:solidFill>
                  <a:srgbClr val="FFFF00"/>
                </a:solidFill>
                <a:effectLst/>
                <a:latin typeface="+mj-lt"/>
              </a:rPr>
              <a:t>:</a:t>
            </a:r>
            <a:r>
              <a:rPr lang="en-US" sz="5000" dirty="0">
                <a:solidFill>
                  <a:schemeClr val="bg1"/>
                </a:solidFill>
                <a:latin typeface="+mj-lt"/>
              </a:rPr>
              <a:t> </a:t>
            </a:r>
            <a:r>
              <a:rPr lang="vi-VN" sz="4400" dirty="0">
                <a:solidFill>
                  <a:schemeClr val="bg1"/>
                </a:solidFill>
              </a:rPr>
              <a:t>Về nhà Cha bao hân hoan sướng vui. Này người ơi mau nhanh chân bước thôi, và hãy cất cao lời hát mừng. Kìa xa xa quê Cha bao dấu yêu, lòng con thơ bao năm qua nhớ mong, nay đến rồi niềm vui hạnh phúc trào tuôn.</a:t>
            </a:r>
            <a:endParaRPr lang="vi-VN" dirty="0">
              <a:solidFill>
                <a:schemeClr val="bg1"/>
              </a:solidFill>
            </a:endParaRPr>
          </a:p>
        </p:txBody>
      </p:sp>
    </p:spTree>
    <p:extLst>
      <p:ext uri="{BB962C8B-B14F-4D97-AF65-F5344CB8AC3E}">
        <p14:creationId xmlns:p14="http://schemas.microsoft.com/office/powerpoint/2010/main" val="231503272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err="1">
                <a:solidFill>
                  <a:srgbClr val="FFFF00"/>
                </a:solidFill>
                <a:effectLst/>
                <a:latin typeface="+mj-lt"/>
              </a:rPr>
              <a:t>Đk</a:t>
            </a:r>
            <a:r>
              <a:rPr lang="vi-VN" sz="6000" b="0" u="sng" dirty="0">
                <a:solidFill>
                  <a:srgbClr val="FFFF00"/>
                </a:solidFill>
                <a:effectLst/>
                <a:latin typeface="+mj-lt"/>
              </a:rPr>
              <a:t>:</a:t>
            </a:r>
            <a:r>
              <a:rPr lang="en-US" sz="6000" dirty="0">
                <a:solidFill>
                  <a:schemeClr val="bg1"/>
                </a:solidFill>
                <a:latin typeface="+mj-lt"/>
              </a:rPr>
              <a:t> </a:t>
            </a:r>
            <a:r>
              <a:rPr lang="vi-VN" sz="6000" dirty="0">
                <a:solidFill>
                  <a:schemeClr val="bg1"/>
                </a:solidFill>
                <a:latin typeface="+mj-lt"/>
              </a:rPr>
              <a:t>Tiến, tiến bước ta cùng nhau đi tới. Tay trong tay ta cùng nhau lên tiếng, hát vang bài ca thiết tha tạ ơn Cha.</a:t>
            </a:r>
          </a:p>
        </p:txBody>
      </p:sp>
    </p:spTree>
    <p:extLst>
      <p:ext uri="{BB962C8B-B14F-4D97-AF65-F5344CB8AC3E}">
        <p14:creationId xmlns:p14="http://schemas.microsoft.com/office/powerpoint/2010/main" val="53159024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76200" y="361950"/>
            <a:ext cx="8991600" cy="1692771"/>
          </a:xfrm>
          <a:prstGeom prst="rect">
            <a:avLst/>
          </a:prstGeom>
        </p:spPr>
        <p:txBody>
          <a:bodyPr wrap="square">
            <a:spAutoFit/>
          </a:bodyPr>
          <a:lstStyle/>
          <a:p>
            <a:r>
              <a:rPr lang="en-US" sz="3600" u="sng" dirty="0" err="1">
                <a:solidFill>
                  <a:srgbClr val="FFFF00"/>
                </a:solidFill>
              </a:rPr>
              <a:t>Bài</a:t>
            </a:r>
            <a:r>
              <a:rPr lang="en-US" sz="3600" u="sng" dirty="0">
                <a:solidFill>
                  <a:srgbClr val="FFFF00"/>
                </a:solidFill>
              </a:rPr>
              <a:t> </a:t>
            </a:r>
            <a:r>
              <a:rPr lang="en-US" sz="3600" u="sng" dirty="0" err="1">
                <a:solidFill>
                  <a:srgbClr val="FFFF00"/>
                </a:solidFill>
              </a:rPr>
              <a:t>đọc</a:t>
            </a:r>
            <a:r>
              <a:rPr lang="en-US" sz="3600" u="sng" dirty="0">
                <a:solidFill>
                  <a:srgbClr val="FFFF00"/>
                </a:solidFill>
              </a:rPr>
              <a:t> 1</a:t>
            </a:r>
          </a:p>
          <a:p>
            <a:r>
              <a:rPr lang="en-US" sz="3600" dirty="0" err="1">
                <a:solidFill>
                  <a:srgbClr val="FFFF00"/>
                </a:solidFill>
              </a:rPr>
              <a:t>Bài</a:t>
            </a:r>
            <a:r>
              <a:rPr lang="en-US" sz="3600" dirty="0">
                <a:solidFill>
                  <a:srgbClr val="FFFF00"/>
                </a:solidFill>
              </a:rPr>
              <a:t> </a:t>
            </a:r>
            <a:r>
              <a:rPr lang="en-US" sz="3600" dirty="0" err="1">
                <a:solidFill>
                  <a:srgbClr val="FFFF00"/>
                </a:solidFill>
              </a:rPr>
              <a:t>trích</a:t>
            </a:r>
            <a:r>
              <a:rPr lang="en-US" sz="3600" dirty="0">
                <a:solidFill>
                  <a:srgbClr val="FFFF00"/>
                </a:solidFill>
              </a:rPr>
              <a:t> </a:t>
            </a:r>
            <a:r>
              <a:rPr lang="en-US" sz="3600" dirty="0" err="1">
                <a:solidFill>
                  <a:srgbClr val="FFFF00"/>
                </a:solidFill>
              </a:rPr>
              <a:t>sách</a:t>
            </a:r>
            <a:r>
              <a:rPr lang="en-US" sz="3600" dirty="0">
                <a:solidFill>
                  <a:srgbClr val="FFFF00"/>
                </a:solidFill>
              </a:rPr>
              <a:t> </a:t>
            </a:r>
            <a:r>
              <a:rPr lang="en-US" sz="3600" dirty="0" err="1">
                <a:solidFill>
                  <a:srgbClr val="FFFF00"/>
                </a:solidFill>
              </a:rPr>
              <a:t>ngôn</a:t>
            </a:r>
            <a:r>
              <a:rPr lang="en-US" sz="3600" dirty="0">
                <a:solidFill>
                  <a:srgbClr val="FFFF00"/>
                </a:solidFill>
              </a:rPr>
              <a:t> </a:t>
            </a:r>
            <a:r>
              <a:rPr lang="en-US" sz="3600" dirty="0" err="1">
                <a:solidFill>
                  <a:srgbClr val="FFFF00"/>
                </a:solidFill>
              </a:rPr>
              <a:t>sứ</a:t>
            </a:r>
            <a:r>
              <a:rPr lang="en-US" sz="3600" dirty="0">
                <a:solidFill>
                  <a:srgbClr val="FFFF00"/>
                </a:solidFill>
              </a:rPr>
              <a:t> I-</a:t>
            </a:r>
            <a:r>
              <a:rPr lang="en-US" sz="3600" dirty="0" err="1">
                <a:solidFill>
                  <a:srgbClr val="FFFF00"/>
                </a:solidFill>
              </a:rPr>
              <a:t>sai</a:t>
            </a:r>
            <a:r>
              <a:rPr lang="en-US" sz="3600" dirty="0">
                <a:solidFill>
                  <a:srgbClr val="FFFF00"/>
                </a:solidFill>
              </a:rPr>
              <a:t>-a.</a:t>
            </a:r>
          </a:p>
          <a:p>
            <a:r>
              <a:rPr lang="en-US" sz="3200" dirty="0" err="1">
                <a:solidFill>
                  <a:srgbClr val="FFFF00"/>
                </a:solidFill>
              </a:rPr>
              <a:t>Cái</a:t>
            </a:r>
            <a:r>
              <a:rPr lang="en-US" sz="3200" dirty="0">
                <a:solidFill>
                  <a:srgbClr val="FFFF00"/>
                </a:solidFill>
              </a:rPr>
              <a:t> </a:t>
            </a:r>
            <a:r>
              <a:rPr lang="en-US" sz="3200" dirty="0" err="1">
                <a:solidFill>
                  <a:srgbClr val="FFFF00"/>
                </a:solidFill>
              </a:rPr>
              <a:t>rìu</a:t>
            </a:r>
            <a:r>
              <a:rPr lang="en-US" sz="3200" dirty="0">
                <a:solidFill>
                  <a:srgbClr val="FFFF00"/>
                </a:solidFill>
              </a:rPr>
              <a:t> </a:t>
            </a:r>
            <a:r>
              <a:rPr lang="en-US" sz="3200" dirty="0" err="1">
                <a:solidFill>
                  <a:srgbClr val="FFFF00"/>
                </a:solidFill>
              </a:rPr>
              <a:t>lại</a:t>
            </a:r>
            <a:r>
              <a:rPr lang="en-US" sz="3200" dirty="0">
                <a:solidFill>
                  <a:srgbClr val="FFFF00"/>
                </a:solidFill>
              </a:rPr>
              <a:t> </a:t>
            </a:r>
            <a:r>
              <a:rPr lang="en-US" sz="3200" dirty="0" err="1">
                <a:solidFill>
                  <a:srgbClr val="FFFF00"/>
                </a:solidFill>
              </a:rPr>
              <a:t>lên</a:t>
            </a:r>
            <a:r>
              <a:rPr lang="en-US" sz="3200" dirty="0">
                <a:solidFill>
                  <a:srgbClr val="FFFF00"/>
                </a:solidFill>
              </a:rPr>
              <a:t> </a:t>
            </a:r>
            <a:r>
              <a:rPr lang="en-US" sz="3200" dirty="0" err="1">
                <a:solidFill>
                  <a:srgbClr val="FFFF00"/>
                </a:solidFill>
              </a:rPr>
              <a:t>mặt</a:t>
            </a:r>
            <a:r>
              <a:rPr lang="en-US" sz="3200" dirty="0">
                <a:solidFill>
                  <a:srgbClr val="FFFF00"/>
                </a:solidFill>
              </a:rPr>
              <a:t> </a:t>
            </a:r>
            <a:r>
              <a:rPr lang="en-US" sz="3200" dirty="0" err="1">
                <a:solidFill>
                  <a:srgbClr val="FFFF00"/>
                </a:solidFill>
              </a:rPr>
              <a:t>với</a:t>
            </a:r>
            <a:r>
              <a:rPr lang="en-US" sz="3200" dirty="0">
                <a:solidFill>
                  <a:srgbClr val="FFFF00"/>
                </a:solidFill>
              </a:rPr>
              <a:t> </a:t>
            </a:r>
            <a:r>
              <a:rPr lang="en-US" sz="3200" dirty="0" err="1">
                <a:solidFill>
                  <a:srgbClr val="FFFF00"/>
                </a:solidFill>
              </a:rPr>
              <a:t>kẻ</a:t>
            </a:r>
            <a:r>
              <a:rPr lang="en-US" sz="3200" dirty="0">
                <a:solidFill>
                  <a:srgbClr val="FFFF00"/>
                </a:solidFill>
              </a:rPr>
              <a:t> </a:t>
            </a:r>
            <a:r>
              <a:rPr lang="en-US" sz="3200" dirty="0" err="1">
                <a:solidFill>
                  <a:srgbClr val="FFFF00"/>
                </a:solidFill>
              </a:rPr>
              <a:t>cầm</a:t>
            </a:r>
            <a:r>
              <a:rPr lang="en-US" sz="3200" dirty="0">
                <a:solidFill>
                  <a:srgbClr val="FFFF00"/>
                </a:solidFill>
              </a:rPr>
              <a:t> </a:t>
            </a:r>
            <a:r>
              <a:rPr lang="en-US" sz="3200" dirty="0" err="1">
                <a:solidFill>
                  <a:srgbClr val="FFFF00"/>
                </a:solidFill>
              </a:rPr>
              <a:t>rìu</a:t>
            </a:r>
            <a:r>
              <a:rPr lang="en-US" sz="3200" dirty="0">
                <a:solidFill>
                  <a:srgbClr val="FFFF00"/>
                </a:solidFill>
              </a:rPr>
              <a:t> </a:t>
            </a:r>
            <a:r>
              <a:rPr lang="en-US" sz="3200" dirty="0" err="1">
                <a:solidFill>
                  <a:srgbClr val="FFFF00"/>
                </a:solidFill>
              </a:rPr>
              <a:t>mà</a:t>
            </a:r>
            <a:r>
              <a:rPr lang="en-US" sz="3200" dirty="0">
                <a:solidFill>
                  <a:srgbClr val="FFFF00"/>
                </a:solidFill>
              </a:rPr>
              <a:t> </a:t>
            </a:r>
            <a:r>
              <a:rPr lang="en-US" sz="3200" dirty="0" err="1">
                <a:solidFill>
                  <a:srgbClr val="FFFF00"/>
                </a:solidFill>
              </a:rPr>
              <a:t>chặt</a:t>
            </a:r>
            <a:r>
              <a:rPr lang="en-US" sz="3200" dirty="0">
                <a:solidFill>
                  <a:srgbClr val="FFFF00"/>
                </a:solidFill>
              </a:rPr>
              <a:t> </a:t>
            </a:r>
            <a:r>
              <a:rPr lang="en-US" sz="3200" dirty="0" err="1">
                <a:solidFill>
                  <a:srgbClr val="FFFF00"/>
                </a:solidFill>
              </a:rPr>
              <a:t>sao</a:t>
            </a:r>
            <a:r>
              <a:rPr lang="en-US" sz="3200" dirty="0">
                <a:solidFill>
                  <a:srgbClr val="FFFF00"/>
                </a:solidFill>
              </a:rPr>
              <a:t> ?</a:t>
            </a:r>
            <a:endParaRPr lang="vi-VN" sz="3200" dirty="0">
              <a:solidFill>
                <a:srgbClr val="FFFF00"/>
              </a:solidFill>
            </a:endParaRPr>
          </a:p>
        </p:txBody>
      </p:sp>
    </p:spTree>
    <p:extLst>
      <p:ext uri="{BB962C8B-B14F-4D97-AF65-F5344CB8AC3E}">
        <p14:creationId xmlns:p14="http://schemas.microsoft.com/office/powerpoint/2010/main" val="1182450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8000" b="1" dirty="0">
                <a:solidFill>
                  <a:schemeClr val="bg1"/>
                </a:solidFill>
                <a:effectLst>
                  <a:outerShdw blurRad="38100" dist="38100" dir="2700000" algn="tl">
                    <a:srgbClr val="000000">
                      <a:alpha val="43137"/>
                    </a:srgbClr>
                  </a:outerShdw>
                </a:effectLst>
                <a:latin typeface="+mj-lt"/>
                <a:cs typeface="Times New Roman" pitchFamily="18" charset="0"/>
              </a:rPr>
              <a:t>Chúa không ruồng rẫy dân Người.</a:t>
            </a:r>
            <a:endParaRPr lang="en-US" sz="8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Đáp ca:</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5767" y="361950"/>
            <a:ext cx="386715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2870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5800" b="1" dirty="0">
                <a:solidFill>
                  <a:schemeClr val="bg1"/>
                </a:solidFill>
                <a:effectLst>
                  <a:outerShdw blurRad="38100" dist="38100" dir="2700000" algn="tl">
                    <a:srgbClr val="000000">
                      <a:alpha val="43137"/>
                    </a:srgbClr>
                  </a:outerShdw>
                </a:effectLst>
                <a:latin typeface="+mj-lt"/>
                <a:cs typeface="Times New Roman" pitchFamily="18" charset="0"/>
              </a:rPr>
              <a:t>Lạy Cha là Chúa Tể trời đất, con xin ngợi khen Cha, vì Cha đã mặc khải mầu nhiệm Nước Trời cho những người bé mọn.</a:t>
            </a:r>
            <a:endParaRPr lang="en-US" sz="5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653750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8029601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TotalTime>
  <Words>735</Words>
  <Application>Microsoft Office PowerPoint</Application>
  <PresentationFormat>On-screen Show (16:9)</PresentationFormat>
  <Paragraphs>34</Paragraphs>
  <Slides>31</Slides>
  <Notes>0</Notes>
  <HiddenSlides>0</HiddenSlides>
  <MMClips>0</MMClips>
  <ScaleCrop>false</ScaleCrop>
  <HeadingPairs>
    <vt:vector size="4" baseType="variant">
      <vt:variant>
        <vt:lpstr>Theme</vt:lpstr>
      </vt:variant>
      <vt:variant>
        <vt:i4>4</vt:i4>
      </vt:variant>
      <vt:variant>
        <vt:lpstr>Slide Titles</vt:lpstr>
      </vt:variant>
      <vt:variant>
        <vt:i4>31</vt:i4>
      </vt:variant>
    </vt:vector>
  </HeadingPairs>
  <TitlesOfParts>
    <vt:vector size="35" baseType="lpstr">
      <vt:lpstr>Office Theme</vt:lpstr>
      <vt:lpstr>9_Office Theme</vt:lpstr>
      <vt:lpstr>13_Office Theme</vt:lpstr>
      <vt:lpstr>32_Office Theme</vt:lpstr>
      <vt:lpstr>PowerPoint Presentation</vt:lpstr>
      <vt:lpstr>PowerPoint Presentation</vt:lpstr>
      <vt:lpstr>Ca Nhập Lễ Về Nhà Cha 2  Anh Tuấn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Tk1: Nguyện dâng Chúa lễ tình yêu chân thành, này tấm bánh đây rượu nho thơm ngát. Nguyện dâng Chúa đôi bàn tay con hiến, Chúa thương chấp nhận ban phước lành tháng năm.</vt:lpstr>
      <vt:lpstr>Đk: Nguyện dâng Chúa tâm tình con thiết tha, xin Cha thương ủ ấp trái tim hồng. Nguyện dâng Chúa bánh rượu thơm trắng trong, xin trung kiên mến yêu Ngài hết lòng.</vt:lpstr>
      <vt:lpstr>Tk2: Đoàn con cái đã về đây chung lời, hợp dâng Chúa tâm hồn và thân xác. Nguyện mãi mãi suốt đời yêu nhau hơn, Chúa thương kết hiệp muôn tấm lòng chúng con.</vt:lpstr>
      <vt:lpstr>Đk: Nguyện dâng Chúa tâm tình con thiết tha, xin Cha thương ủ ấp trái tim hồng. Nguyện dâng Chúa bánh rượu thơm trắng trong, xin trung kiên mến yêu Ngài hết lòng.</vt:lpstr>
      <vt:lpstr>PowerPoint Presentation</vt:lpstr>
      <vt:lpstr>Ca Nguyện Hiệp Lễ Chúa Biến Đổi Lòng Con Vị Thiên</vt:lpstr>
      <vt:lpstr>Tk1: Chúa muốn con như một đứa trẻ thơ, biết sống đơn sơ và không dối gian. Cùng nhớ vâng nghe Lời dạy của Chúa, hầu cho con hưởng hạnh phúc Thiên Đàng. </vt:lpstr>
      <vt:lpstr>**: Chúa hãy cho con một tấm lòng son, để biết quan tâm và chia sẻ nhau. Vì chính anh em là hiện thân Chúa yêu hết tha nhân như Chúa yêu con. </vt:lpstr>
      <vt:lpstr>Đk: Chúa ơi! Xin Chúa biến đổi lòng con, sáng như ánh mặt trời đang tỏa chiếu. Để con dám sống như Ngài “Trao Ban” dám chết như Ngài “Hiên Ngang” hầu chứng minh cho tình Chúa. </vt:lpstr>
      <vt:lpstr>***: Và Chúa hiện diện trong cõi lòng cùng tặng ban sức mạnh để bước đi trên đường. </vt:lpstr>
      <vt:lpstr>Tk2: Chúa hãy sai con vào chốn lầm than, quyết sống an nhiên để nên chứng nhân. Ở những nơi đâu còn nhiều tranh chấp, cùng đem thương mến xóa hết căm hờn. </vt:lpstr>
      <vt:lpstr>***: Chúa muốn cho con được hưởng bình an, để sẻ chia cho người hay oán than. Cuộc sống hôm nay ngập tràn bế tắc, xin Chúa ban cho đời những hy vọng. </vt:lpstr>
      <vt:lpstr>Đk: Chúa ơi! Xin Chúa biến đổi lòng con, sáng như ánh mặt trời đang tỏa chiếu. Để con dám sống như Ngài “Trao Ban” dám chết như Ngài “Hiên Ngang” hầu chứng minh cho tình Chúa. </vt:lpstr>
      <vt:lpstr>***: Và Chúa hiện diện trong cõi lòng cùng tặng ban sức mạnh để bước đi trên đường. </vt:lpstr>
      <vt:lpstr>PowerPoint Presentation</vt:lpstr>
      <vt:lpstr>PowerPoint Presentation</vt:lpstr>
      <vt:lpstr>Kết lễ Lạy Thánh Giuse Đạo Minh </vt:lpstr>
      <vt:lpstr>Tk4: Lạy Thánh Giuse gương mẫu cho người cần lao. Mặc dù vất vả Cha luôn giữ lòng thanh cao. Dám xin Cha lành thương giúp thợ thuyền lao khổ. Biết đem thanh bần dọn ngày phúc vinh đời sau.</vt:lpstr>
      <vt:lpstr>Đk: Mừng lạy Cha chí nhân chí lành. Là bạn thanh sạch Đức Nữ Trinh. Nhân đức Cha rạng ngời. Soi chiếu muôn nghìn đời. Nguyện cho con noi dấu Người liên. Để sau được vinh phúc vô biên.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62</cp:revision>
  <dcterms:created xsi:type="dcterms:W3CDTF">2022-10-30T00:36:35Z</dcterms:created>
  <dcterms:modified xsi:type="dcterms:W3CDTF">2024-07-11T22:04:33Z</dcterms:modified>
</cp:coreProperties>
</file>