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6" r:id="rId2"/>
    <p:sldMasterId id="2147483896" r:id="rId3"/>
    <p:sldMasterId id="2147483920" r:id="rId4"/>
    <p:sldMasterId id="2147483980" r:id="rId5"/>
  </p:sldMasterIdLst>
  <p:notesMasterIdLst>
    <p:notesMasterId r:id="rId39"/>
  </p:notesMasterIdLst>
  <p:sldIdLst>
    <p:sldId id="289" r:id="rId6"/>
    <p:sldId id="333" r:id="rId7"/>
    <p:sldId id="316" r:id="rId8"/>
    <p:sldId id="317" r:id="rId9"/>
    <p:sldId id="370" r:id="rId10"/>
    <p:sldId id="9548" r:id="rId11"/>
    <p:sldId id="9567" r:id="rId12"/>
    <p:sldId id="346" r:id="rId13"/>
    <p:sldId id="294" r:id="rId14"/>
    <p:sldId id="291" r:id="rId15"/>
    <p:sldId id="342" r:id="rId16"/>
    <p:sldId id="355" r:id="rId17"/>
    <p:sldId id="361" r:id="rId18"/>
    <p:sldId id="9550" r:id="rId19"/>
    <p:sldId id="9551" r:id="rId20"/>
    <p:sldId id="9561" r:id="rId21"/>
    <p:sldId id="9556" r:id="rId22"/>
    <p:sldId id="9562" r:id="rId23"/>
    <p:sldId id="9425" r:id="rId24"/>
    <p:sldId id="9563" r:id="rId25"/>
    <p:sldId id="9560" r:id="rId26"/>
    <p:sldId id="9557" r:id="rId27"/>
    <p:sldId id="2187" r:id="rId28"/>
    <p:sldId id="9558" r:id="rId29"/>
    <p:sldId id="9369" r:id="rId30"/>
    <p:sldId id="9504" r:id="rId31"/>
    <p:sldId id="9564" r:id="rId32"/>
    <p:sldId id="9565" r:id="rId33"/>
    <p:sldId id="359" r:id="rId34"/>
    <p:sldId id="360" r:id="rId35"/>
    <p:sldId id="9559" r:id="rId36"/>
    <p:sldId id="9555" r:id="rId37"/>
    <p:sldId id="9566" r:id="rId3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13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C0C751-E34D-4F97-A58E-B9917C4E246B}" type="datetimeFigureOut">
              <a:rPr lang="en-US" smtClean="0"/>
              <a:t>7/18/2024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2571E1-3AEF-4C87-8739-D3E3ECD9276B}" type="slidenum">
              <a:rPr lang="en-US" smtClean="0"/>
              <a:t>‹#›</a:t>
            </a:fld>
            <a:endParaRPr lang="en-US"/>
          </a:p>
        </p:txBody>
      </p:sp>
    </p:spTree>
    <p:extLst>
      <p:ext uri="{BB962C8B-B14F-4D97-AF65-F5344CB8AC3E}">
        <p14:creationId xmlns:p14="http://schemas.microsoft.com/office/powerpoint/2010/main" val="1620965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044129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775862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297946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824016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734196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98130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509039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348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62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865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119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987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256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029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742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829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428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7294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62748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4723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70543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10469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7437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87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2113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334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82076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148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8484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58536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3845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9758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92954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1750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2371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4600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8814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4190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8261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8413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1774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0871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5971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74542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7920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7/18/2024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0232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2435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94429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3152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9486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6270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7/18/2024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7/18/2024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7/18/2024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65695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8203898"/>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1818579"/>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419969"/>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dirty="0">
              <a:solidFill>
                <a:srgbClr val="FFFF00"/>
              </a:solidFill>
              <a:effectLst/>
              <a:latin typeface="+mj-lt"/>
              <a:cs typeface="Times New Roman" pitchFamily="18" charset="0"/>
            </a:endParaRPr>
          </a:p>
          <a:p>
            <a:endParaRPr lang="en-US" sz="4400" b="0" dirty="0">
              <a:solidFill>
                <a:srgbClr val="FFFF00"/>
              </a:solidFill>
              <a:effectLst/>
              <a:latin typeface="+mj-lt"/>
              <a:cs typeface="Times New Roman" pitchFamily="18" charset="0"/>
            </a:endParaRPr>
          </a:p>
          <a:p>
            <a:r>
              <a:rPr lang="en-US" sz="4400" b="0" dirty="0">
                <a:solidFill>
                  <a:srgbClr val="FFFF00"/>
                </a:solidFill>
                <a:effectLst/>
                <a:latin typeface="+mj-lt"/>
                <a:cs typeface="Times New Roman" pitchFamily="18" charset="0"/>
              </a:rPr>
              <a:t>THỨ TƯ</a:t>
            </a:r>
          </a:p>
          <a:p>
            <a:r>
              <a:rPr lang="vi-VN" sz="4400" b="0" dirty="0">
                <a:solidFill>
                  <a:srgbClr val="FFFF00"/>
                </a:solidFill>
                <a:effectLst/>
                <a:latin typeface="+mj-lt"/>
                <a:cs typeface="Times New Roman" pitchFamily="18" charset="0"/>
              </a:rPr>
              <a:t>SAU CHÚA NHẬT X</a:t>
            </a:r>
            <a:r>
              <a:rPr lang="en-US" sz="4400" b="0" dirty="0">
                <a:solidFill>
                  <a:srgbClr val="FFFF00"/>
                </a:solidFill>
                <a:effectLst/>
                <a:latin typeface="+mj-lt"/>
                <a:cs typeface="Times New Roman" pitchFamily="18" charset="0"/>
              </a:rPr>
              <a:t>VI</a:t>
            </a:r>
            <a:endParaRPr lang="vi-VN" sz="4400" b="0" dirty="0">
              <a:solidFill>
                <a:srgbClr val="FFFF00"/>
              </a:solidFill>
              <a:effectLst/>
              <a:latin typeface="+mj-lt"/>
              <a:cs typeface="Times New Roman" pitchFamily="18" charset="0"/>
            </a:endParaRPr>
          </a:p>
          <a:p>
            <a:r>
              <a:rPr lang="vi-VN" sz="4400" b="0" dirty="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18946148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000" dirty="0">
                <a:solidFill>
                  <a:schemeClr val="bg1"/>
                </a:solidFill>
                <a:latin typeface="+mj-lt"/>
                <a:cs typeface="Times New Roman" pitchFamily="18" charset="0"/>
              </a:rPr>
              <a:t>Hạt giống là lời Thiên Chúa,</a:t>
            </a:r>
            <a:r>
              <a:rPr lang="en-US" sz="6000" dirty="0">
                <a:solidFill>
                  <a:schemeClr val="bg1"/>
                </a:solidFill>
                <a:latin typeface="+mj-lt"/>
                <a:cs typeface="Times New Roman" pitchFamily="18" charset="0"/>
              </a:rPr>
              <a:t> </a:t>
            </a:r>
            <a:r>
              <a:rPr lang="vi-VN" sz="6000" dirty="0">
                <a:solidFill>
                  <a:schemeClr val="bg1"/>
                </a:solidFill>
                <a:latin typeface="+mj-lt"/>
                <a:cs typeface="Times New Roman" pitchFamily="18" charset="0"/>
              </a:rPr>
              <a:t>người gieo giống là Đức Ki-tô.</a:t>
            </a:r>
            <a:r>
              <a:rPr lang="en-US" sz="6000" dirty="0">
                <a:solidFill>
                  <a:schemeClr val="bg1"/>
                </a:solidFill>
                <a:latin typeface="+mj-lt"/>
                <a:cs typeface="Times New Roman" pitchFamily="18" charset="0"/>
              </a:rPr>
              <a:t> </a:t>
            </a:r>
            <a:r>
              <a:rPr lang="vi-VN" sz="6000" dirty="0">
                <a:solidFill>
                  <a:schemeClr val="bg1"/>
                </a:solidFill>
                <a:latin typeface="+mj-lt"/>
                <a:cs typeface="Times New Roman" pitchFamily="18" charset="0"/>
              </a:rPr>
              <a:t>Ai tuân giữ lời Người,</a:t>
            </a:r>
            <a:r>
              <a:rPr lang="en-US" sz="6000" dirty="0">
                <a:solidFill>
                  <a:schemeClr val="bg1"/>
                </a:solidFill>
                <a:latin typeface="+mj-lt"/>
                <a:cs typeface="Times New Roman" pitchFamily="18" charset="0"/>
              </a:rPr>
              <a:t> </a:t>
            </a:r>
            <a:r>
              <a:rPr lang="vi-VN" sz="6000" dirty="0">
                <a:solidFill>
                  <a:schemeClr val="bg1"/>
                </a:solidFill>
                <a:latin typeface="+mj-lt"/>
                <a:cs typeface="Times New Roman" pitchFamily="18" charset="0"/>
              </a:rPr>
              <a:t>sẽ muôn đời tồn tại.</a:t>
            </a:r>
            <a:endParaRPr lang="en-US" sz="6000" b="0" dirty="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653750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11926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8315168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a:extLst>
              <a:ext uri="{FF2B5EF4-FFF2-40B4-BE49-F238E27FC236}">
                <a16:creationId xmlns:a16="http://schemas.microsoft.com/office/drawing/2014/main" xmlns="" id="{D73802CD-37CE-4917-BE0A-C8436B902F65}"/>
              </a:ext>
            </a:extLst>
          </p:cNvPr>
          <p:cNvSpPr/>
          <p:nvPr/>
        </p:nvSpPr>
        <p:spPr>
          <a:xfrm>
            <a:off x="3581400" y="1809750"/>
            <a:ext cx="5334000" cy="2769989"/>
          </a:xfrm>
          <a:prstGeom prst="rect">
            <a:avLst/>
          </a:prstGeom>
        </p:spPr>
        <p:txBody>
          <a:bodyPr wrap="square">
            <a:spAutoFit/>
          </a:bodyPr>
          <a:lstStyle/>
          <a:p>
            <a:endParaRPr lang="en-US" sz="5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4800" b="1" dirty="0">
                <a:solidFill>
                  <a:srgbClr val="FFFF00"/>
                </a:solidFill>
              </a:rPr>
              <a:t>CỦA LỄ CON DÂNG</a:t>
            </a:r>
            <a:r>
              <a:rPr lang="en-US" sz="19900" dirty="0">
                <a:solidFill>
                  <a:srgbClr val="FFFF00"/>
                </a:solidFill>
              </a:rPr>
              <a:t/>
            </a:r>
            <a:br>
              <a:rPr lang="en-US" sz="19900" dirty="0">
                <a:solidFill>
                  <a:srgbClr val="FFFF00"/>
                </a:solidFill>
              </a:rPr>
            </a:br>
            <a:r>
              <a:rPr lang="en-US" sz="3600" dirty="0" err="1">
                <a:solidFill>
                  <a:srgbClr val="FFFF00"/>
                </a:solidFill>
              </a:rPr>
              <a:t>Lm</a:t>
            </a:r>
            <a:r>
              <a:rPr lang="en-US" sz="3600" dirty="0">
                <a:solidFill>
                  <a:srgbClr val="FFFF00"/>
                </a:solidFill>
              </a:rPr>
              <a:t>. </a:t>
            </a:r>
            <a:r>
              <a:rPr lang="en-US" sz="3600" dirty="0" err="1">
                <a:solidFill>
                  <a:srgbClr val="FFFF00"/>
                </a:solidFill>
              </a:rPr>
              <a:t>Nguyễn</a:t>
            </a:r>
            <a:r>
              <a:rPr lang="en-US" sz="3600" dirty="0">
                <a:solidFill>
                  <a:srgbClr val="FFFF00"/>
                </a:solidFill>
              </a:rPr>
              <a:t> </a:t>
            </a:r>
            <a:r>
              <a:rPr lang="en-US" sz="3600" dirty="0" err="1">
                <a:solidFill>
                  <a:srgbClr val="FFFF00"/>
                </a:solidFill>
              </a:rPr>
              <a:t>Duy</a:t>
            </a:r>
            <a:r>
              <a:rPr lang="en-US" sz="8800" dirty="0"/>
              <a:t/>
            </a:r>
            <a:br>
              <a:rPr lang="en-US" sz="8800" dirty="0"/>
            </a:br>
            <a:endParaRPr lang="en-US" sz="3600" dirty="0"/>
          </a:p>
        </p:txBody>
      </p:sp>
    </p:spTree>
    <p:extLst>
      <p:ext uri="{BB962C8B-B14F-4D97-AF65-F5344CB8AC3E}">
        <p14:creationId xmlns:p14="http://schemas.microsoft.com/office/powerpoint/2010/main" val="2373939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00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dirty="0">
                <a:solidFill>
                  <a:schemeClr val="bg1"/>
                </a:solidFill>
                <a:latin typeface="+mj-lt"/>
              </a:rPr>
              <a:t>Lời nguyện cầu như hương bay thắm thiết như trời mây. Dâng lên Ngài nguyện ước với đầy tuổi thơ dâng trọn từ đây.</a:t>
            </a:r>
            <a:endParaRPr lang="vi-VN" sz="600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48107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600" u="sng" dirty="0">
                <a:solidFill>
                  <a:srgbClr val="FFFF00"/>
                </a:solidFill>
                <a:effectLst>
                  <a:outerShdw blurRad="38100" dist="38100" dir="2700000" algn="tl">
                    <a:srgbClr val="000000">
                      <a:alpha val="43137"/>
                    </a:srgbClr>
                  </a:outerShdw>
                </a:effectLst>
                <a:latin typeface="+mj-lt"/>
                <a:cs typeface="Times New Roman" pitchFamily="18" charset="0"/>
              </a:rPr>
              <a:t>Tk1:</a:t>
            </a:r>
            <a:r>
              <a:rPr lang="en-US" sz="660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dirty="0">
                <a:solidFill>
                  <a:schemeClr val="bg1"/>
                </a:solidFill>
                <a:latin typeface="+mj-lt"/>
              </a:rPr>
              <a:t>Từng tấm bánh con dâng để tiến Chúa khoan nhân. Chút tình đoàn con bé thơ dâng Ngài từng phút mong chờ.</a:t>
            </a:r>
            <a:endParaRPr lang="vi-VN" sz="660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92591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00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dirty="0">
                <a:solidFill>
                  <a:schemeClr val="bg1"/>
                </a:solidFill>
                <a:latin typeface="+mj-lt"/>
              </a:rPr>
              <a:t>Lời nguyện cầu như hương bay thắm thiết như trời mây. Dâng lên Ngài nguyện ước với đầy tuổi thơ dâng trọn từ đây.</a:t>
            </a:r>
            <a:endParaRPr lang="vi-VN" sz="600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673518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7200" u="sng" dirty="0">
                <a:solidFill>
                  <a:srgbClr val="FFFF00"/>
                </a:solidFill>
                <a:effectLst>
                  <a:outerShdw blurRad="38100" dist="38100" dir="2700000" algn="tl">
                    <a:srgbClr val="000000">
                      <a:alpha val="43137"/>
                    </a:srgbClr>
                  </a:outerShdw>
                </a:effectLst>
                <a:latin typeface="+mj-lt"/>
                <a:cs typeface="Times New Roman" pitchFamily="18" charset="0"/>
              </a:rPr>
              <a:t>Tk2:</a:t>
            </a:r>
            <a:r>
              <a:rPr lang="en-US" sz="720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dirty="0">
                <a:solidFill>
                  <a:schemeClr val="bg1"/>
                </a:solidFill>
                <a:latin typeface="+mj-lt"/>
              </a:rPr>
              <a:t>Giọt nước vỡ tan ra là kiếp sông đơn sơ xin đuợc hòa trong lễ dâng ly rược nồng thắm ân tình.</a:t>
            </a:r>
            <a:endParaRPr lang="vi-VN" sz="720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899785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00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dirty="0">
                <a:solidFill>
                  <a:schemeClr val="bg1"/>
                </a:solidFill>
                <a:latin typeface="+mj-lt"/>
              </a:rPr>
              <a:t>Lời nguyện cầu như hương bay thắm thiết như trời mây. Dâng lên Ngài nguyện ước với đầy tuổi thơ dâng trọn từ đây.</a:t>
            </a:r>
            <a:endParaRPr lang="vi-VN" sz="600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89673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600" u="sng" dirty="0">
                <a:solidFill>
                  <a:srgbClr val="FFFF00"/>
                </a:solidFill>
                <a:effectLst>
                  <a:outerShdw blurRad="38100" dist="38100" dir="2700000" algn="tl">
                    <a:srgbClr val="000000">
                      <a:alpha val="43137"/>
                    </a:srgbClr>
                  </a:outerShdw>
                </a:effectLst>
                <a:latin typeface="+mj-lt"/>
                <a:cs typeface="Times New Roman" pitchFamily="18" charset="0"/>
              </a:rPr>
              <a:t>Tk3:</a:t>
            </a:r>
            <a:r>
              <a:rPr lang="en-US" sz="660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dirty="0">
                <a:solidFill>
                  <a:schemeClr val="bg1"/>
                </a:solidFill>
                <a:latin typeface="+mj-lt"/>
              </a:rPr>
              <a:t>Nguyện Chúa xuống muôn ơn cuộc sống mãi khang an cho mẹ và cha chúng con suốt đời hạnh phúc dư tràn.</a:t>
            </a:r>
            <a:endParaRPr lang="vi-VN" sz="660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09689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4116846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00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dirty="0">
                <a:solidFill>
                  <a:schemeClr val="bg1"/>
                </a:solidFill>
                <a:latin typeface="+mj-lt"/>
              </a:rPr>
              <a:t>Lời nguyện cầu như hương bay thắm thiết như trời mây. Dâng lên Ngài nguyện ước với đầy tuổi thơ dâng trọn từ đây.</a:t>
            </a:r>
            <a:endParaRPr lang="vi-VN" sz="600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377759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8711258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5400" b="1" dirty="0" err="1">
                <a:solidFill>
                  <a:srgbClr val="FFFF00"/>
                </a:solidFill>
                <a:effectLst>
                  <a:outerShdw blurRad="38100" dist="38100" dir="2700000" algn="tl">
                    <a:srgbClr val="000000">
                      <a:alpha val="43137"/>
                    </a:srgbClr>
                  </a:outerShdw>
                </a:effectLst>
                <a:latin typeface="+mj-lt"/>
                <a:cs typeface="Times New Roman" pitchFamily="18" charset="0"/>
              </a:rPr>
              <a:t>Nguyện</a:t>
            </a:r>
            <a:r>
              <a:rPr lang="en-US" sz="54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FFFF00"/>
                </a:solidFill>
                <a:effectLst>
                  <a:outerShdw blurRad="38100" dist="38100" dir="2700000" algn="tl">
                    <a:srgbClr val="000000">
                      <a:alpha val="43137"/>
                    </a:srgbClr>
                  </a:outerShdw>
                </a:effectLst>
                <a:latin typeface="+mj-lt"/>
                <a:cs typeface="Times New Roman" pitchFamily="18" charset="0"/>
              </a:rPr>
              <a:t>Hiệp</a:t>
            </a:r>
            <a:r>
              <a:rPr lang="en-US" sz="54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54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5400" b="1" dirty="0">
                <a:solidFill>
                  <a:srgbClr val="FFFF00"/>
                </a:solidFill>
                <a:effectLst>
                  <a:outerShdw blurRad="38100" dist="38100" dir="2700000" algn="tl">
                    <a:srgbClr val="000000">
                      <a:alpha val="43137"/>
                    </a:srgbClr>
                  </a:outerShdw>
                </a:effectLst>
                <a:latin typeface="+mj-lt"/>
                <a:cs typeface="Times New Roman" pitchFamily="18" charset="0"/>
              </a:rPr>
            </a:br>
            <a:r>
              <a:rPr lang="vi-VN" sz="6000" b="1" dirty="0">
                <a:solidFill>
                  <a:srgbClr val="FFFF00"/>
                </a:solidFill>
                <a:latin typeface="+mj-lt"/>
              </a:rPr>
              <a:t>NƯỚC THIÊN CHÚA</a:t>
            </a:r>
            <a:r>
              <a:rPr lang="vi-VN" sz="9600" dirty="0">
                <a:solidFill>
                  <a:srgbClr val="FFFF00"/>
                </a:solidFill>
                <a:latin typeface="+mj-lt"/>
              </a:rPr>
              <a:t/>
            </a:r>
            <a:br>
              <a:rPr lang="vi-VN" sz="9600" dirty="0">
                <a:solidFill>
                  <a:srgbClr val="FFFF00"/>
                </a:solidFill>
                <a:latin typeface="+mj-lt"/>
              </a:rPr>
            </a:br>
            <a:r>
              <a:rPr lang="vi-VN" sz="4800" i="1" dirty="0">
                <a:solidFill>
                  <a:schemeClr val="bg1"/>
                </a:solidFill>
                <a:latin typeface="+mj-lt"/>
              </a:rPr>
              <a:t>Tràng Quang – Quang Hưng</a:t>
            </a:r>
            <a:endParaRPr lang="vi-VN"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4595682"/>
          </a:xfrm>
          <a:prstGeom prst="rect">
            <a:avLst/>
          </a:prstGeom>
          <a:noFill/>
        </p:spPr>
        <p:txBody>
          <a:bodyPr wrap="square">
            <a:spAutoFit/>
          </a:bodyPr>
          <a:lstStyle/>
          <a:p>
            <a:pPr algn="just">
              <a:lnSpc>
                <a:spcPct val="120000"/>
              </a:lnSpc>
            </a:pPr>
            <a:endParaRPr lang="en-US" sz="1200"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algn="just">
              <a:lnSpc>
                <a:spcPct val="120000"/>
              </a:lnSpc>
            </a:pPr>
            <a:r>
              <a:rPr lang="en-US" sz="4700" u="sng" dirty="0" err="1">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Pk</a:t>
            </a:r>
            <a:r>
              <a:rPr lang="en-US" sz="4700"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a:t>
            </a:r>
            <a:r>
              <a:rPr lang="en-US" sz="4700"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4700" dirty="0">
                <a:solidFill>
                  <a:schemeClr val="bg1"/>
                </a:solidFill>
                <a:latin typeface="+mj-lt"/>
              </a:rPr>
              <a:t>Đi trên nương đồng người đi gieo giống đi trên nương đồng. Người đi gieo giống đi gieo muôn hạt vàng tươi tung rơi trên vệ đường đi muôn chim bay lại dành ăn…</a:t>
            </a:r>
            <a:endParaRPr lang="en-US" sz="47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522808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4524315"/>
          </a:xfrm>
          <a:prstGeom prst="rect">
            <a:avLst/>
          </a:prstGeom>
          <a:noFill/>
        </p:spPr>
        <p:txBody>
          <a:bodyPr wrap="square">
            <a:spAutoFit/>
          </a:bodyPr>
          <a:lstStyle/>
          <a:p>
            <a:pPr algn="just">
              <a:lnSpc>
                <a:spcPct val="120000"/>
              </a:lnSpc>
            </a:pPr>
            <a:r>
              <a:rPr lang="en-US" sz="4800" b="1" u="sng" dirty="0" smtClean="0">
                <a:solidFill>
                  <a:srgbClr val="FFFF00"/>
                </a:solidFill>
                <a:effectLst>
                  <a:outerShdw blurRad="38100" dist="38100" dir="2700000" algn="tl">
                    <a:srgbClr val="000000">
                      <a:alpha val="43137"/>
                    </a:srgbClr>
                  </a:outerShdw>
                </a:effectLst>
                <a:latin typeface="Times New Roman" panose="02020603050405020304" pitchFamily="18" charset="0"/>
                <a:ea typeface="SimHei" pitchFamily="49" charset="-122"/>
                <a:cs typeface="Times New Roman" panose="02020603050405020304" pitchFamily="18" charset="0"/>
              </a:rPr>
              <a:t>***:</a:t>
            </a:r>
            <a:r>
              <a:rPr lang="en-US" sz="48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SimHei" pitchFamily="49" charset="-122"/>
                <a:cs typeface="Times New Roman" panose="02020603050405020304" pitchFamily="18" charset="0"/>
              </a:rPr>
              <a:t> </a:t>
            </a:r>
            <a:r>
              <a:rPr lang="vi-VN" sz="4800" dirty="0">
                <a:solidFill>
                  <a:schemeClr val="bg1"/>
                </a:solidFill>
              </a:rPr>
              <a:t>Rơi trên đất mềm, hạt rơi trên đá, rơi trên đất mềm. Hạt rơi trên đá nắng đốt khi mặt trời lên rễ héo không mọc được chi, không đâm rễ sâu vào đầu</a:t>
            </a:r>
            <a:endPar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8927042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5350311"/>
          </a:xfrm>
          <a:prstGeom prst="rect">
            <a:avLst/>
          </a:prstGeom>
        </p:spPr>
        <p:txBody>
          <a:bodyPr wrap="square">
            <a:spAutoFit/>
          </a:bodyPr>
          <a:lstStyle/>
          <a:p>
            <a:pPr algn="just">
              <a:lnSpc>
                <a:spcPct val="120000"/>
              </a:lnSpc>
            </a:pPr>
            <a:r>
              <a:rPr lang="en-US" sz="480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48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8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600" dirty="0">
                <a:solidFill>
                  <a:schemeClr val="bg1"/>
                </a:solidFill>
                <a:latin typeface="+mj-lt"/>
              </a:rPr>
              <a:t>Hạt rơi vương vãi, rơi vào đám gai, gai mọc lấp che nên hạt chết mòn. Có những hạt rơi vào đất phì nhiêu hạt giống mọc lên, hạt có một trăm, có hạt sáu chục, có hạt được ba mươi.</a:t>
            </a:r>
            <a:endParaRPr lang="en-US" sz="46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5994252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5023235"/>
          </a:xfrm>
          <a:prstGeom prst="rect">
            <a:avLst/>
          </a:prstGeom>
          <a:noFill/>
        </p:spPr>
        <p:txBody>
          <a:bodyPr wrap="square">
            <a:spAutoFit/>
          </a:bodyPr>
          <a:lstStyle/>
          <a:p>
            <a:pPr algn="just">
              <a:lnSpc>
                <a:spcPct val="120000"/>
              </a:lnSpc>
            </a:pPr>
            <a:endParaRPr lang="en-US" sz="1000"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algn="just">
              <a:lnSpc>
                <a:spcPct val="120000"/>
              </a:lnSpc>
            </a:pPr>
            <a:r>
              <a:rPr lang="en-US" sz="5000" u="sng" dirty="0" err="1">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Kết</a:t>
            </a:r>
            <a:r>
              <a:rPr lang="en-US" sz="5000"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a:t>
            </a:r>
            <a:r>
              <a:rPr lang="en-US" sz="50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4200" dirty="0">
                <a:solidFill>
                  <a:schemeClr val="bg1"/>
                </a:solidFill>
                <a:latin typeface="+mj-lt"/>
              </a:rPr>
              <a:t>Hãy biết cho rằng: này ai đang có, sẽ có, sẽ được bù thêm, cho thêm dẫu đã dư đầy. Ai không có gì sẽ bị đoạt ngay. Ấy thế Nước Trời cũng giống như ai khôn ngoan biết đem ra dùng mọi vật ở trong tay mình</a:t>
            </a:r>
            <a:endParaRPr lang="en-US" sz="42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1631254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3312450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0752232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6000" b="1"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Về</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Bến</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Thên</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Đàng</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Minh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Đệ</a:t>
            </a:r>
            <a:endParaRPr lang="vi-VN" sz="3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5550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4000"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4000" dirty="0" err="1">
                <a:solidFill>
                  <a:srgbClr val="FFFF00"/>
                </a:solidFill>
                <a:effectLst>
                  <a:outerShdw blurRad="38100" dist="38100" dir="2700000" algn="tl">
                    <a:srgbClr val="000000">
                      <a:alpha val="43137"/>
                    </a:srgbClr>
                  </a:outerShdw>
                </a:effectLst>
                <a:latin typeface="+mj-lt"/>
                <a:cs typeface="Times New Roman" pitchFamily="18" charset="0"/>
              </a:rPr>
              <a:t>Nhập</a:t>
            </a:r>
            <a:r>
              <a:rPr lang="en-US" sz="400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00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400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4000" dirty="0">
                <a:solidFill>
                  <a:srgbClr val="FFFF00"/>
                </a:solidFill>
                <a:effectLst>
                  <a:outerShdw blurRad="38100" dist="38100" dir="2700000" algn="tl">
                    <a:srgbClr val="000000">
                      <a:alpha val="43137"/>
                    </a:srgbClr>
                  </a:outerShdw>
                </a:effectLst>
                <a:latin typeface="+mj-lt"/>
                <a:cs typeface="Times New Roman" pitchFamily="18" charset="0"/>
              </a:rPr>
            </a:br>
            <a:r>
              <a:rPr lang="en-US" sz="6600" dirty="0">
                <a:solidFill>
                  <a:srgbClr val="FFFF00"/>
                </a:solidFill>
                <a:latin typeface="+mj-lt"/>
                <a:cs typeface="Times New Roman" pitchFamily="18" charset="0"/>
              </a:rPr>
              <a:t>Con </a:t>
            </a:r>
            <a:r>
              <a:rPr lang="en-US" sz="6600" dirty="0" err="1">
                <a:solidFill>
                  <a:srgbClr val="FFFF00"/>
                </a:solidFill>
                <a:latin typeface="+mj-lt"/>
                <a:cs typeface="Times New Roman" pitchFamily="18" charset="0"/>
              </a:rPr>
              <a:t>sẽ</a:t>
            </a:r>
            <a:r>
              <a:rPr lang="en-US" sz="6600" dirty="0">
                <a:solidFill>
                  <a:srgbClr val="FFFF00"/>
                </a:solidFill>
                <a:latin typeface="+mj-lt"/>
                <a:cs typeface="Times New Roman" pitchFamily="18" charset="0"/>
              </a:rPr>
              <a:t> b</a:t>
            </a:r>
            <a:r>
              <a:rPr lang="vi-VN" sz="6600" dirty="0">
                <a:solidFill>
                  <a:srgbClr val="FFFF00"/>
                </a:solidFill>
                <a:latin typeface="+mj-lt"/>
                <a:cs typeface="Times New Roman" pitchFamily="18" charset="0"/>
              </a:rPr>
              <a:t>ư</a:t>
            </a:r>
            <a:r>
              <a:rPr lang="en-US" sz="6600" dirty="0" err="1">
                <a:solidFill>
                  <a:srgbClr val="FFFF00"/>
                </a:solidFill>
                <a:latin typeface="+mj-lt"/>
                <a:cs typeface="Times New Roman" pitchFamily="18" charset="0"/>
              </a:rPr>
              <a:t>ớc</a:t>
            </a:r>
            <a:r>
              <a:rPr lang="en-US" sz="6600" dirty="0">
                <a:solidFill>
                  <a:srgbClr val="FFFF00"/>
                </a:solidFill>
                <a:latin typeface="+mj-lt"/>
                <a:cs typeface="Times New Roman" pitchFamily="18" charset="0"/>
              </a:rPr>
              <a:t> </a:t>
            </a:r>
            <a:r>
              <a:rPr lang="en-US" sz="6600" dirty="0" err="1">
                <a:solidFill>
                  <a:srgbClr val="FFFF00"/>
                </a:solidFill>
                <a:latin typeface="+mj-lt"/>
                <a:cs typeface="Times New Roman" pitchFamily="18" charset="0"/>
              </a:rPr>
              <a:t>lên</a:t>
            </a:r>
            <a:r>
              <a:rPr lang="en-US" sz="6600" dirty="0">
                <a:solidFill>
                  <a:srgbClr val="FFFF00"/>
                </a:solidFill>
                <a:latin typeface="+mj-lt"/>
                <a:cs typeface="Times New Roman" pitchFamily="18" charset="0"/>
              </a:rPr>
              <a:t> </a:t>
            </a:r>
            <a:r>
              <a:rPr lang="en-US" sz="6600" dirty="0" err="1">
                <a:solidFill>
                  <a:srgbClr val="FFFF00"/>
                </a:solidFill>
                <a:latin typeface="+mj-lt"/>
                <a:cs typeface="Times New Roman" pitchFamily="18" charset="0"/>
              </a:rPr>
              <a:t>bàn</a:t>
            </a:r>
            <a:r>
              <a:rPr lang="en-US" sz="6600" dirty="0">
                <a:solidFill>
                  <a:srgbClr val="FFFF00"/>
                </a:solidFill>
                <a:latin typeface="+mj-lt"/>
                <a:cs typeface="Times New Roman" pitchFamily="18" charset="0"/>
              </a:rPr>
              <a:t> </a:t>
            </a:r>
            <a:r>
              <a:rPr lang="en-US" sz="6600" dirty="0" err="1">
                <a:solidFill>
                  <a:srgbClr val="FFFF00"/>
                </a:solidFill>
                <a:latin typeface="+mj-lt"/>
                <a:cs typeface="Times New Roman" pitchFamily="18" charset="0"/>
              </a:rPr>
              <a:t>thờ</a:t>
            </a:r>
            <a:r>
              <a:rPr lang="en-US" sz="6600" dirty="0">
                <a:solidFill>
                  <a:srgbClr val="FFFF00"/>
                </a:solidFill>
                <a:latin typeface="+mj-lt"/>
                <a:cs typeface="Times New Roman" pitchFamily="18" charset="0"/>
              </a:rPr>
              <a:t/>
            </a:r>
            <a:br>
              <a:rPr lang="en-US" sz="6600" dirty="0">
                <a:solidFill>
                  <a:srgbClr val="FFFF00"/>
                </a:solidFill>
                <a:latin typeface="+mj-lt"/>
                <a:cs typeface="Times New Roman" pitchFamily="18" charset="0"/>
              </a:rPr>
            </a:br>
            <a:r>
              <a:rPr lang="en-US" sz="4000" dirty="0" err="1">
                <a:solidFill>
                  <a:schemeClr val="bg1"/>
                </a:solidFill>
                <a:latin typeface="+mj-lt"/>
                <a:cs typeface="Times New Roman" pitchFamily="18" charset="0"/>
              </a:rPr>
              <a:t>Hoàng</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Phúc</a:t>
            </a:r>
            <a:r>
              <a:rPr lang="en-US" sz="4000" dirty="0">
                <a:solidFill>
                  <a:schemeClr val="bg1"/>
                </a:solidFill>
                <a:latin typeface="+mj-lt"/>
                <a:cs typeface="Times New Roman" pitchFamily="18" charset="0"/>
              </a:rPr>
              <a:t> – </a:t>
            </a:r>
            <a:r>
              <a:rPr lang="en-US" sz="4000" dirty="0" err="1">
                <a:solidFill>
                  <a:schemeClr val="bg1"/>
                </a:solidFill>
                <a:latin typeface="+mj-lt"/>
                <a:cs typeface="Times New Roman" pitchFamily="18" charset="0"/>
              </a:rPr>
              <a:t>Hoàng</a:t>
            </a:r>
            <a:r>
              <a:rPr lang="en-US" sz="4000" dirty="0">
                <a:solidFill>
                  <a:schemeClr val="bg1"/>
                </a:solidFill>
                <a:latin typeface="+mj-lt"/>
                <a:cs typeface="Times New Roman" pitchFamily="18" charset="0"/>
              </a:rPr>
              <a:t> </a:t>
            </a:r>
            <a:r>
              <a:rPr lang="en-US" sz="4000" dirty="0" err="1">
                <a:solidFill>
                  <a:schemeClr val="bg1"/>
                </a:solidFill>
                <a:latin typeface="+mj-lt"/>
                <a:cs typeface="Times New Roman" pitchFamily="18" charset="0"/>
              </a:rPr>
              <a:t>Ngô</a:t>
            </a:r>
            <a:endParaRPr lang="vi-VN" sz="4000" dirty="0">
              <a:solidFill>
                <a:schemeClr val="bg1"/>
              </a:solidFill>
              <a:latin typeface="+mj-lt"/>
              <a:cs typeface="Times New Roman" pitchFamily="18" charset="0"/>
            </a:endParaRPr>
          </a:p>
        </p:txBody>
      </p:sp>
    </p:spTree>
    <p:extLst>
      <p:ext uri="{BB962C8B-B14F-4D97-AF65-F5344CB8AC3E}">
        <p14:creationId xmlns:p14="http://schemas.microsoft.com/office/powerpoint/2010/main" val="14126717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20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520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20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200" dirty="0">
                <a:solidFill>
                  <a:schemeClr val="bg1"/>
                </a:solidFill>
                <a:latin typeface="+mj-lt"/>
                <a:cs typeface="Times New Roman" panose="02020603050405020304" pitchFamily="18" charset="0"/>
              </a:rPr>
              <a:t> </a:t>
            </a:r>
            <a:r>
              <a:rPr lang="vi-VN" sz="4800" dirty="0">
                <a:solidFill>
                  <a:schemeClr val="bg1"/>
                </a:solidFill>
                <a:latin typeface="+mj-lt"/>
              </a:rPr>
              <a:t>Nguyện xin Thánh Cả Giu-se quyền cao sang. Rày đang no đầy muôn phúc trên </a:t>
            </a:r>
            <a:r>
              <a:rPr lang="en-US" sz="4800" dirty="0" err="1">
                <a:solidFill>
                  <a:schemeClr val="bg1"/>
                </a:solidFill>
                <a:latin typeface="+mj-lt"/>
                <a:cs typeface="Times New Roman" panose="02020603050405020304" pitchFamily="18" charset="0"/>
              </a:rPr>
              <a:t>Thiên</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đàng</a:t>
            </a:r>
            <a:r>
              <a:rPr lang="vi-VN" sz="4800" dirty="0">
                <a:solidFill>
                  <a:schemeClr val="bg1"/>
                </a:solidFill>
                <a:latin typeface="+mj-lt"/>
              </a:rPr>
              <a:t>. Cứu giúp chúng con thế trần lầm than. Ngày đêm mong về nơi yên vui phúc nhàn. </a:t>
            </a:r>
            <a:endParaRPr lang="vi-VN" sz="520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4087549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4700" u="sng" dirty="0">
                <a:solidFill>
                  <a:srgbClr val="FFFF00"/>
                </a:solidFill>
                <a:effectLst>
                  <a:outerShdw blurRad="38100" dist="38100" dir="2700000" algn="tl">
                    <a:srgbClr val="000000">
                      <a:alpha val="43137"/>
                    </a:srgbClr>
                  </a:outerShdw>
                </a:effectLst>
                <a:latin typeface="+mj-lt"/>
                <a:cs typeface="Times New Roman" pitchFamily="18" charset="0"/>
              </a:rPr>
              <a:t>Tk1:</a:t>
            </a:r>
            <a:r>
              <a:rPr lang="en-US" sz="470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dirty="0">
                <a:solidFill>
                  <a:schemeClr val="bg1"/>
                </a:solidFill>
                <a:latin typeface="+mj-lt"/>
              </a:rPr>
              <a:t>Mịt mù đêm tối mây che khuất quê bằng yên. Lòng con xao xuyến sóng gió hầu tan con thuyền. Trần gian giữa cơn hiểm nguy sóng gió con thuyền hòng trôi. Xin Cha thương dắt con về bến yên vui sáng ngời. </a:t>
            </a:r>
            <a:endParaRPr lang="vi-VN" sz="470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958063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20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520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20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200" dirty="0">
                <a:solidFill>
                  <a:schemeClr val="bg1"/>
                </a:solidFill>
                <a:latin typeface="+mj-lt"/>
                <a:cs typeface="Times New Roman" panose="02020603050405020304" pitchFamily="18" charset="0"/>
              </a:rPr>
              <a:t> </a:t>
            </a:r>
            <a:r>
              <a:rPr lang="vi-VN" sz="4800" dirty="0">
                <a:solidFill>
                  <a:schemeClr val="bg1"/>
                </a:solidFill>
                <a:latin typeface="+mj-lt"/>
              </a:rPr>
              <a:t>Nguyện xin Thánh Cả Giu-se quyền cao sang. Rày đang no đầy muôn phúc trên </a:t>
            </a:r>
            <a:r>
              <a:rPr lang="en-US" sz="4800" dirty="0" err="1">
                <a:solidFill>
                  <a:schemeClr val="bg1"/>
                </a:solidFill>
                <a:latin typeface="+mj-lt"/>
                <a:cs typeface="Times New Roman" panose="02020603050405020304" pitchFamily="18" charset="0"/>
              </a:rPr>
              <a:t>Thiên</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đàng</a:t>
            </a:r>
            <a:r>
              <a:rPr lang="vi-VN" sz="4800" dirty="0">
                <a:solidFill>
                  <a:schemeClr val="bg1"/>
                </a:solidFill>
                <a:latin typeface="+mj-lt"/>
              </a:rPr>
              <a:t>. Cứu giúp chúng con thế trần lầm than. Ngày đêm mong về nơi yên vui phúc nhàn. </a:t>
            </a:r>
            <a:endParaRPr lang="vi-VN" sz="520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934906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578121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5400" u="sng" dirty="0" err="1">
                <a:solidFill>
                  <a:srgbClr val="FFFF00"/>
                </a:solidFill>
                <a:latin typeface="+mj-lt"/>
                <a:cs typeface="Times New Roman" pitchFamily="18" charset="0"/>
              </a:rPr>
              <a:t>Đk</a:t>
            </a:r>
            <a:r>
              <a:rPr lang="vi-VN" sz="5400" u="sng" dirty="0">
                <a:solidFill>
                  <a:srgbClr val="FFFF00"/>
                </a:solidFill>
                <a:latin typeface="+mj-lt"/>
                <a:cs typeface="Times New Roman" pitchFamily="18" charset="0"/>
              </a:rPr>
              <a:t>:</a:t>
            </a:r>
            <a:r>
              <a:rPr lang="vi-VN" sz="5400" dirty="0">
                <a:solidFill>
                  <a:schemeClr val="bg1"/>
                </a:solidFill>
                <a:latin typeface="+mj-lt"/>
                <a:cs typeface="Times New Roman" pitchFamily="18" charset="0"/>
              </a:rPr>
              <a:t> </a:t>
            </a:r>
            <a:r>
              <a:rPr lang="vi-VN" dirty="0">
                <a:latin typeface="+mj-lt"/>
              </a:rPr>
              <a:t> </a:t>
            </a:r>
            <a:r>
              <a:rPr lang="vi-VN" sz="5400" dirty="0">
                <a:solidFill>
                  <a:schemeClr val="bg1"/>
                </a:solidFill>
                <a:latin typeface="+mj-lt"/>
              </a:rPr>
              <a:t>Con sẽ bước lên bàn thờ. Vì chính Chúa làm tuổi xuân ca khúc hân hoan.  Con sẽ bước lên bàn thánh tế lễ mình làm của lễ hy sinh. </a:t>
            </a:r>
            <a:endParaRPr lang="vi-VN" sz="5400" dirty="0">
              <a:solidFill>
                <a:schemeClr val="bg1"/>
              </a:solidFill>
              <a:latin typeface="+mj-lt"/>
              <a:cs typeface="Times New Roman" pitchFamily="18" charset="0"/>
            </a:endParaRPr>
          </a:p>
        </p:txBody>
      </p:sp>
    </p:spTree>
    <p:extLst>
      <p:ext uri="{BB962C8B-B14F-4D97-AF65-F5344CB8AC3E}">
        <p14:creationId xmlns:p14="http://schemas.microsoft.com/office/powerpoint/2010/main" val="459208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200" u="sng" dirty="0">
                <a:solidFill>
                  <a:srgbClr val="FFFF00"/>
                </a:solidFill>
                <a:latin typeface="+mj-lt"/>
                <a:cs typeface="Times New Roman" pitchFamily="18" charset="0"/>
              </a:rPr>
              <a:t>Tk1</a:t>
            </a:r>
            <a:r>
              <a:rPr lang="vi-VN" sz="5200" u="sng" dirty="0">
                <a:solidFill>
                  <a:srgbClr val="FFFF00"/>
                </a:solidFill>
                <a:latin typeface="+mj-lt"/>
                <a:cs typeface="Times New Roman" pitchFamily="18" charset="0"/>
              </a:rPr>
              <a:t>:</a:t>
            </a:r>
            <a:r>
              <a:rPr lang="vi-VN" sz="5200" dirty="0">
                <a:solidFill>
                  <a:schemeClr val="bg1"/>
                </a:solidFill>
                <a:latin typeface="+mj-lt"/>
                <a:cs typeface="Times New Roman" pitchFamily="18" charset="0"/>
              </a:rPr>
              <a:t> </a:t>
            </a:r>
            <a:r>
              <a:rPr lang="vi-VN" sz="5200" dirty="0">
                <a:solidFill>
                  <a:schemeClr val="bg1"/>
                </a:solidFill>
                <a:latin typeface="+mj-lt"/>
              </a:rPr>
              <a:t>Này hồn tôi ơi sao xao xuyến đau thương? Tứ vi địch thù vây hãm lo gì!  Có Chúa trong thành địch thù tan nát hết. Chúa trong lòng ta lo lắng gì hồn tôi ơi? </a:t>
            </a:r>
            <a:endParaRPr lang="vi-VN" sz="5200" dirty="0">
              <a:solidFill>
                <a:schemeClr val="bg1"/>
              </a:solidFill>
              <a:latin typeface="+mj-lt"/>
              <a:cs typeface="Times New Roman" pitchFamily="18" charset="0"/>
            </a:endParaRPr>
          </a:p>
        </p:txBody>
      </p:sp>
    </p:spTree>
    <p:extLst>
      <p:ext uri="{BB962C8B-B14F-4D97-AF65-F5344CB8AC3E}">
        <p14:creationId xmlns:p14="http://schemas.microsoft.com/office/powerpoint/2010/main" val="3571282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5400" u="sng" dirty="0" err="1">
                <a:solidFill>
                  <a:srgbClr val="FFFF00"/>
                </a:solidFill>
                <a:latin typeface="+mj-lt"/>
                <a:cs typeface="Times New Roman" pitchFamily="18" charset="0"/>
              </a:rPr>
              <a:t>Đk</a:t>
            </a:r>
            <a:r>
              <a:rPr lang="vi-VN" sz="5400" u="sng" dirty="0">
                <a:solidFill>
                  <a:srgbClr val="FFFF00"/>
                </a:solidFill>
                <a:latin typeface="+mj-lt"/>
                <a:cs typeface="Times New Roman" pitchFamily="18" charset="0"/>
              </a:rPr>
              <a:t>:</a:t>
            </a:r>
            <a:r>
              <a:rPr lang="vi-VN" sz="5400" dirty="0">
                <a:solidFill>
                  <a:schemeClr val="bg1"/>
                </a:solidFill>
                <a:latin typeface="+mj-lt"/>
                <a:cs typeface="Times New Roman" pitchFamily="18" charset="0"/>
              </a:rPr>
              <a:t> </a:t>
            </a:r>
            <a:r>
              <a:rPr lang="vi-VN" sz="5400" dirty="0">
                <a:latin typeface="+mj-lt"/>
              </a:rPr>
              <a:t> </a:t>
            </a:r>
            <a:r>
              <a:rPr lang="vi-VN" sz="5400" dirty="0">
                <a:solidFill>
                  <a:schemeClr val="bg1"/>
                </a:solidFill>
                <a:latin typeface="+mj-lt"/>
              </a:rPr>
              <a:t>Con sẽ bước lên bàn thờ. Vì chính Chúa làm tuổi xuân ca khúc hân hoan.  Con sẽ bước lên bàn thánh tế lễ mình làm của lễ hy sinh. </a:t>
            </a:r>
            <a:endParaRPr lang="vi-VN"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79269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756745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457200" y="285750"/>
            <a:ext cx="7848600" cy="1384995"/>
          </a:xfrm>
          <a:prstGeom prst="rect">
            <a:avLst/>
          </a:prstGeom>
        </p:spPr>
        <p:txBody>
          <a:bodyPr wrap="square">
            <a:spAutoFit/>
          </a:bodyPr>
          <a:lstStyle/>
          <a:p>
            <a:r>
              <a:rPr lang="en-US" sz="2800" dirty="0" err="1">
                <a:solidFill>
                  <a:srgbClr val="FFFF00"/>
                </a:solidFill>
              </a:rPr>
              <a:t>Bài</a:t>
            </a:r>
            <a:r>
              <a:rPr lang="en-US" sz="2800" dirty="0">
                <a:solidFill>
                  <a:srgbClr val="FFFF00"/>
                </a:solidFill>
              </a:rPr>
              <a:t> </a:t>
            </a:r>
            <a:r>
              <a:rPr lang="en-US" sz="2800" dirty="0" err="1">
                <a:solidFill>
                  <a:srgbClr val="FFFF00"/>
                </a:solidFill>
              </a:rPr>
              <a:t>đọc</a:t>
            </a:r>
            <a:r>
              <a:rPr lang="en-US" sz="2800" dirty="0">
                <a:solidFill>
                  <a:srgbClr val="FFFF00"/>
                </a:solidFill>
              </a:rPr>
              <a:t> 1.</a:t>
            </a:r>
          </a:p>
          <a:p>
            <a:r>
              <a:rPr lang="vi-VN" sz="2800" dirty="0">
                <a:solidFill>
                  <a:srgbClr val="FFFF00"/>
                </a:solidFill>
              </a:rPr>
              <a:t>Khởi đầu sách ngôn sứ Giê-rê-mi-a.</a:t>
            </a:r>
            <a:endParaRPr lang="en-US" sz="2800" dirty="0">
              <a:solidFill>
                <a:srgbClr val="FFFF00"/>
              </a:solidFill>
            </a:endParaRPr>
          </a:p>
          <a:p>
            <a:r>
              <a:rPr lang="vi-VN" sz="2800" dirty="0">
                <a:solidFill>
                  <a:srgbClr val="FFFF00"/>
                </a:solidFill>
              </a:rPr>
              <a:t>Ta đặt ngươi làm ngôn sứ cho chư dân.</a:t>
            </a:r>
          </a:p>
        </p:txBody>
      </p:sp>
    </p:spTree>
    <p:extLst>
      <p:ext uri="{BB962C8B-B14F-4D97-AF65-F5344CB8AC3E}">
        <p14:creationId xmlns:p14="http://schemas.microsoft.com/office/powerpoint/2010/main" val="3563851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8000" dirty="0">
                <a:solidFill>
                  <a:schemeClr val="bg1"/>
                </a:solidFill>
                <a:latin typeface="+mj-lt"/>
                <a:cs typeface="Times New Roman" pitchFamily="18" charset="0"/>
              </a:rPr>
              <a:t>Lạy Chúa, miệng con sẽ tường thuật ơn cứu độ Ngài ban.</a:t>
            </a:r>
            <a:endParaRPr lang="en-US" sz="8000" b="0" dirty="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9191" y="361950"/>
            <a:ext cx="4733925"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28702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TotalTime>
  <Words>554</Words>
  <Application>Microsoft Office PowerPoint</Application>
  <PresentationFormat>On-screen Show (16:9)</PresentationFormat>
  <Paragraphs>51</Paragraphs>
  <Slides>33</Slides>
  <Notes>14</Notes>
  <HiddenSlides>0</HiddenSlides>
  <MMClips>0</MMClips>
  <ScaleCrop>false</ScaleCrop>
  <HeadingPairs>
    <vt:vector size="4" baseType="variant">
      <vt:variant>
        <vt:lpstr>Theme</vt:lpstr>
      </vt:variant>
      <vt:variant>
        <vt:i4>5</vt:i4>
      </vt:variant>
      <vt:variant>
        <vt:lpstr>Slide Titles</vt:lpstr>
      </vt:variant>
      <vt:variant>
        <vt:i4>33</vt:i4>
      </vt:variant>
    </vt:vector>
  </HeadingPairs>
  <TitlesOfParts>
    <vt:vector size="38" baseType="lpstr">
      <vt:lpstr>Office Theme</vt:lpstr>
      <vt:lpstr>9_Office Theme</vt:lpstr>
      <vt:lpstr>19_Office Theme</vt:lpstr>
      <vt:lpstr>21_Office Theme</vt:lpstr>
      <vt:lpstr>26_Office Theme</vt:lpstr>
      <vt:lpstr>PowerPoint Presentation</vt:lpstr>
      <vt:lpstr>PowerPoint Presentation</vt:lpstr>
      <vt:lpstr>Ca Nhập Lễ Con sẽ bước lên bàn thờ Hoàng Phúc – Hoàng Ngô</vt:lpstr>
      <vt:lpstr>Đk:  Con sẽ bước lên bàn thờ. Vì chính Chúa làm tuổi xuân ca khúc hân hoan.  Con sẽ bước lên bàn thánh tế lễ mình làm của lễ hy sinh. </vt:lpstr>
      <vt:lpstr>Tk1: Này hồn tôi ơi sao xao xuyến đau thương? Tứ vi địch thù vây hãm lo gì!  Có Chúa trong thành địch thù tan nát hết. Chúa trong lòng ta lo lắng gì hồn tôi ơi? </vt:lpstr>
      <vt:lpstr>Đk:  Con sẽ bước lên bàn thờ. Vì chính Chúa làm tuổi xuân ca khúc hân hoan.  Con sẽ bước lên bàn thánh tế lễ mình làm của lễ hy sinh.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Đk: Lời nguyện cầu như hương bay thắm thiết như trời mây. Dâng lên Ngài nguyện ước với đầy tuổi thơ dâng trọn từ đây.</vt:lpstr>
      <vt:lpstr>Tk1: Từng tấm bánh con dâng để tiến Chúa khoan nhân. Chút tình đoàn con bé thơ dâng Ngài từng phút mong chờ.</vt:lpstr>
      <vt:lpstr>Đk: Lời nguyện cầu như hương bay thắm thiết như trời mây. Dâng lên Ngài nguyện ước với đầy tuổi thơ dâng trọn từ đây.</vt:lpstr>
      <vt:lpstr>Tk2: Giọt nước vỡ tan ra là kiếp sông đơn sơ xin đuợc hòa trong lễ dâng ly rược nồng thắm ân tình.</vt:lpstr>
      <vt:lpstr>Đk: Lời nguyện cầu như hương bay thắm thiết như trời mây. Dâng lên Ngài nguyện ước với đầy tuổi thơ dâng trọn từ đây.</vt:lpstr>
      <vt:lpstr>Tk3: Nguyện Chúa xuống muôn ơn cuộc sống mãi khang an cho mẹ và cha chúng con suốt đời hạnh phúc dư tràn.</vt:lpstr>
      <vt:lpstr>Đk: Lời nguyện cầu như hương bay thắm thiết như trời mây. Dâng lên Ngài nguyện ước với đầy tuổi thơ dâng trọn từ đây.</vt:lpstr>
      <vt:lpstr>PowerPoint Presentation</vt:lpstr>
      <vt:lpstr>Ca Nguyện Hiệp Lễ NƯỚC THIÊN CHÚA Tràng Quang – Quang Hưng</vt:lpstr>
      <vt:lpstr>PowerPoint Presentation</vt:lpstr>
      <vt:lpstr>PowerPoint Presentation</vt:lpstr>
      <vt:lpstr>PowerPoint Presentation</vt:lpstr>
      <vt:lpstr>PowerPoint Presentation</vt:lpstr>
      <vt:lpstr>PowerPoint Presentation</vt:lpstr>
      <vt:lpstr>PowerPoint Presentation</vt:lpstr>
      <vt:lpstr>Ca Kết Lễ Về Bến Thên Đàng Minh Đệ</vt:lpstr>
      <vt:lpstr>Đk:  Nguyện xin Thánh Cả Giu-se quyền cao sang. Rày đang no đầy muôn phúc trên Thiên đàng. Cứu giúp chúng con thế trần lầm than. Ngày đêm mong về nơi yên vui phúc nhàn. </vt:lpstr>
      <vt:lpstr>Tk1: Mịt mù đêm tối mây che khuất quê bằng yên. Lòng con xao xuyến sóng gió hầu tan con thuyền. Trần gian giữa cơn hiểm nguy sóng gió con thuyền hòng trôi. Xin Cha thương dắt con về bến yên vui sáng ngời. </vt:lpstr>
      <vt:lpstr>Đk:  Nguyện xin Thánh Cả Giu-se quyền cao sang. Rày đang no đầy muôn phúc trên Thiên đàng. Cứu giúp chúng con thế trần lầm than. Ngày đêm mong về nơi yên vui phúc nhàn.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77</cp:revision>
  <dcterms:created xsi:type="dcterms:W3CDTF">2022-10-30T00:36:35Z</dcterms:created>
  <dcterms:modified xsi:type="dcterms:W3CDTF">2024-07-17T21:56:20Z</dcterms:modified>
</cp:coreProperties>
</file>