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36" r:id="rId2"/>
  </p:sldMasterIdLst>
  <p:notesMasterIdLst>
    <p:notesMasterId r:id="rId36"/>
  </p:notesMasterIdLst>
  <p:sldIdLst>
    <p:sldId id="1035" r:id="rId3"/>
    <p:sldId id="1036" r:id="rId4"/>
    <p:sldId id="256" r:id="rId5"/>
    <p:sldId id="257" r:id="rId6"/>
    <p:sldId id="258" r:id="rId7"/>
    <p:sldId id="444" r:id="rId8"/>
    <p:sldId id="1037" r:id="rId9"/>
    <p:sldId id="1038" r:id="rId10"/>
    <p:sldId id="1039" r:id="rId11"/>
    <p:sldId id="1040" r:id="rId12"/>
    <p:sldId id="1041" r:id="rId13"/>
    <p:sldId id="1042" r:id="rId14"/>
    <p:sldId id="271" r:id="rId15"/>
    <p:sldId id="272" r:id="rId16"/>
    <p:sldId id="273" r:id="rId17"/>
    <p:sldId id="445" r:id="rId18"/>
    <p:sldId id="1043" r:id="rId19"/>
    <p:sldId id="1049" r:id="rId20"/>
    <p:sldId id="277" r:id="rId21"/>
    <p:sldId id="442" r:id="rId22"/>
    <p:sldId id="278" r:id="rId23"/>
    <p:sldId id="279" r:id="rId24"/>
    <p:sldId id="1046" r:id="rId25"/>
    <p:sldId id="290" r:id="rId26"/>
    <p:sldId id="1047" r:id="rId27"/>
    <p:sldId id="448" r:id="rId28"/>
    <p:sldId id="1051" r:id="rId29"/>
    <p:sldId id="449" r:id="rId30"/>
    <p:sldId id="450" r:id="rId31"/>
    <p:sldId id="451" r:id="rId32"/>
    <p:sldId id="452" r:id="rId33"/>
    <p:sldId id="1048" r:id="rId34"/>
    <p:sldId id="1045" r:id="rId3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003C00"/>
    <a:srgbClr val="003300"/>
    <a:srgbClr val="FFFF00"/>
    <a:srgbClr val="FFFFFF"/>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983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1E51FE-3366-42B2-9DFE-A08E5A935201}" type="datetimeFigureOut">
              <a:rPr lang="en-US"/>
              <a:pPr>
                <a:defRPr/>
              </a:pPr>
              <a:t>7/26/2024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83B76-977C-427B-A13F-3006670BDDAE}" type="slidenum">
              <a:rPr lang="en-US"/>
              <a:pPr>
                <a:defRPr/>
              </a:pPr>
              <a:t>‹#›</a:t>
            </a:fld>
            <a:endParaRPr lang="en-US"/>
          </a:p>
        </p:txBody>
      </p:sp>
    </p:spTree>
    <p:extLst>
      <p:ext uri="{BB962C8B-B14F-4D97-AF65-F5344CB8AC3E}">
        <p14:creationId xmlns:p14="http://schemas.microsoft.com/office/powerpoint/2010/main" val="249192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050" b="1" u="sng" dirty="0">
                <a:solidFill>
                  <a:srgbClr val="FFFF00"/>
                </a:solidFill>
                <a:latin typeface="Times New Roman" pitchFamily="18" charset="0"/>
                <a:cs typeface="Times New Roman" pitchFamily="18" charset="0"/>
              </a:rPr>
              <a:t>ĐÁP CA:</a:t>
            </a:r>
            <a:r>
              <a:rPr lang="en-US" sz="1050" b="1" dirty="0">
                <a:solidFill>
                  <a:srgbClr val="FFFF00"/>
                </a:solidFill>
                <a:latin typeface="Times New Roman" pitchFamily="18" charset="0"/>
                <a:cs typeface="Times New Roman" pitchFamily="18" charset="0"/>
              </a:rPr>
              <a:t> </a:t>
            </a:r>
            <a:r>
              <a:rPr lang="en-US" b="1" dirty="0">
                <a:solidFill>
                  <a:schemeClr val="bg1"/>
                </a:solidFill>
                <a:latin typeface="Times New Roman" pitchFamily="18" charset="0"/>
                <a:cs typeface="Times New Roman" pitchFamily="18" charset="0"/>
              </a:rPr>
              <a:t>HÁT LÊN MỪNG CHÚA MỘT BÀI CA MỚI, VÌ NGƯỜI ĐÃ THỰC HIỆN BAO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59A8D-2CDC-4AA6-B3DD-DA2D4D0C5060}" type="slidenum">
              <a:rPr lang="en-US" smtClean="0">
                <a:solidFill>
                  <a:prstClr val="black"/>
                </a:solidFill>
              </a:rPr>
              <a:pPr eaLnBrk="1" hangingPunct="1"/>
              <a:t>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63351F-C258-49BD-B88D-4E4D15900503}" type="slidenum">
              <a:rPr lang="en-US" smtClean="0">
                <a:solidFill>
                  <a:prstClr val="black"/>
                </a:solidFill>
              </a:rPr>
              <a:pPr eaLnBrk="1" hangingPunct="1"/>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683B76-977C-427B-A13F-3006670BDDAE}" type="slidenum">
              <a:rPr lang="en-US" smtClean="0"/>
              <a:pPr>
                <a:defRPr/>
              </a:pPr>
              <a:t>31</a:t>
            </a:fld>
            <a:endParaRPr lang="en-US"/>
          </a:p>
        </p:txBody>
      </p:sp>
    </p:spTree>
    <p:extLst>
      <p:ext uri="{BB962C8B-B14F-4D97-AF65-F5344CB8AC3E}">
        <p14:creationId xmlns:p14="http://schemas.microsoft.com/office/powerpoint/2010/main" val="366289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pPr>
                <a:defRPr/>
              </a:pPr>
              <a:t>‹#›</a:t>
            </a:fld>
            <a:endParaRPr lang="en-US"/>
          </a:p>
        </p:txBody>
      </p:sp>
    </p:spTree>
    <p:extLst>
      <p:ext uri="{BB962C8B-B14F-4D97-AF65-F5344CB8AC3E}">
        <p14:creationId xmlns:p14="http://schemas.microsoft.com/office/powerpoint/2010/main" val="398440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pPr>
                <a:defRPr/>
              </a:pPr>
              <a:t>‹#›</a:t>
            </a:fld>
            <a:endParaRPr lang="en-US"/>
          </a:p>
        </p:txBody>
      </p:sp>
    </p:spTree>
    <p:extLst>
      <p:ext uri="{BB962C8B-B14F-4D97-AF65-F5344CB8AC3E}">
        <p14:creationId xmlns:p14="http://schemas.microsoft.com/office/powerpoint/2010/main" val="334978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pPr>
                <a:defRPr/>
              </a:pPr>
              <a:t>‹#›</a:t>
            </a:fld>
            <a:endParaRPr lang="en-US"/>
          </a:p>
        </p:txBody>
      </p:sp>
    </p:spTree>
    <p:extLst>
      <p:ext uri="{BB962C8B-B14F-4D97-AF65-F5344CB8AC3E}">
        <p14:creationId xmlns:p14="http://schemas.microsoft.com/office/powerpoint/2010/main" val="349333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37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592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497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7178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438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954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0136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14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pPr>
                <a:defRPr/>
              </a:pPr>
              <a:t>‹#›</a:t>
            </a:fld>
            <a:endParaRPr lang="en-US"/>
          </a:p>
        </p:txBody>
      </p:sp>
    </p:spTree>
    <p:extLst>
      <p:ext uri="{BB962C8B-B14F-4D97-AF65-F5344CB8AC3E}">
        <p14:creationId xmlns:p14="http://schemas.microsoft.com/office/powerpoint/2010/main" val="2506825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749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870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21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pPr>
                <a:defRPr/>
              </a:pPr>
              <a:t>‹#›</a:t>
            </a:fld>
            <a:endParaRPr lang="en-US"/>
          </a:p>
        </p:txBody>
      </p:sp>
    </p:spTree>
    <p:extLst>
      <p:ext uri="{BB962C8B-B14F-4D97-AF65-F5344CB8AC3E}">
        <p14:creationId xmlns:p14="http://schemas.microsoft.com/office/powerpoint/2010/main" val="363378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pPr>
                <a:defRPr/>
              </a:pPr>
              <a:t>‹#›</a:t>
            </a:fld>
            <a:endParaRPr lang="en-US"/>
          </a:p>
        </p:txBody>
      </p:sp>
    </p:spTree>
    <p:extLst>
      <p:ext uri="{BB962C8B-B14F-4D97-AF65-F5344CB8AC3E}">
        <p14:creationId xmlns:p14="http://schemas.microsoft.com/office/powerpoint/2010/main" val="347264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pPr>
                <a:defRPr/>
              </a:pPr>
              <a:t>‹#›</a:t>
            </a:fld>
            <a:endParaRPr lang="en-US"/>
          </a:p>
        </p:txBody>
      </p:sp>
    </p:spTree>
    <p:extLst>
      <p:ext uri="{BB962C8B-B14F-4D97-AF65-F5344CB8AC3E}">
        <p14:creationId xmlns:p14="http://schemas.microsoft.com/office/powerpoint/2010/main" val="1101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pPr>
                <a:defRPr/>
              </a:pPr>
              <a:t>‹#›</a:t>
            </a:fld>
            <a:endParaRPr lang="en-US"/>
          </a:p>
        </p:txBody>
      </p:sp>
    </p:spTree>
    <p:extLst>
      <p:ext uri="{BB962C8B-B14F-4D97-AF65-F5344CB8AC3E}">
        <p14:creationId xmlns:p14="http://schemas.microsoft.com/office/powerpoint/2010/main" val="18423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pPr>
                <a:defRPr/>
              </a:pPr>
              <a:t>‹#›</a:t>
            </a:fld>
            <a:endParaRPr lang="en-US"/>
          </a:p>
        </p:txBody>
      </p:sp>
    </p:spTree>
    <p:extLst>
      <p:ext uri="{BB962C8B-B14F-4D97-AF65-F5344CB8AC3E}">
        <p14:creationId xmlns:p14="http://schemas.microsoft.com/office/powerpoint/2010/main" val="305949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pPr>
                <a:defRPr/>
              </a:pPr>
              <a:t>‹#›</a:t>
            </a:fld>
            <a:endParaRPr lang="en-US"/>
          </a:p>
        </p:txBody>
      </p:sp>
    </p:spTree>
    <p:extLst>
      <p:ext uri="{BB962C8B-B14F-4D97-AF65-F5344CB8AC3E}">
        <p14:creationId xmlns:p14="http://schemas.microsoft.com/office/powerpoint/2010/main" val="391470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pPr>
                <a:defRPr/>
              </a:pPr>
              <a:t>‹#›</a:t>
            </a:fld>
            <a:endParaRPr lang="en-US"/>
          </a:p>
        </p:txBody>
      </p:sp>
    </p:spTree>
    <p:extLst>
      <p:ext uri="{BB962C8B-B14F-4D97-AF65-F5344CB8AC3E}">
        <p14:creationId xmlns:p14="http://schemas.microsoft.com/office/powerpoint/2010/main" val="95583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22846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9219" name="Rectangle 3"/>
          <p:cNvSpPr>
            <a:spLocks noGrp="1" noChangeArrowheads="1"/>
          </p:cNvSpPr>
          <p:nvPr>
            <p:ph type="subTitle" idx="1"/>
          </p:nvPr>
        </p:nvSpPr>
        <p:spPr>
          <a:xfrm>
            <a:off x="0" y="0"/>
            <a:ext cx="9144000" cy="5143500"/>
          </a:xfrm>
        </p:spPr>
        <p:txBody>
          <a:bodyPr/>
          <a:lstStyle/>
          <a:p>
            <a:pPr eaLnBrk="1" hangingPunct="1">
              <a:lnSpc>
                <a:spcPct val="105000"/>
              </a:lnSpc>
            </a:pPr>
            <a:endParaRPr lang="en-US" sz="1200" b="1" dirty="0">
              <a:solidFill>
                <a:srgbClr val="0033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pPr>
            <a:r>
              <a:rPr lang="en-US" sz="5400" b="1" dirty="0" err="1">
                <a:solidFill>
                  <a:srgbClr val="003300"/>
                </a:solidFill>
                <a:effectLst>
                  <a:outerShdw blurRad="38100" dist="38100" dir="2700000" algn="tl">
                    <a:srgbClr val="000000">
                      <a:alpha val="43137"/>
                    </a:srgbClr>
                  </a:outerShdw>
                </a:effectLst>
                <a:latin typeface="+mj-lt"/>
                <a:cs typeface="Tahoma" pitchFamily="34" charset="0"/>
              </a:rPr>
              <a:t>Thứ</a:t>
            </a:r>
            <a:r>
              <a:rPr lang="en-US" sz="5400" b="1" dirty="0">
                <a:solidFill>
                  <a:srgbClr val="003300"/>
                </a:solidFill>
                <a:effectLst>
                  <a:outerShdw blurRad="38100" dist="38100" dir="2700000" algn="tl">
                    <a:srgbClr val="000000">
                      <a:alpha val="43137"/>
                    </a:srgbClr>
                  </a:outerShdw>
                </a:effectLst>
                <a:latin typeface="+mj-lt"/>
                <a:cs typeface="Tahoma" pitchFamily="34" charset="0"/>
              </a:rPr>
              <a:t> </a:t>
            </a:r>
            <a:r>
              <a:rPr lang="en-US" sz="5400" b="1" dirty="0" err="1">
                <a:solidFill>
                  <a:srgbClr val="003300"/>
                </a:solidFill>
                <a:effectLst>
                  <a:outerShdw blurRad="38100" dist="38100" dir="2700000" algn="tl">
                    <a:srgbClr val="000000">
                      <a:alpha val="43137"/>
                    </a:srgbClr>
                  </a:outerShdw>
                </a:effectLst>
                <a:latin typeface="+mj-lt"/>
                <a:cs typeface="Tahoma" pitchFamily="34" charset="0"/>
              </a:rPr>
              <a:t>Tư</a:t>
            </a:r>
            <a:endParaRPr lang="en-US" sz="5400" b="1" dirty="0">
              <a:solidFill>
                <a:srgbClr val="0033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pPr>
            <a:r>
              <a:rPr lang="en-US" sz="5400" b="1" dirty="0" err="1">
                <a:solidFill>
                  <a:srgbClr val="003300"/>
                </a:solidFill>
                <a:effectLst>
                  <a:outerShdw blurRad="38100" dist="38100" dir="2700000" algn="tl">
                    <a:srgbClr val="000000">
                      <a:alpha val="43137"/>
                    </a:srgbClr>
                  </a:outerShdw>
                </a:effectLst>
                <a:latin typeface="+mj-lt"/>
                <a:cs typeface="Tahoma" pitchFamily="34" charset="0"/>
              </a:rPr>
              <a:t>Sau</a:t>
            </a:r>
            <a:r>
              <a:rPr lang="en-US" sz="5400" b="1" dirty="0">
                <a:solidFill>
                  <a:srgbClr val="003300"/>
                </a:solidFill>
                <a:effectLst>
                  <a:outerShdw blurRad="38100" dist="38100" dir="2700000" algn="tl">
                    <a:srgbClr val="000000">
                      <a:alpha val="43137"/>
                    </a:srgbClr>
                  </a:outerShdw>
                </a:effectLst>
                <a:latin typeface="+mj-lt"/>
                <a:cs typeface="Tahoma" pitchFamily="34" charset="0"/>
              </a:rPr>
              <a:t> </a:t>
            </a:r>
            <a:r>
              <a:rPr lang="en-US" sz="5400" b="1" dirty="0" err="1">
                <a:solidFill>
                  <a:srgbClr val="003300"/>
                </a:solidFill>
                <a:effectLst>
                  <a:outerShdw blurRad="38100" dist="38100" dir="2700000" algn="tl">
                    <a:srgbClr val="000000">
                      <a:alpha val="43137"/>
                    </a:srgbClr>
                  </a:outerShdw>
                </a:effectLst>
                <a:latin typeface="+mj-lt"/>
                <a:cs typeface="Tahoma" pitchFamily="34" charset="0"/>
              </a:rPr>
              <a:t>Chúa</a:t>
            </a:r>
            <a:r>
              <a:rPr lang="en-US" sz="5400" b="1" dirty="0">
                <a:solidFill>
                  <a:srgbClr val="003300"/>
                </a:solidFill>
                <a:effectLst>
                  <a:outerShdw blurRad="38100" dist="38100" dir="2700000" algn="tl">
                    <a:srgbClr val="000000">
                      <a:alpha val="43137"/>
                    </a:srgbClr>
                  </a:outerShdw>
                </a:effectLst>
                <a:latin typeface="+mj-lt"/>
                <a:cs typeface="Tahoma" pitchFamily="34" charset="0"/>
              </a:rPr>
              <a:t> </a:t>
            </a:r>
            <a:r>
              <a:rPr lang="en-US" sz="5400" b="1" dirty="0" err="1">
                <a:solidFill>
                  <a:srgbClr val="003300"/>
                </a:solidFill>
                <a:effectLst>
                  <a:outerShdw blurRad="38100" dist="38100" dir="2700000" algn="tl">
                    <a:srgbClr val="000000">
                      <a:alpha val="43137"/>
                    </a:srgbClr>
                  </a:outerShdw>
                </a:effectLst>
                <a:latin typeface="+mj-lt"/>
                <a:cs typeface="Tahoma" pitchFamily="34" charset="0"/>
              </a:rPr>
              <a:t>Nhật</a:t>
            </a:r>
            <a:r>
              <a:rPr lang="en-US" sz="5400" b="1" dirty="0">
                <a:solidFill>
                  <a:srgbClr val="003300"/>
                </a:solidFill>
                <a:effectLst>
                  <a:outerShdw blurRad="38100" dist="38100" dir="2700000" algn="tl">
                    <a:srgbClr val="000000">
                      <a:alpha val="43137"/>
                    </a:srgbClr>
                  </a:outerShdw>
                </a:effectLst>
                <a:latin typeface="+mj-lt"/>
                <a:cs typeface="Tahoma" pitchFamily="34" charset="0"/>
              </a:rPr>
              <a:t> </a:t>
            </a:r>
            <a:r>
              <a:rPr lang="en-US" sz="6600" b="1" dirty="0">
                <a:solidFill>
                  <a:srgbClr val="003300"/>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000" b="1" dirty="0" err="1">
                <a:solidFill>
                  <a:srgbClr val="003300"/>
                </a:solidFill>
                <a:effectLst>
                  <a:outerShdw blurRad="38100" dist="38100" dir="2700000" algn="tl">
                    <a:srgbClr val="000000">
                      <a:alpha val="43137"/>
                    </a:srgbClr>
                  </a:outerShdw>
                </a:effectLst>
                <a:latin typeface="+mj-lt"/>
                <a:cs typeface="Tahoma" pitchFamily="34" charset="0"/>
              </a:rPr>
              <a:t>Thường</a:t>
            </a:r>
            <a:r>
              <a:rPr lang="en-US" sz="6000" b="1" dirty="0">
                <a:solidFill>
                  <a:srgbClr val="003300"/>
                </a:solidFill>
                <a:effectLst>
                  <a:outerShdw blurRad="38100" dist="38100" dir="2700000" algn="tl">
                    <a:srgbClr val="000000">
                      <a:alpha val="43137"/>
                    </a:srgbClr>
                  </a:outerShdw>
                </a:effectLst>
                <a:latin typeface="+mj-lt"/>
                <a:cs typeface="Tahoma" pitchFamily="34" charset="0"/>
              </a:rPr>
              <a:t> </a:t>
            </a:r>
            <a:r>
              <a:rPr lang="en-US" sz="6000" b="1" dirty="0" err="1">
                <a:solidFill>
                  <a:srgbClr val="003300"/>
                </a:solidFill>
                <a:effectLst>
                  <a:outerShdw blurRad="38100" dist="38100" dir="2700000" algn="tl">
                    <a:srgbClr val="000000">
                      <a:alpha val="43137"/>
                    </a:srgbClr>
                  </a:outerShdw>
                </a:effectLst>
                <a:latin typeface="+mj-lt"/>
                <a:cs typeface="Tahoma" pitchFamily="34" charset="0"/>
              </a:rPr>
              <a:t>niên</a:t>
            </a:r>
            <a:endParaRPr lang="en-US" sz="6000" b="1" dirty="0">
              <a:solidFill>
                <a:srgbClr val="003300"/>
              </a:solidFill>
              <a:effectLst>
                <a:outerShdw blurRad="38100" dist="38100" dir="2700000" algn="tl">
                  <a:srgbClr val="000000">
                    <a:alpha val="43137"/>
                  </a:srgbClr>
                </a:outerShdw>
              </a:effectLst>
              <a:latin typeface="+mj-lt"/>
              <a:cs typeface="Tahoma" pitchFamily="34" charset="0"/>
            </a:endParaRPr>
          </a:p>
        </p:txBody>
      </p:sp>
      <p:sp>
        <p:nvSpPr>
          <p:cNvPr id="92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1495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024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88453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921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xmlns="" id="{188E73F2-AE98-4232-8493-E821F7286501}"/>
              </a:ext>
            </a:extLst>
          </p:cNvPr>
          <p:cNvSpPr txBox="1"/>
          <p:nvPr/>
        </p:nvSpPr>
        <p:spPr>
          <a:xfrm>
            <a:off x="4114800" y="2952750"/>
            <a:ext cx="4953000" cy="1077218"/>
          </a:xfrm>
          <a:prstGeom prst="rect">
            <a:avLst/>
          </a:prstGeom>
          <a:noFill/>
        </p:spPr>
        <p:txBody>
          <a:bodyPr wrap="square" rtlCol="0">
            <a:spAutoFit/>
          </a:bodyPr>
          <a:lstStyle/>
          <a:p>
            <a:pPr algn="ctr"/>
            <a:r>
              <a:rPr lang="en-US" sz="3600" b="1" dirty="0" err="1">
                <a:solidFill>
                  <a:srgbClr val="FF0000"/>
                </a:solidFill>
                <a:latin typeface="+mj-lt"/>
              </a:rPr>
              <a:t>Dâng</a:t>
            </a:r>
            <a:r>
              <a:rPr lang="en-US" sz="3600" b="1" dirty="0">
                <a:solidFill>
                  <a:srgbClr val="FF0000"/>
                </a:solidFill>
                <a:latin typeface="+mj-lt"/>
              </a:rPr>
              <a:t> </a:t>
            </a:r>
            <a:r>
              <a:rPr lang="en-US" sz="3600" b="1" dirty="0" err="1">
                <a:solidFill>
                  <a:srgbClr val="FF0000"/>
                </a:solidFill>
                <a:latin typeface="+mj-lt"/>
              </a:rPr>
              <a:t>Tâm</a:t>
            </a:r>
            <a:r>
              <a:rPr lang="en-US" sz="3600" b="1" dirty="0">
                <a:solidFill>
                  <a:srgbClr val="FF0000"/>
                </a:solidFill>
                <a:latin typeface="+mj-lt"/>
              </a:rPr>
              <a:t> </a:t>
            </a:r>
            <a:r>
              <a:rPr lang="en-US" sz="3600" b="1" dirty="0" err="1">
                <a:solidFill>
                  <a:srgbClr val="FF0000"/>
                </a:solidFill>
                <a:latin typeface="+mj-lt"/>
              </a:rPr>
              <a:t>Tình</a:t>
            </a:r>
            <a:r>
              <a:rPr lang="en-US" sz="3600" b="1" dirty="0">
                <a:solidFill>
                  <a:srgbClr val="FF0000"/>
                </a:solidFill>
                <a:latin typeface="+mj-lt"/>
              </a:rPr>
              <a:t> Đ</a:t>
            </a:r>
            <a:r>
              <a:rPr lang="vi-VN" sz="3600" b="1" dirty="0">
                <a:solidFill>
                  <a:srgbClr val="FF0000"/>
                </a:solidFill>
                <a:latin typeface="+mj-lt"/>
              </a:rPr>
              <a:t>ơ</a:t>
            </a:r>
            <a:r>
              <a:rPr lang="en-US" sz="3600" b="1" dirty="0">
                <a:solidFill>
                  <a:srgbClr val="FF0000"/>
                </a:solidFill>
                <a:latin typeface="+mj-lt"/>
              </a:rPr>
              <a:t>n S</a:t>
            </a:r>
            <a:r>
              <a:rPr lang="vi-VN" sz="3600" b="1" dirty="0">
                <a:solidFill>
                  <a:srgbClr val="FF0000"/>
                </a:solidFill>
                <a:latin typeface="+mj-lt"/>
              </a:rPr>
              <a:t>ơ</a:t>
            </a:r>
            <a:endParaRPr lang="en-US" sz="3600" b="1" dirty="0">
              <a:solidFill>
                <a:srgbClr val="FF0000"/>
              </a:solidFill>
              <a:latin typeface="+mj-lt"/>
            </a:endParaRPr>
          </a:p>
          <a:p>
            <a:pPr algn="ctr"/>
            <a:r>
              <a:rPr lang="en-US" sz="2800" b="1" dirty="0" err="1">
                <a:solidFill>
                  <a:srgbClr val="FF0000"/>
                </a:solidFill>
                <a:latin typeface="+mj-lt"/>
              </a:rPr>
              <a:t>Vị</a:t>
            </a:r>
            <a:r>
              <a:rPr lang="en-US" sz="2800" b="1" dirty="0">
                <a:solidFill>
                  <a:srgbClr val="FF0000"/>
                </a:solidFill>
                <a:latin typeface="+mj-lt"/>
              </a:rPr>
              <a:t> </a:t>
            </a:r>
            <a:r>
              <a:rPr lang="en-US" sz="2800" b="1" dirty="0" err="1">
                <a:solidFill>
                  <a:srgbClr val="FF0000"/>
                </a:solidFill>
                <a:latin typeface="+mj-lt"/>
              </a:rPr>
              <a:t>Thiên</a:t>
            </a:r>
            <a:endParaRPr lang="en-US" sz="2800" b="1" dirty="0">
              <a:solidFill>
                <a:srgbClr val="FF0000"/>
              </a:solidFill>
              <a:latin typeface="+mj-lt"/>
            </a:endParaRPr>
          </a:p>
        </p:txBody>
      </p:sp>
    </p:spTree>
    <p:extLst>
      <p:ext uri="{BB962C8B-B14F-4D97-AF65-F5344CB8AC3E}">
        <p14:creationId xmlns:p14="http://schemas.microsoft.com/office/powerpoint/2010/main" val="428083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0000"/>
                </a:solidFill>
                <a:effectLst/>
              </a:rPr>
              <a:t>Tk1:</a:t>
            </a:r>
            <a:r>
              <a:rPr lang="en-US" sz="6000" b="0" dirty="0">
                <a:solidFill>
                  <a:srgbClr val="003300"/>
                </a:solidFill>
                <a:effectLst/>
              </a:rPr>
              <a:t> </a:t>
            </a:r>
            <a:r>
              <a:rPr lang="vi-VN" sz="6000" b="0" dirty="0">
                <a:solidFill>
                  <a:srgbClr val="003300"/>
                </a:solidFill>
                <a:effectLst/>
              </a:rPr>
              <a:t>Dâng </a:t>
            </a:r>
            <a:r>
              <a:rPr lang="en-US" sz="6000" b="0" dirty="0" err="1">
                <a:solidFill>
                  <a:srgbClr val="003300"/>
                </a:solidFill>
                <a:effectLst/>
              </a:rPr>
              <a:t>về</a:t>
            </a:r>
            <a:r>
              <a:rPr lang="en-US" sz="6000" b="0" dirty="0">
                <a:solidFill>
                  <a:srgbClr val="003300"/>
                </a:solidFill>
                <a:effectLst/>
              </a:rPr>
              <a:t> </a:t>
            </a:r>
            <a:r>
              <a:rPr lang="en-US" sz="6000" b="0" dirty="0" err="1">
                <a:solidFill>
                  <a:srgbClr val="003300"/>
                </a:solidFill>
                <a:effectLst/>
              </a:rPr>
              <a:t>nhan</a:t>
            </a:r>
            <a:r>
              <a:rPr lang="en-US" sz="6000" b="0" dirty="0">
                <a:solidFill>
                  <a:srgbClr val="003300"/>
                </a:solidFill>
                <a:effectLst/>
              </a:rPr>
              <a:t> </a:t>
            </a:r>
            <a:r>
              <a:rPr lang="en-US" sz="6000" b="0" dirty="0" err="1">
                <a:solidFill>
                  <a:srgbClr val="003300"/>
                </a:solidFill>
                <a:effectLst/>
              </a:rPr>
              <a:t>Thiên</a:t>
            </a:r>
            <a:r>
              <a:rPr lang="en-US" sz="6000" b="0" dirty="0">
                <a:solidFill>
                  <a:srgbClr val="003300"/>
                </a:solidFill>
                <a:effectLst/>
              </a:rPr>
              <a:t> </a:t>
            </a:r>
            <a:r>
              <a:rPr lang="en-US" sz="6000" b="0" dirty="0" err="1">
                <a:solidFill>
                  <a:srgbClr val="003300"/>
                </a:solidFill>
                <a:effectLst/>
              </a:rPr>
              <a:t>Chúa</a:t>
            </a:r>
            <a:r>
              <a:rPr lang="en-US" sz="6000" b="0" dirty="0">
                <a:solidFill>
                  <a:srgbClr val="003300"/>
                </a:solidFill>
                <a:effectLst/>
              </a:rPr>
              <a:t> </a:t>
            </a:r>
            <a:r>
              <a:rPr lang="en-US" sz="6000" b="0" dirty="0" err="1">
                <a:solidFill>
                  <a:srgbClr val="003300"/>
                </a:solidFill>
                <a:effectLst/>
              </a:rPr>
              <a:t>t</a:t>
            </a:r>
            <a:r>
              <a:rPr lang="en-US" sz="6000" dirty="0" err="1">
                <a:solidFill>
                  <a:srgbClr val="003300"/>
                </a:solidFill>
              </a:rPr>
              <a:t>ừ</a:t>
            </a:r>
            <a:r>
              <a:rPr lang="en-US" sz="6000" dirty="0">
                <a:solidFill>
                  <a:srgbClr val="003300"/>
                </a:solidFill>
              </a:rPr>
              <a:t> </a:t>
            </a:r>
            <a:r>
              <a:rPr lang="en-US" sz="6000" dirty="0" err="1">
                <a:solidFill>
                  <a:srgbClr val="003300"/>
                </a:solidFill>
              </a:rPr>
              <a:t>nhân</a:t>
            </a:r>
            <a:r>
              <a:rPr lang="en-US" sz="6000" dirty="0">
                <a:solidFill>
                  <a:srgbClr val="003300"/>
                </a:solidFill>
              </a:rPr>
              <a:t> </a:t>
            </a:r>
            <a:r>
              <a:rPr lang="en-US" sz="6000" dirty="0" err="1">
                <a:solidFill>
                  <a:srgbClr val="003300"/>
                </a:solidFill>
              </a:rPr>
              <a:t>lúa</a:t>
            </a:r>
            <a:r>
              <a:rPr lang="en-US" sz="6000" dirty="0">
                <a:solidFill>
                  <a:srgbClr val="003300"/>
                </a:solidFill>
              </a:rPr>
              <a:t> </a:t>
            </a:r>
            <a:r>
              <a:rPr lang="en-US" sz="6000" dirty="0" err="1">
                <a:solidFill>
                  <a:srgbClr val="003300"/>
                </a:solidFill>
              </a:rPr>
              <a:t>thu</a:t>
            </a:r>
            <a:r>
              <a:rPr lang="en-US" sz="6000" dirty="0">
                <a:solidFill>
                  <a:srgbClr val="003300"/>
                </a:solidFill>
              </a:rPr>
              <a:t> </a:t>
            </a:r>
            <a:r>
              <a:rPr lang="en-US" sz="6000" dirty="0" err="1">
                <a:solidFill>
                  <a:srgbClr val="003300"/>
                </a:solidFill>
              </a:rPr>
              <a:t>đã</a:t>
            </a:r>
            <a:r>
              <a:rPr lang="en-US" sz="6000" dirty="0">
                <a:solidFill>
                  <a:srgbClr val="003300"/>
                </a:solidFill>
              </a:rPr>
              <a:t> chin </a:t>
            </a:r>
            <a:r>
              <a:rPr lang="en-US" sz="6000" dirty="0" err="1">
                <a:solidFill>
                  <a:srgbClr val="003300"/>
                </a:solidFill>
              </a:rPr>
              <a:t>vàng</a:t>
            </a:r>
            <a:r>
              <a:rPr lang="en-US" sz="6000" dirty="0">
                <a:solidFill>
                  <a:srgbClr val="003300"/>
                </a:solidFill>
              </a:rPr>
              <a:t>. Do </a:t>
            </a:r>
            <a:r>
              <a:rPr lang="en-US" sz="6000" dirty="0" err="1">
                <a:solidFill>
                  <a:srgbClr val="003300"/>
                </a:solidFill>
              </a:rPr>
              <a:t>bàn</a:t>
            </a:r>
            <a:r>
              <a:rPr lang="en-US" sz="6000" dirty="0">
                <a:solidFill>
                  <a:srgbClr val="003300"/>
                </a:solidFill>
              </a:rPr>
              <a:t> </a:t>
            </a:r>
            <a:r>
              <a:rPr lang="en-US" sz="6000" dirty="0" err="1">
                <a:solidFill>
                  <a:srgbClr val="003300"/>
                </a:solidFill>
              </a:rPr>
              <a:t>tay</a:t>
            </a:r>
            <a:r>
              <a:rPr lang="en-US" sz="6000" dirty="0">
                <a:solidFill>
                  <a:srgbClr val="003300"/>
                </a:solidFill>
              </a:rPr>
              <a:t> lao </a:t>
            </a:r>
            <a:r>
              <a:rPr lang="en-US" sz="6000" dirty="0" err="1">
                <a:solidFill>
                  <a:srgbClr val="003300"/>
                </a:solidFill>
              </a:rPr>
              <a:t>tác</a:t>
            </a:r>
            <a:r>
              <a:rPr lang="en-US" sz="6000" dirty="0">
                <a:solidFill>
                  <a:srgbClr val="003300"/>
                </a:solidFill>
              </a:rPr>
              <a:t> </a:t>
            </a:r>
            <a:r>
              <a:rPr lang="en-US" sz="6000" dirty="0" err="1">
                <a:solidFill>
                  <a:srgbClr val="003300"/>
                </a:solidFill>
              </a:rPr>
              <a:t>làm</a:t>
            </a:r>
            <a:r>
              <a:rPr lang="en-US" sz="6000" dirty="0">
                <a:solidFill>
                  <a:srgbClr val="003300"/>
                </a:solidFill>
              </a:rPr>
              <a:t> ra </a:t>
            </a:r>
            <a:r>
              <a:rPr lang="en-US" sz="6000" dirty="0" err="1">
                <a:solidFill>
                  <a:srgbClr val="003300"/>
                </a:solidFill>
              </a:rPr>
              <a:t>kết</a:t>
            </a:r>
            <a:r>
              <a:rPr lang="en-US" sz="6000" dirty="0">
                <a:solidFill>
                  <a:srgbClr val="003300"/>
                </a:solidFill>
              </a:rPr>
              <a:t> </a:t>
            </a:r>
            <a:r>
              <a:rPr lang="en-US" sz="6000" dirty="0" err="1">
                <a:solidFill>
                  <a:srgbClr val="003300"/>
                </a:solidFill>
              </a:rPr>
              <a:t>nên</a:t>
            </a:r>
            <a:r>
              <a:rPr lang="en-US" sz="6000" dirty="0">
                <a:solidFill>
                  <a:srgbClr val="003300"/>
                </a:solidFill>
              </a:rPr>
              <a:t> </a:t>
            </a:r>
            <a:r>
              <a:rPr lang="en-US" sz="6000" dirty="0" err="1">
                <a:solidFill>
                  <a:srgbClr val="003300"/>
                </a:solidFill>
              </a:rPr>
              <a:t>thành</a:t>
            </a:r>
            <a:r>
              <a:rPr lang="en-US" sz="6000" dirty="0">
                <a:solidFill>
                  <a:srgbClr val="003300"/>
                </a:solidFill>
              </a:rPr>
              <a:t> </a:t>
            </a:r>
            <a:r>
              <a:rPr lang="en-US" sz="6000" dirty="0" err="1">
                <a:solidFill>
                  <a:srgbClr val="003300"/>
                </a:solidFill>
              </a:rPr>
              <a:t>bánh</a:t>
            </a:r>
            <a:r>
              <a:rPr lang="en-US" sz="6000" dirty="0">
                <a:solidFill>
                  <a:srgbClr val="003300"/>
                </a:solidFill>
              </a:rPr>
              <a:t> </a:t>
            </a:r>
            <a:r>
              <a:rPr lang="en-US" sz="6000" dirty="0" err="1">
                <a:solidFill>
                  <a:srgbClr val="003300"/>
                </a:solidFill>
              </a:rPr>
              <a:t>th</a:t>
            </a:r>
            <a:r>
              <a:rPr lang="vi-VN" sz="6000" dirty="0">
                <a:solidFill>
                  <a:srgbClr val="003300"/>
                </a:solidFill>
              </a:rPr>
              <a:t>ơ</a:t>
            </a:r>
            <a:r>
              <a:rPr lang="en-US" sz="6000" dirty="0">
                <a:solidFill>
                  <a:srgbClr val="003300"/>
                </a:solidFill>
              </a:rPr>
              <a:t>m</a:t>
            </a:r>
            <a:endParaRPr lang="en-US" sz="60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0000"/>
                </a:solidFill>
                <a:effectLst/>
              </a:rPr>
              <a:t>Đk</a:t>
            </a:r>
            <a:r>
              <a:rPr lang="en-US" b="0" u="sng" dirty="0">
                <a:solidFill>
                  <a:srgbClr val="FF0000"/>
                </a:solidFill>
                <a:effectLst/>
              </a:rPr>
              <a:t>:</a:t>
            </a:r>
            <a:r>
              <a:rPr lang="en-US" b="0" dirty="0">
                <a:solidFill>
                  <a:srgbClr val="FF0000"/>
                </a:solidFill>
                <a:effectLst/>
              </a:rPr>
              <a:t> </a:t>
            </a:r>
            <a:r>
              <a:rPr lang="en-US" b="0" dirty="0" err="1">
                <a:solidFill>
                  <a:srgbClr val="003300"/>
                </a:solidFill>
                <a:effectLst/>
              </a:rPr>
              <a:t>Kính</a:t>
            </a:r>
            <a:r>
              <a:rPr lang="en-US" b="0" dirty="0">
                <a:solidFill>
                  <a:srgbClr val="003300"/>
                </a:solidFill>
                <a:effectLst/>
              </a:rPr>
              <a:t> </a:t>
            </a:r>
            <a:r>
              <a:rPr lang="en-US" b="0" dirty="0" err="1">
                <a:solidFill>
                  <a:srgbClr val="003300"/>
                </a:solidFill>
                <a:effectLst/>
              </a:rPr>
              <a:t>tiến</a:t>
            </a:r>
            <a:r>
              <a:rPr lang="en-US" b="0" dirty="0">
                <a:solidFill>
                  <a:srgbClr val="003300"/>
                </a:solidFill>
                <a:effectLst/>
              </a:rPr>
              <a:t> </a:t>
            </a:r>
            <a:r>
              <a:rPr lang="en-US" b="0" dirty="0" err="1">
                <a:solidFill>
                  <a:srgbClr val="003300"/>
                </a:solidFill>
                <a:effectLst/>
              </a:rPr>
              <a:t>lên</a:t>
            </a:r>
            <a:r>
              <a:rPr lang="en-US" b="0" dirty="0">
                <a:solidFill>
                  <a:srgbClr val="003300"/>
                </a:solidFill>
                <a:effectLst/>
              </a:rPr>
              <a:t> </a:t>
            </a:r>
            <a:r>
              <a:rPr lang="en-US" b="0" dirty="0" err="1">
                <a:solidFill>
                  <a:srgbClr val="003300"/>
                </a:solidFill>
                <a:effectLst/>
              </a:rPr>
              <a:t>Ngài</a:t>
            </a:r>
            <a:r>
              <a:rPr lang="en-US" b="0" dirty="0">
                <a:solidFill>
                  <a:srgbClr val="003300"/>
                </a:solidFill>
                <a:effectLst/>
              </a:rPr>
              <a:t> </a:t>
            </a:r>
            <a:r>
              <a:rPr lang="en-US" b="0" dirty="0" err="1">
                <a:solidFill>
                  <a:srgbClr val="003300"/>
                </a:solidFill>
                <a:effectLst/>
              </a:rPr>
              <a:t>lễ</a:t>
            </a:r>
            <a:r>
              <a:rPr lang="en-US" b="0" dirty="0">
                <a:solidFill>
                  <a:srgbClr val="003300"/>
                </a:solidFill>
                <a:effectLst/>
              </a:rPr>
              <a:t> </a:t>
            </a:r>
            <a:r>
              <a:rPr lang="en-US" b="0" dirty="0" err="1">
                <a:solidFill>
                  <a:srgbClr val="003300"/>
                </a:solidFill>
                <a:effectLst/>
              </a:rPr>
              <a:t>dâng</a:t>
            </a:r>
            <a:r>
              <a:rPr lang="en-US" b="0" dirty="0">
                <a:solidFill>
                  <a:srgbClr val="003300"/>
                </a:solidFill>
                <a:effectLst/>
              </a:rPr>
              <a:t> </a:t>
            </a:r>
            <a:r>
              <a:rPr lang="en-US" b="0" dirty="0" err="1">
                <a:solidFill>
                  <a:srgbClr val="003300"/>
                </a:solidFill>
                <a:effectLst/>
              </a:rPr>
              <a:t>để</a:t>
            </a:r>
            <a:r>
              <a:rPr lang="en-US" b="0" dirty="0">
                <a:solidFill>
                  <a:srgbClr val="003300"/>
                </a:solidFill>
                <a:effectLst/>
              </a:rPr>
              <a:t> </a:t>
            </a:r>
            <a:r>
              <a:rPr lang="en-US" b="0" dirty="0" err="1">
                <a:solidFill>
                  <a:srgbClr val="003300"/>
                </a:solidFill>
                <a:effectLst/>
              </a:rPr>
              <a:t>hiến</a:t>
            </a:r>
            <a:r>
              <a:rPr lang="en-US" b="0" dirty="0">
                <a:solidFill>
                  <a:srgbClr val="003300"/>
                </a:solidFill>
                <a:effectLst/>
              </a:rPr>
              <a:t> </a:t>
            </a:r>
            <a:r>
              <a:rPr lang="en-US" b="0" dirty="0" err="1">
                <a:solidFill>
                  <a:srgbClr val="003300"/>
                </a:solidFill>
                <a:effectLst/>
              </a:rPr>
              <a:t>tế</a:t>
            </a:r>
            <a:r>
              <a:rPr lang="en-US" b="0" dirty="0">
                <a:solidFill>
                  <a:srgbClr val="003300"/>
                </a:solidFill>
                <a:effectLst/>
              </a:rPr>
              <a:t> </a:t>
            </a:r>
            <a:r>
              <a:rPr lang="en-US" b="0" dirty="0" err="1">
                <a:solidFill>
                  <a:srgbClr val="003300"/>
                </a:solidFill>
                <a:effectLst/>
              </a:rPr>
              <a:t>v</a:t>
            </a:r>
            <a:r>
              <a:rPr lang="en-US" dirty="0" err="1">
                <a:solidFill>
                  <a:srgbClr val="003300"/>
                </a:solidFill>
              </a:rPr>
              <a:t>ới</a:t>
            </a:r>
            <a:r>
              <a:rPr lang="en-US" dirty="0">
                <a:solidFill>
                  <a:srgbClr val="003300"/>
                </a:solidFill>
              </a:rPr>
              <a:t> Con </a:t>
            </a:r>
            <a:r>
              <a:rPr lang="en-US" dirty="0" err="1">
                <a:solidFill>
                  <a:srgbClr val="003300"/>
                </a:solidFill>
              </a:rPr>
              <a:t>Một</a:t>
            </a:r>
            <a:r>
              <a:rPr lang="en-US" dirty="0">
                <a:solidFill>
                  <a:srgbClr val="003300"/>
                </a:solidFill>
              </a:rPr>
              <a:t> Cha, </a:t>
            </a:r>
            <a:r>
              <a:rPr lang="en-US" dirty="0" err="1">
                <a:solidFill>
                  <a:srgbClr val="003300"/>
                </a:solidFill>
              </a:rPr>
              <a:t>nh</a:t>
            </a:r>
            <a:r>
              <a:rPr lang="vi-VN" dirty="0">
                <a:solidFill>
                  <a:srgbClr val="003300"/>
                </a:solidFill>
              </a:rPr>
              <a:t>ư</a:t>
            </a:r>
            <a:r>
              <a:rPr lang="en-US" dirty="0">
                <a:solidFill>
                  <a:srgbClr val="003300"/>
                </a:solidFill>
              </a:rPr>
              <a:t> x</a:t>
            </a:r>
            <a:r>
              <a:rPr lang="vi-VN" dirty="0">
                <a:solidFill>
                  <a:srgbClr val="003300"/>
                </a:solidFill>
              </a:rPr>
              <a:t>ư</a:t>
            </a:r>
            <a:r>
              <a:rPr lang="en-US" dirty="0">
                <a:solidFill>
                  <a:srgbClr val="003300"/>
                </a:solidFill>
              </a:rPr>
              <a:t>a Ng</a:t>
            </a:r>
            <a:r>
              <a:rPr lang="vi-VN" dirty="0">
                <a:solidFill>
                  <a:srgbClr val="003300"/>
                </a:solidFill>
              </a:rPr>
              <a:t>ư</a:t>
            </a:r>
            <a:r>
              <a:rPr lang="en-US" dirty="0" err="1">
                <a:solidFill>
                  <a:srgbClr val="003300"/>
                </a:solidFill>
              </a:rPr>
              <a:t>ời</a:t>
            </a:r>
            <a:r>
              <a:rPr lang="en-US" dirty="0">
                <a:solidFill>
                  <a:srgbClr val="003300"/>
                </a:solidFill>
              </a:rPr>
              <a:t> </a:t>
            </a:r>
            <a:r>
              <a:rPr lang="en-US" dirty="0" err="1">
                <a:solidFill>
                  <a:srgbClr val="003300"/>
                </a:solidFill>
              </a:rPr>
              <a:t>đã</a:t>
            </a:r>
            <a:r>
              <a:rPr lang="en-US" dirty="0">
                <a:solidFill>
                  <a:srgbClr val="003300"/>
                </a:solidFill>
              </a:rPr>
              <a:t> </a:t>
            </a:r>
            <a:r>
              <a:rPr lang="en-US" dirty="0" err="1">
                <a:solidFill>
                  <a:srgbClr val="003300"/>
                </a:solidFill>
              </a:rPr>
              <a:t>phó</a:t>
            </a:r>
            <a:r>
              <a:rPr lang="en-US" dirty="0">
                <a:solidFill>
                  <a:srgbClr val="003300"/>
                </a:solidFill>
              </a:rPr>
              <a:t> </a:t>
            </a:r>
            <a:r>
              <a:rPr lang="en-US" dirty="0" err="1">
                <a:solidFill>
                  <a:srgbClr val="003300"/>
                </a:solidFill>
              </a:rPr>
              <a:t>mình</a:t>
            </a:r>
            <a:r>
              <a:rPr lang="en-US" dirty="0">
                <a:solidFill>
                  <a:srgbClr val="003300"/>
                </a:solidFill>
              </a:rPr>
              <a:t> </a:t>
            </a:r>
            <a:r>
              <a:rPr lang="en-US" dirty="0" err="1">
                <a:solidFill>
                  <a:srgbClr val="003300"/>
                </a:solidFill>
              </a:rPr>
              <a:t>làm</a:t>
            </a:r>
            <a:r>
              <a:rPr lang="en-US" dirty="0">
                <a:solidFill>
                  <a:srgbClr val="003300"/>
                </a:solidFill>
              </a:rPr>
              <a:t> </a:t>
            </a:r>
            <a:r>
              <a:rPr lang="en-US" dirty="0" err="1">
                <a:solidFill>
                  <a:srgbClr val="003300"/>
                </a:solidFill>
              </a:rPr>
              <a:t>Thần</a:t>
            </a:r>
            <a:r>
              <a:rPr lang="en-US" dirty="0">
                <a:solidFill>
                  <a:srgbClr val="003300"/>
                </a:solidFill>
              </a:rPr>
              <a:t> L</a:t>
            </a:r>
            <a:r>
              <a:rPr lang="vi-VN" dirty="0">
                <a:solidFill>
                  <a:srgbClr val="003300"/>
                </a:solidFill>
              </a:rPr>
              <a:t>ư</a:t>
            </a:r>
            <a:r>
              <a:rPr lang="en-US" dirty="0" err="1">
                <a:solidFill>
                  <a:srgbClr val="003300"/>
                </a:solidFill>
              </a:rPr>
              <a:t>ơng</a:t>
            </a:r>
            <a:r>
              <a:rPr lang="en-US" dirty="0">
                <a:solidFill>
                  <a:srgbClr val="003300"/>
                </a:solidFill>
              </a:rPr>
              <a:t> </a:t>
            </a:r>
            <a:r>
              <a:rPr lang="en-US" dirty="0" err="1">
                <a:solidFill>
                  <a:srgbClr val="003300"/>
                </a:solidFill>
              </a:rPr>
              <a:t>nuôi</a:t>
            </a:r>
            <a:r>
              <a:rPr lang="en-US" dirty="0">
                <a:solidFill>
                  <a:srgbClr val="003300"/>
                </a:solidFill>
              </a:rPr>
              <a:t> d</a:t>
            </a:r>
            <a:r>
              <a:rPr lang="vi-VN" dirty="0">
                <a:solidFill>
                  <a:srgbClr val="003300"/>
                </a:solidFill>
              </a:rPr>
              <a:t>ư</a:t>
            </a:r>
            <a:r>
              <a:rPr lang="en-US" dirty="0" err="1">
                <a:solidFill>
                  <a:srgbClr val="003300"/>
                </a:solidFill>
              </a:rPr>
              <a:t>ỡng</a:t>
            </a:r>
            <a:r>
              <a:rPr lang="en-US" dirty="0">
                <a:solidFill>
                  <a:srgbClr val="003300"/>
                </a:solidFill>
              </a:rPr>
              <a:t> </a:t>
            </a:r>
            <a:r>
              <a:rPr lang="en-US" dirty="0" err="1">
                <a:solidFill>
                  <a:srgbClr val="003300"/>
                </a:solidFill>
              </a:rPr>
              <a:t>toàn</a:t>
            </a:r>
            <a:r>
              <a:rPr lang="en-US" dirty="0">
                <a:solidFill>
                  <a:srgbClr val="003300"/>
                </a:solidFill>
              </a:rPr>
              <a:t> </a:t>
            </a:r>
            <a:r>
              <a:rPr lang="en-US" dirty="0" err="1">
                <a:solidFill>
                  <a:srgbClr val="003300"/>
                </a:solidFill>
              </a:rPr>
              <a:t>dân</a:t>
            </a:r>
            <a:r>
              <a:rPr lang="en-US" dirty="0">
                <a:solidFill>
                  <a:srgbClr val="003300"/>
                </a:solidFill>
              </a:rPr>
              <a:t>. Xin Cha </a:t>
            </a:r>
            <a:r>
              <a:rPr lang="en-US" dirty="0" err="1">
                <a:solidFill>
                  <a:srgbClr val="003300"/>
                </a:solidFill>
              </a:rPr>
              <a:t>th</a:t>
            </a:r>
            <a:r>
              <a:rPr lang="vi-VN" dirty="0">
                <a:solidFill>
                  <a:srgbClr val="003300"/>
                </a:solidFill>
              </a:rPr>
              <a:t>ư</a:t>
            </a:r>
            <a:r>
              <a:rPr lang="en-US" dirty="0" err="1">
                <a:solidFill>
                  <a:srgbClr val="003300"/>
                </a:solidFill>
              </a:rPr>
              <a:t>ơng</a:t>
            </a:r>
            <a:r>
              <a:rPr lang="en-US" dirty="0">
                <a:solidFill>
                  <a:srgbClr val="003300"/>
                </a:solidFill>
              </a:rPr>
              <a:t> </a:t>
            </a:r>
            <a:r>
              <a:rPr lang="en-US" dirty="0" err="1">
                <a:solidFill>
                  <a:srgbClr val="003300"/>
                </a:solidFill>
              </a:rPr>
              <a:t>nhận</a:t>
            </a:r>
            <a:r>
              <a:rPr lang="en-US" dirty="0">
                <a:solidFill>
                  <a:srgbClr val="003300"/>
                </a:solidFill>
              </a:rPr>
              <a:t> </a:t>
            </a:r>
            <a:r>
              <a:rPr lang="en-US" dirty="0" err="1">
                <a:solidFill>
                  <a:srgbClr val="003300"/>
                </a:solidFill>
              </a:rPr>
              <a:t>những</a:t>
            </a:r>
            <a:r>
              <a:rPr lang="en-US" dirty="0">
                <a:solidFill>
                  <a:srgbClr val="003300"/>
                </a:solidFill>
              </a:rPr>
              <a:t> </a:t>
            </a:r>
            <a:r>
              <a:rPr lang="en-US" dirty="0" err="1">
                <a:solidFill>
                  <a:srgbClr val="003300"/>
                </a:solidFill>
              </a:rPr>
              <a:t>vui</a:t>
            </a:r>
            <a:r>
              <a:rPr lang="en-US" dirty="0">
                <a:solidFill>
                  <a:srgbClr val="003300"/>
                </a:solidFill>
              </a:rPr>
              <a:t> </a:t>
            </a:r>
            <a:r>
              <a:rPr lang="en-US" dirty="0" err="1">
                <a:solidFill>
                  <a:srgbClr val="003300"/>
                </a:solidFill>
              </a:rPr>
              <a:t>buồn</a:t>
            </a:r>
            <a:r>
              <a:rPr lang="en-US" dirty="0">
                <a:solidFill>
                  <a:srgbClr val="003300"/>
                </a:solidFill>
              </a:rPr>
              <a:t> </a:t>
            </a:r>
            <a:r>
              <a:rPr lang="vi-VN" dirty="0">
                <a:solidFill>
                  <a:srgbClr val="003300"/>
                </a:solidFill>
              </a:rPr>
              <a:t>ư</a:t>
            </a:r>
            <a:r>
              <a:rPr lang="en-US" dirty="0" err="1">
                <a:solidFill>
                  <a:srgbClr val="003300"/>
                </a:solidFill>
              </a:rPr>
              <a:t>ớc</a:t>
            </a:r>
            <a:r>
              <a:rPr lang="en-US" dirty="0">
                <a:solidFill>
                  <a:srgbClr val="003300"/>
                </a:solidFill>
              </a:rPr>
              <a:t> </a:t>
            </a:r>
            <a:r>
              <a:rPr lang="en-US" dirty="0" err="1">
                <a:solidFill>
                  <a:srgbClr val="003300"/>
                </a:solidFill>
              </a:rPr>
              <a:t>mong</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tháng</a:t>
            </a:r>
            <a:r>
              <a:rPr lang="en-US" dirty="0">
                <a:solidFill>
                  <a:srgbClr val="003300"/>
                </a:solidFill>
              </a:rPr>
              <a:t> qua, </a:t>
            </a:r>
            <a:r>
              <a:rPr lang="en-US" dirty="0" err="1">
                <a:solidFill>
                  <a:srgbClr val="003300"/>
                </a:solidFill>
              </a:rPr>
              <a:t>th</a:t>
            </a:r>
            <a:r>
              <a:rPr lang="vi-VN" dirty="0">
                <a:solidFill>
                  <a:srgbClr val="003300"/>
                </a:solidFill>
              </a:rPr>
              <a:t>ư</a:t>
            </a:r>
            <a:r>
              <a:rPr lang="en-US" dirty="0" err="1">
                <a:solidFill>
                  <a:srgbClr val="003300"/>
                </a:solidFill>
              </a:rPr>
              <a:t>ơng</a:t>
            </a:r>
            <a:r>
              <a:rPr lang="en-US" dirty="0">
                <a:solidFill>
                  <a:srgbClr val="003300"/>
                </a:solidFill>
              </a:rPr>
              <a:t> ban </a:t>
            </a:r>
            <a:r>
              <a:rPr lang="en-US" dirty="0" err="1">
                <a:solidFill>
                  <a:srgbClr val="003300"/>
                </a:solidFill>
              </a:rPr>
              <a:t>phúc</a:t>
            </a:r>
            <a:r>
              <a:rPr lang="en-US" dirty="0">
                <a:solidFill>
                  <a:srgbClr val="003300"/>
                </a:solidFill>
              </a:rPr>
              <a:t> </a:t>
            </a:r>
            <a:r>
              <a:rPr lang="en-US" dirty="0" err="1">
                <a:solidFill>
                  <a:srgbClr val="003300"/>
                </a:solidFill>
              </a:rPr>
              <a:t>thiêng</a:t>
            </a:r>
            <a:r>
              <a:rPr lang="en-US" dirty="0">
                <a:solidFill>
                  <a:srgbClr val="003300"/>
                </a:solidFill>
              </a:rPr>
              <a:t> d</a:t>
            </a:r>
            <a:r>
              <a:rPr lang="vi-VN" dirty="0">
                <a:solidFill>
                  <a:srgbClr val="003300"/>
                </a:solidFill>
              </a:rPr>
              <a:t>ư</a:t>
            </a:r>
            <a:r>
              <a:rPr lang="en-US" dirty="0">
                <a:solidFill>
                  <a:srgbClr val="003300"/>
                </a:solidFill>
              </a:rPr>
              <a:t> </a:t>
            </a:r>
            <a:r>
              <a:rPr lang="en-US" dirty="0" err="1">
                <a:solidFill>
                  <a:srgbClr val="003300"/>
                </a:solidFill>
              </a:rPr>
              <a:t>tràn</a:t>
            </a:r>
            <a:r>
              <a:rPr lang="en-US" dirty="0">
                <a:solidFill>
                  <a:srgbClr val="003300"/>
                </a:solidFill>
              </a:rPr>
              <a:t> </a:t>
            </a:r>
            <a:r>
              <a:rPr lang="en-US" dirty="0" err="1">
                <a:solidFill>
                  <a:srgbClr val="003300"/>
                </a:solidFill>
              </a:rPr>
              <a:t>để</a:t>
            </a:r>
            <a:r>
              <a:rPr lang="en-US" dirty="0">
                <a:solidFill>
                  <a:srgbClr val="003300"/>
                </a:solidFill>
              </a:rPr>
              <a:t> </a:t>
            </a:r>
            <a:r>
              <a:rPr lang="en-US" dirty="0" err="1">
                <a:solidFill>
                  <a:srgbClr val="003300"/>
                </a:solidFill>
              </a:rPr>
              <a:t>muôn</a:t>
            </a:r>
            <a:r>
              <a:rPr lang="en-US" dirty="0">
                <a:solidFill>
                  <a:srgbClr val="003300"/>
                </a:solidFill>
              </a:rPr>
              <a:t> ng</a:t>
            </a:r>
            <a:r>
              <a:rPr lang="vi-VN" dirty="0">
                <a:solidFill>
                  <a:srgbClr val="003300"/>
                </a:solidFill>
              </a:rPr>
              <a:t>ư</a:t>
            </a:r>
            <a:r>
              <a:rPr lang="en-US" dirty="0" err="1">
                <a:solidFill>
                  <a:srgbClr val="003300"/>
                </a:solidFill>
              </a:rPr>
              <a:t>ời</a:t>
            </a:r>
            <a:r>
              <a:rPr lang="en-US" dirty="0">
                <a:solidFill>
                  <a:srgbClr val="003300"/>
                </a:solidFill>
              </a:rPr>
              <a:t> </a:t>
            </a:r>
            <a:r>
              <a:rPr lang="en-US" dirty="0" err="1">
                <a:solidFill>
                  <a:srgbClr val="003300"/>
                </a:solidFill>
              </a:rPr>
              <a:t>sống</a:t>
            </a:r>
            <a:r>
              <a:rPr lang="en-US" dirty="0">
                <a:solidFill>
                  <a:srgbClr val="003300"/>
                </a:solidFill>
              </a:rPr>
              <a:t> </a:t>
            </a:r>
            <a:r>
              <a:rPr lang="en-US" dirty="0" err="1">
                <a:solidFill>
                  <a:srgbClr val="003300"/>
                </a:solidFill>
              </a:rPr>
              <a:t>trong</a:t>
            </a:r>
            <a:r>
              <a:rPr lang="en-US" dirty="0">
                <a:solidFill>
                  <a:srgbClr val="003300"/>
                </a:solidFill>
              </a:rPr>
              <a:t> an </a:t>
            </a:r>
            <a:r>
              <a:rPr lang="en-US" dirty="0" err="1">
                <a:solidFill>
                  <a:srgbClr val="003300"/>
                </a:solidFill>
              </a:rPr>
              <a:t>bình</a:t>
            </a:r>
            <a:r>
              <a:rPr lang="en-US" dirty="0">
                <a:solidFill>
                  <a:srgbClr val="003300"/>
                </a:solidFill>
              </a:rPr>
              <a:t>. </a:t>
            </a:r>
            <a:endParaRPr lang="en-US" b="0" dirty="0">
              <a:solidFill>
                <a:srgbClr val="003300"/>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0000"/>
                </a:solidFill>
                <a:effectLst/>
              </a:rPr>
              <a:t>Tk2:</a:t>
            </a:r>
            <a:r>
              <a:rPr lang="en-US" sz="6000" b="0" dirty="0">
                <a:solidFill>
                  <a:schemeClr val="bg1"/>
                </a:solidFill>
                <a:effectLst/>
              </a:rPr>
              <a:t> </a:t>
            </a:r>
            <a:r>
              <a:rPr lang="en-US" sz="6000" dirty="0" err="1">
                <a:solidFill>
                  <a:srgbClr val="003300"/>
                </a:solidFill>
              </a:rPr>
              <a:t>Đây</a:t>
            </a:r>
            <a:r>
              <a:rPr lang="en-US" sz="6000" dirty="0">
                <a:solidFill>
                  <a:srgbClr val="003300"/>
                </a:solidFill>
              </a:rPr>
              <a:t> </a:t>
            </a:r>
            <a:r>
              <a:rPr lang="en-US" sz="6000" dirty="0" err="1">
                <a:solidFill>
                  <a:srgbClr val="003300"/>
                </a:solidFill>
              </a:rPr>
              <a:t>chùm</a:t>
            </a:r>
            <a:r>
              <a:rPr lang="en-US" sz="6000" dirty="0">
                <a:solidFill>
                  <a:srgbClr val="003300"/>
                </a:solidFill>
              </a:rPr>
              <a:t> </a:t>
            </a:r>
            <a:r>
              <a:rPr lang="en-US" sz="6000" dirty="0" err="1">
                <a:solidFill>
                  <a:srgbClr val="003300"/>
                </a:solidFill>
              </a:rPr>
              <a:t>nho</a:t>
            </a:r>
            <a:r>
              <a:rPr lang="en-US" sz="6000" dirty="0">
                <a:solidFill>
                  <a:srgbClr val="003300"/>
                </a:solidFill>
              </a:rPr>
              <a:t> t</a:t>
            </a:r>
            <a:r>
              <a:rPr lang="vi-VN" sz="6000" dirty="0">
                <a:solidFill>
                  <a:srgbClr val="003300"/>
                </a:solidFill>
              </a:rPr>
              <a:t>ư</a:t>
            </a:r>
            <a:r>
              <a:rPr lang="en-US" sz="6000" dirty="0" err="1">
                <a:solidFill>
                  <a:srgbClr val="003300"/>
                </a:solidFill>
              </a:rPr>
              <a:t>ơi</a:t>
            </a:r>
            <a:r>
              <a:rPr lang="en-US" sz="6000" dirty="0">
                <a:solidFill>
                  <a:srgbClr val="003300"/>
                </a:solidFill>
              </a:rPr>
              <a:t> </a:t>
            </a:r>
            <a:r>
              <a:rPr lang="en-US" sz="6000" dirty="0" err="1">
                <a:solidFill>
                  <a:srgbClr val="003300"/>
                </a:solidFill>
              </a:rPr>
              <a:t>tốt</a:t>
            </a:r>
            <a:r>
              <a:rPr lang="en-US" sz="6000" dirty="0">
                <a:solidFill>
                  <a:srgbClr val="003300"/>
                </a:solidFill>
              </a:rPr>
              <a:t> </a:t>
            </a:r>
            <a:r>
              <a:rPr lang="en-US" sz="6000" dirty="0" err="1">
                <a:solidFill>
                  <a:srgbClr val="003300"/>
                </a:solidFill>
              </a:rPr>
              <a:t>nặng</a:t>
            </a:r>
            <a:r>
              <a:rPr lang="en-US" sz="6000" dirty="0">
                <a:solidFill>
                  <a:srgbClr val="003300"/>
                </a:solidFill>
              </a:rPr>
              <a:t> </a:t>
            </a:r>
            <a:r>
              <a:rPr lang="en-US" sz="6000" dirty="0" err="1">
                <a:solidFill>
                  <a:srgbClr val="003300"/>
                </a:solidFill>
              </a:rPr>
              <a:t>trĩu</a:t>
            </a:r>
            <a:r>
              <a:rPr lang="en-US" sz="6000" dirty="0">
                <a:solidFill>
                  <a:srgbClr val="003300"/>
                </a:solidFill>
              </a:rPr>
              <a:t> </a:t>
            </a:r>
            <a:r>
              <a:rPr lang="en-US" sz="6000" dirty="0" err="1">
                <a:solidFill>
                  <a:srgbClr val="003300"/>
                </a:solidFill>
              </a:rPr>
              <a:t>kính</a:t>
            </a:r>
            <a:r>
              <a:rPr lang="en-US" sz="6000" dirty="0">
                <a:solidFill>
                  <a:srgbClr val="003300"/>
                </a:solidFill>
              </a:rPr>
              <a:t> </a:t>
            </a:r>
            <a:r>
              <a:rPr lang="en-US" sz="6000" dirty="0" err="1">
                <a:solidFill>
                  <a:srgbClr val="003300"/>
                </a:solidFill>
              </a:rPr>
              <a:t>dâng</a:t>
            </a:r>
            <a:r>
              <a:rPr lang="en-US" sz="6000" dirty="0">
                <a:solidFill>
                  <a:srgbClr val="003300"/>
                </a:solidFill>
              </a:rPr>
              <a:t> </a:t>
            </a:r>
            <a:r>
              <a:rPr lang="en-US" sz="6000" dirty="0" err="1">
                <a:solidFill>
                  <a:srgbClr val="003300"/>
                </a:solidFill>
              </a:rPr>
              <a:t>về</a:t>
            </a:r>
            <a:r>
              <a:rPr lang="en-US" sz="6000" dirty="0">
                <a:solidFill>
                  <a:srgbClr val="003300"/>
                </a:solidFill>
              </a:rPr>
              <a:t> </a:t>
            </a:r>
            <a:r>
              <a:rPr lang="en-US" sz="6000" dirty="0" err="1">
                <a:solidFill>
                  <a:srgbClr val="003300"/>
                </a:solidFill>
              </a:rPr>
              <a:t>Chúa</a:t>
            </a:r>
            <a:r>
              <a:rPr lang="en-US" sz="6000" dirty="0">
                <a:solidFill>
                  <a:srgbClr val="003300"/>
                </a:solidFill>
              </a:rPr>
              <a:t> </a:t>
            </a:r>
            <a:r>
              <a:rPr lang="en-US" sz="6000" dirty="0" err="1">
                <a:solidFill>
                  <a:srgbClr val="003300"/>
                </a:solidFill>
              </a:rPr>
              <a:t>trời</a:t>
            </a:r>
            <a:r>
              <a:rPr lang="en-US" sz="6000" dirty="0">
                <a:solidFill>
                  <a:srgbClr val="003300"/>
                </a:solidFill>
              </a:rPr>
              <a:t>. Do </a:t>
            </a:r>
            <a:r>
              <a:rPr lang="en-US" sz="6000" dirty="0" err="1">
                <a:solidFill>
                  <a:srgbClr val="003300"/>
                </a:solidFill>
              </a:rPr>
              <a:t>bàn</a:t>
            </a:r>
            <a:r>
              <a:rPr lang="en-US" sz="6000" dirty="0">
                <a:solidFill>
                  <a:srgbClr val="003300"/>
                </a:solidFill>
              </a:rPr>
              <a:t> </a:t>
            </a:r>
            <a:r>
              <a:rPr lang="en-US" sz="6000" dirty="0" err="1">
                <a:solidFill>
                  <a:srgbClr val="003300"/>
                </a:solidFill>
              </a:rPr>
              <a:t>tay</a:t>
            </a:r>
            <a:r>
              <a:rPr lang="en-US" sz="6000" dirty="0">
                <a:solidFill>
                  <a:srgbClr val="003300"/>
                </a:solidFill>
              </a:rPr>
              <a:t> </a:t>
            </a:r>
            <a:r>
              <a:rPr lang="en-US" sz="6000" dirty="0" err="1">
                <a:solidFill>
                  <a:srgbClr val="003300"/>
                </a:solidFill>
              </a:rPr>
              <a:t>cần</a:t>
            </a:r>
            <a:r>
              <a:rPr lang="en-US" sz="6000" dirty="0">
                <a:solidFill>
                  <a:srgbClr val="003300"/>
                </a:solidFill>
              </a:rPr>
              <a:t> lao </a:t>
            </a:r>
            <a:r>
              <a:rPr lang="en-US" sz="6000" dirty="0" err="1">
                <a:solidFill>
                  <a:srgbClr val="003300"/>
                </a:solidFill>
              </a:rPr>
              <a:t>vun</a:t>
            </a:r>
            <a:r>
              <a:rPr lang="en-US" sz="6000" dirty="0">
                <a:solidFill>
                  <a:srgbClr val="003300"/>
                </a:solidFill>
              </a:rPr>
              <a:t> t</a:t>
            </a:r>
            <a:r>
              <a:rPr lang="vi-VN" sz="6000" dirty="0">
                <a:solidFill>
                  <a:srgbClr val="003300"/>
                </a:solidFill>
              </a:rPr>
              <a:t>ư</a:t>
            </a:r>
            <a:r>
              <a:rPr lang="en-US" sz="6000" dirty="0" err="1">
                <a:solidFill>
                  <a:srgbClr val="003300"/>
                </a:solidFill>
              </a:rPr>
              <a:t>ới</a:t>
            </a:r>
            <a:r>
              <a:rPr lang="en-US" sz="6000" dirty="0">
                <a:solidFill>
                  <a:srgbClr val="003300"/>
                </a:solidFill>
              </a:rPr>
              <a:t> </a:t>
            </a:r>
            <a:r>
              <a:rPr lang="en-US" sz="6000" dirty="0" err="1">
                <a:solidFill>
                  <a:srgbClr val="003300"/>
                </a:solidFill>
              </a:rPr>
              <a:t>ép</a:t>
            </a:r>
            <a:r>
              <a:rPr lang="en-US" sz="6000" dirty="0">
                <a:solidFill>
                  <a:srgbClr val="003300"/>
                </a:solidFill>
              </a:rPr>
              <a:t> </a:t>
            </a:r>
            <a:r>
              <a:rPr lang="en-US" sz="6000" dirty="0" err="1">
                <a:solidFill>
                  <a:srgbClr val="003300"/>
                </a:solidFill>
              </a:rPr>
              <a:t>nên</a:t>
            </a:r>
            <a:r>
              <a:rPr lang="en-US" sz="6000" dirty="0">
                <a:solidFill>
                  <a:srgbClr val="003300"/>
                </a:solidFill>
              </a:rPr>
              <a:t> r</a:t>
            </a:r>
            <a:r>
              <a:rPr lang="vi-VN" sz="6000" dirty="0">
                <a:solidFill>
                  <a:srgbClr val="003300"/>
                </a:solidFill>
              </a:rPr>
              <a:t>ư</a:t>
            </a:r>
            <a:r>
              <a:rPr lang="en-US" sz="6000" dirty="0" err="1">
                <a:solidFill>
                  <a:srgbClr val="003300"/>
                </a:solidFill>
              </a:rPr>
              <a:t>ợu</a:t>
            </a:r>
            <a:r>
              <a:rPr lang="en-US" sz="6000" dirty="0">
                <a:solidFill>
                  <a:srgbClr val="003300"/>
                </a:solidFill>
              </a:rPr>
              <a:t> </a:t>
            </a:r>
            <a:r>
              <a:rPr lang="en-US" sz="6000" dirty="0" err="1">
                <a:solidFill>
                  <a:srgbClr val="003300"/>
                </a:solidFill>
              </a:rPr>
              <a:t>ngát</a:t>
            </a:r>
            <a:r>
              <a:rPr lang="en-US" sz="6000" dirty="0">
                <a:solidFill>
                  <a:srgbClr val="003300"/>
                </a:solidFill>
              </a:rPr>
              <a:t> h</a:t>
            </a:r>
            <a:r>
              <a:rPr lang="vi-VN" sz="6000" dirty="0">
                <a:solidFill>
                  <a:srgbClr val="003300"/>
                </a:solidFill>
              </a:rPr>
              <a:t>ư</a:t>
            </a:r>
            <a:r>
              <a:rPr lang="en-US" sz="6000" dirty="0" err="1">
                <a:solidFill>
                  <a:srgbClr val="003300"/>
                </a:solidFill>
              </a:rPr>
              <a:t>ơng</a:t>
            </a:r>
            <a:r>
              <a:rPr lang="en-US" sz="6000" dirty="0">
                <a:solidFill>
                  <a:srgbClr val="003300"/>
                </a:solidFill>
              </a:rPr>
              <a:t>. </a:t>
            </a:r>
            <a:endParaRPr lang="en-US" sz="6000" b="0" dirty="0">
              <a:solidFill>
                <a:srgbClr val="003300"/>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err="1">
                <a:solidFill>
                  <a:srgbClr val="FF0000"/>
                </a:solidFill>
              </a:rPr>
              <a:t>Đk</a:t>
            </a:r>
            <a:r>
              <a:rPr lang="en-US" u="sng" dirty="0">
                <a:solidFill>
                  <a:srgbClr val="FF0000"/>
                </a:solidFill>
              </a:rPr>
              <a:t>:</a:t>
            </a:r>
            <a:r>
              <a:rPr lang="en-US" dirty="0">
                <a:solidFill>
                  <a:schemeClr val="bg1"/>
                </a:solidFill>
              </a:rPr>
              <a:t> </a:t>
            </a:r>
            <a:r>
              <a:rPr lang="en-US" dirty="0" err="1">
                <a:solidFill>
                  <a:srgbClr val="003300"/>
                </a:solidFill>
              </a:rPr>
              <a:t>Kính</a:t>
            </a:r>
            <a:r>
              <a:rPr lang="en-US" dirty="0">
                <a:solidFill>
                  <a:srgbClr val="003300"/>
                </a:solidFill>
              </a:rPr>
              <a:t> </a:t>
            </a:r>
            <a:r>
              <a:rPr lang="en-US" dirty="0" err="1">
                <a:solidFill>
                  <a:srgbClr val="003300"/>
                </a:solidFill>
              </a:rPr>
              <a:t>tiến</a:t>
            </a:r>
            <a:r>
              <a:rPr lang="en-US" dirty="0">
                <a:solidFill>
                  <a:srgbClr val="003300"/>
                </a:solidFill>
              </a:rPr>
              <a:t> </a:t>
            </a:r>
            <a:r>
              <a:rPr lang="en-US" dirty="0" err="1">
                <a:solidFill>
                  <a:srgbClr val="003300"/>
                </a:solidFill>
              </a:rPr>
              <a:t>lên</a:t>
            </a:r>
            <a:r>
              <a:rPr lang="en-US" dirty="0">
                <a:solidFill>
                  <a:srgbClr val="003300"/>
                </a:solidFill>
              </a:rPr>
              <a:t> </a:t>
            </a:r>
            <a:r>
              <a:rPr lang="en-US" dirty="0" err="1">
                <a:solidFill>
                  <a:srgbClr val="003300"/>
                </a:solidFill>
              </a:rPr>
              <a:t>Ngài</a:t>
            </a:r>
            <a:r>
              <a:rPr lang="en-US" dirty="0">
                <a:solidFill>
                  <a:srgbClr val="003300"/>
                </a:solidFill>
              </a:rPr>
              <a:t> </a:t>
            </a:r>
            <a:r>
              <a:rPr lang="en-US" dirty="0" err="1">
                <a:solidFill>
                  <a:srgbClr val="003300"/>
                </a:solidFill>
              </a:rPr>
              <a:t>lễ</a:t>
            </a:r>
            <a:r>
              <a:rPr lang="en-US" dirty="0">
                <a:solidFill>
                  <a:srgbClr val="003300"/>
                </a:solidFill>
              </a:rPr>
              <a:t> </a:t>
            </a:r>
            <a:r>
              <a:rPr lang="en-US" dirty="0" err="1">
                <a:solidFill>
                  <a:srgbClr val="003300"/>
                </a:solidFill>
              </a:rPr>
              <a:t>dâng</a:t>
            </a:r>
            <a:r>
              <a:rPr lang="en-US" dirty="0">
                <a:solidFill>
                  <a:srgbClr val="003300"/>
                </a:solidFill>
              </a:rPr>
              <a:t> </a:t>
            </a:r>
            <a:r>
              <a:rPr lang="en-US" dirty="0" err="1">
                <a:solidFill>
                  <a:srgbClr val="003300"/>
                </a:solidFill>
              </a:rPr>
              <a:t>để</a:t>
            </a:r>
            <a:r>
              <a:rPr lang="en-US" dirty="0">
                <a:solidFill>
                  <a:srgbClr val="003300"/>
                </a:solidFill>
              </a:rPr>
              <a:t> </a:t>
            </a:r>
            <a:r>
              <a:rPr lang="en-US" dirty="0" err="1">
                <a:solidFill>
                  <a:srgbClr val="003300"/>
                </a:solidFill>
              </a:rPr>
              <a:t>hiến</a:t>
            </a:r>
            <a:r>
              <a:rPr lang="en-US" dirty="0">
                <a:solidFill>
                  <a:srgbClr val="003300"/>
                </a:solidFill>
              </a:rPr>
              <a:t> </a:t>
            </a:r>
            <a:r>
              <a:rPr lang="en-US" dirty="0" err="1">
                <a:solidFill>
                  <a:srgbClr val="003300"/>
                </a:solidFill>
              </a:rPr>
              <a:t>tế</a:t>
            </a:r>
            <a:r>
              <a:rPr lang="en-US" dirty="0">
                <a:solidFill>
                  <a:srgbClr val="003300"/>
                </a:solidFill>
              </a:rPr>
              <a:t> </a:t>
            </a:r>
            <a:r>
              <a:rPr lang="en-US" dirty="0" err="1">
                <a:solidFill>
                  <a:srgbClr val="003300"/>
                </a:solidFill>
              </a:rPr>
              <a:t>với</a:t>
            </a:r>
            <a:r>
              <a:rPr lang="en-US" dirty="0">
                <a:solidFill>
                  <a:srgbClr val="003300"/>
                </a:solidFill>
              </a:rPr>
              <a:t> Con </a:t>
            </a:r>
            <a:r>
              <a:rPr lang="en-US" dirty="0" err="1">
                <a:solidFill>
                  <a:srgbClr val="003300"/>
                </a:solidFill>
              </a:rPr>
              <a:t>Một</a:t>
            </a:r>
            <a:r>
              <a:rPr lang="en-US" dirty="0">
                <a:solidFill>
                  <a:srgbClr val="003300"/>
                </a:solidFill>
              </a:rPr>
              <a:t> Cha, </a:t>
            </a:r>
            <a:r>
              <a:rPr lang="en-US" dirty="0" err="1">
                <a:solidFill>
                  <a:srgbClr val="003300"/>
                </a:solidFill>
              </a:rPr>
              <a:t>nh</a:t>
            </a:r>
            <a:r>
              <a:rPr lang="vi-VN" dirty="0">
                <a:solidFill>
                  <a:srgbClr val="003300"/>
                </a:solidFill>
              </a:rPr>
              <a:t>ư</a:t>
            </a:r>
            <a:r>
              <a:rPr lang="en-US" dirty="0">
                <a:solidFill>
                  <a:srgbClr val="003300"/>
                </a:solidFill>
              </a:rPr>
              <a:t> x</a:t>
            </a:r>
            <a:r>
              <a:rPr lang="vi-VN" dirty="0">
                <a:solidFill>
                  <a:srgbClr val="003300"/>
                </a:solidFill>
              </a:rPr>
              <a:t>ư</a:t>
            </a:r>
            <a:r>
              <a:rPr lang="en-US" dirty="0">
                <a:solidFill>
                  <a:srgbClr val="003300"/>
                </a:solidFill>
              </a:rPr>
              <a:t>a Ng</a:t>
            </a:r>
            <a:r>
              <a:rPr lang="vi-VN" dirty="0">
                <a:solidFill>
                  <a:srgbClr val="003300"/>
                </a:solidFill>
              </a:rPr>
              <a:t>ư</a:t>
            </a:r>
            <a:r>
              <a:rPr lang="en-US" dirty="0" err="1">
                <a:solidFill>
                  <a:srgbClr val="003300"/>
                </a:solidFill>
              </a:rPr>
              <a:t>ời</a:t>
            </a:r>
            <a:r>
              <a:rPr lang="en-US" dirty="0">
                <a:solidFill>
                  <a:srgbClr val="003300"/>
                </a:solidFill>
              </a:rPr>
              <a:t> </a:t>
            </a:r>
            <a:r>
              <a:rPr lang="en-US" dirty="0" err="1">
                <a:solidFill>
                  <a:srgbClr val="003300"/>
                </a:solidFill>
              </a:rPr>
              <a:t>đã</a:t>
            </a:r>
            <a:r>
              <a:rPr lang="en-US" dirty="0">
                <a:solidFill>
                  <a:srgbClr val="003300"/>
                </a:solidFill>
              </a:rPr>
              <a:t> </a:t>
            </a:r>
            <a:r>
              <a:rPr lang="en-US" dirty="0" err="1">
                <a:solidFill>
                  <a:srgbClr val="003300"/>
                </a:solidFill>
              </a:rPr>
              <a:t>phó</a:t>
            </a:r>
            <a:r>
              <a:rPr lang="en-US" dirty="0">
                <a:solidFill>
                  <a:srgbClr val="003300"/>
                </a:solidFill>
              </a:rPr>
              <a:t> </a:t>
            </a:r>
            <a:r>
              <a:rPr lang="en-US" dirty="0" err="1">
                <a:solidFill>
                  <a:srgbClr val="003300"/>
                </a:solidFill>
              </a:rPr>
              <a:t>mình</a:t>
            </a:r>
            <a:r>
              <a:rPr lang="en-US" dirty="0">
                <a:solidFill>
                  <a:srgbClr val="003300"/>
                </a:solidFill>
              </a:rPr>
              <a:t> </a:t>
            </a:r>
            <a:r>
              <a:rPr lang="en-US" dirty="0" err="1">
                <a:solidFill>
                  <a:srgbClr val="003300"/>
                </a:solidFill>
              </a:rPr>
              <a:t>làm</a:t>
            </a:r>
            <a:r>
              <a:rPr lang="en-US" dirty="0">
                <a:solidFill>
                  <a:srgbClr val="003300"/>
                </a:solidFill>
              </a:rPr>
              <a:t> </a:t>
            </a:r>
            <a:r>
              <a:rPr lang="en-US" dirty="0" err="1">
                <a:solidFill>
                  <a:srgbClr val="003300"/>
                </a:solidFill>
              </a:rPr>
              <a:t>Thần</a:t>
            </a:r>
            <a:r>
              <a:rPr lang="en-US" dirty="0">
                <a:solidFill>
                  <a:srgbClr val="003300"/>
                </a:solidFill>
              </a:rPr>
              <a:t> L</a:t>
            </a:r>
            <a:r>
              <a:rPr lang="vi-VN" dirty="0">
                <a:solidFill>
                  <a:srgbClr val="003300"/>
                </a:solidFill>
              </a:rPr>
              <a:t>ư</a:t>
            </a:r>
            <a:r>
              <a:rPr lang="en-US" dirty="0" err="1">
                <a:solidFill>
                  <a:srgbClr val="003300"/>
                </a:solidFill>
              </a:rPr>
              <a:t>ơng</a:t>
            </a:r>
            <a:r>
              <a:rPr lang="en-US" dirty="0">
                <a:solidFill>
                  <a:srgbClr val="003300"/>
                </a:solidFill>
              </a:rPr>
              <a:t> </a:t>
            </a:r>
            <a:r>
              <a:rPr lang="en-US" dirty="0" err="1">
                <a:solidFill>
                  <a:srgbClr val="003300"/>
                </a:solidFill>
              </a:rPr>
              <a:t>nuôi</a:t>
            </a:r>
            <a:r>
              <a:rPr lang="en-US" dirty="0">
                <a:solidFill>
                  <a:srgbClr val="003300"/>
                </a:solidFill>
              </a:rPr>
              <a:t> d</a:t>
            </a:r>
            <a:r>
              <a:rPr lang="vi-VN" dirty="0">
                <a:solidFill>
                  <a:srgbClr val="003300"/>
                </a:solidFill>
              </a:rPr>
              <a:t>ư</a:t>
            </a:r>
            <a:r>
              <a:rPr lang="en-US" dirty="0" err="1">
                <a:solidFill>
                  <a:srgbClr val="003300"/>
                </a:solidFill>
              </a:rPr>
              <a:t>ỡng</a:t>
            </a:r>
            <a:r>
              <a:rPr lang="en-US" dirty="0">
                <a:solidFill>
                  <a:srgbClr val="003300"/>
                </a:solidFill>
              </a:rPr>
              <a:t> </a:t>
            </a:r>
            <a:r>
              <a:rPr lang="en-US" dirty="0" err="1">
                <a:solidFill>
                  <a:srgbClr val="003300"/>
                </a:solidFill>
              </a:rPr>
              <a:t>toàn</a:t>
            </a:r>
            <a:r>
              <a:rPr lang="en-US" dirty="0">
                <a:solidFill>
                  <a:srgbClr val="003300"/>
                </a:solidFill>
              </a:rPr>
              <a:t> </a:t>
            </a:r>
            <a:r>
              <a:rPr lang="en-US" dirty="0" err="1">
                <a:solidFill>
                  <a:srgbClr val="003300"/>
                </a:solidFill>
              </a:rPr>
              <a:t>dân</a:t>
            </a:r>
            <a:r>
              <a:rPr lang="en-US" dirty="0">
                <a:solidFill>
                  <a:srgbClr val="003300"/>
                </a:solidFill>
              </a:rPr>
              <a:t>. Xin Cha </a:t>
            </a:r>
            <a:r>
              <a:rPr lang="en-US" dirty="0" err="1">
                <a:solidFill>
                  <a:srgbClr val="003300"/>
                </a:solidFill>
              </a:rPr>
              <a:t>th</a:t>
            </a:r>
            <a:r>
              <a:rPr lang="vi-VN" dirty="0">
                <a:solidFill>
                  <a:srgbClr val="003300"/>
                </a:solidFill>
              </a:rPr>
              <a:t>ư</a:t>
            </a:r>
            <a:r>
              <a:rPr lang="en-US" dirty="0" err="1">
                <a:solidFill>
                  <a:srgbClr val="003300"/>
                </a:solidFill>
              </a:rPr>
              <a:t>ơng</a:t>
            </a:r>
            <a:r>
              <a:rPr lang="en-US" dirty="0">
                <a:solidFill>
                  <a:srgbClr val="003300"/>
                </a:solidFill>
              </a:rPr>
              <a:t> </a:t>
            </a:r>
            <a:r>
              <a:rPr lang="en-US" dirty="0" err="1">
                <a:solidFill>
                  <a:srgbClr val="003300"/>
                </a:solidFill>
              </a:rPr>
              <a:t>nhận</a:t>
            </a:r>
            <a:r>
              <a:rPr lang="en-US" dirty="0">
                <a:solidFill>
                  <a:srgbClr val="003300"/>
                </a:solidFill>
              </a:rPr>
              <a:t> </a:t>
            </a:r>
            <a:r>
              <a:rPr lang="en-US" dirty="0" err="1">
                <a:solidFill>
                  <a:srgbClr val="003300"/>
                </a:solidFill>
              </a:rPr>
              <a:t>những</a:t>
            </a:r>
            <a:r>
              <a:rPr lang="en-US" dirty="0">
                <a:solidFill>
                  <a:srgbClr val="003300"/>
                </a:solidFill>
              </a:rPr>
              <a:t> </a:t>
            </a:r>
            <a:r>
              <a:rPr lang="en-US" dirty="0" err="1">
                <a:solidFill>
                  <a:srgbClr val="003300"/>
                </a:solidFill>
              </a:rPr>
              <a:t>vui</a:t>
            </a:r>
            <a:r>
              <a:rPr lang="en-US" dirty="0">
                <a:solidFill>
                  <a:srgbClr val="003300"/>
                </a:solidFill>
              </a:rPr>
              <a:t> </a:t>
            </a:r>
            <a:r>
              <a:rPr lang="en-US" dirty="0" err="1">
                <a:solidFill>
                  <a:srgbClr val="003300"/>
                </a:solidFill>
              </a:rPr>
              <a:t>buồn</a:t>
            </a:r>
            <a:r>
              <a:rPr lang="en-US" dirty="0">
                <a:solidFill>
                  <a:srgbClr val="003300"/>
                </a:solidFill>
              </a:rPr>
              <a:t> </a:t>
            </a:r>
            <a:r>
              <a:rPr lang="vi-VN" dirty="0">
                <a:solidFill>
                  <a:srgbClr val="003300"/>
                </a:solidFill>
              </a:rPr>
              <a:t>ư</a:t>
            </a:r>
            <a:r>
              <a:rPr lang="en-US" dirty="0" err="1">
                <a:solidFill>
                  <a:srgbClr val="003300"/>
                </a:solidFill>
              </a:rPr>
              <a:t>ớc</a:t>
            </a:r>
            <a:r>
              <a:rPr lang="en-US" dirty="0">
                <a:solidFill>
                  <a:srgbClr val="003300"/>
                </a:solidFill>
              </a:rPr>
              <a:t> </a:t>
            </a:r>
            <a:r>
              <a:rPr lang="en-US" dirty="0" err="1">
                <a:solidFill>
                  <a:srgbClr val="003300"/>
                </a:solidFill>
              </a:rPr>
              <a:t>mong</a:t>
            </a:r>
            <a:r>
              <a:rPr lang="en-US" dirty="0">
                <a:solidFill>
                  <a:srgbClr val="003300"/>
                </a:solidFill>
              </a:rPr>
              <a:t> </a:t>
            </a:r>
            <a:r>
              <a:rPr lang="en-US" dirty="0" err="1">
                <a:solidFill>
                  <a:srgbClr val="003300"/>
                </a:solidFill>
              </a:rPr>
              <a:t>ngày</a:t>
            </a:r>
            <a:r>
              <a:rPr lang="en-US" dirty="0">
                <a:solidFill>
                  <a:srgbClr val="003300"/>
                </a:solidFill>
              </a:rPr>
              <a:t> </a:t>
            </a:r>
            <a:r>
              <a:rPr lang="en-US" dirty="0" err="1">
                <a:solidFill>
                  <a:srgbClr val="003300"/>
                </a:solidFill>
              </a:rPr>
              <a:t>tháng</a:t>
            </a:r>
            <a:r>
              <a:rPr lang="en-US" dirty="0">
                <a:solidFill>
                  <a:srgbClr val="003300"/>
                </a:solidFill>
              </a:rPr>
              <a:t> qua, </a:t>
            </a:r>
            <a:r>
              <a:rPr lang="en-US" dirty="0" err="1">
                <a:solidFill>
                  <a:srgbClr val="003300"/>
                </a:solidFill>
              </a:rPr>
              <a:t>th</a:t>
            </a:r>
            <a:r>
              <a:rPr lang="vi-VN" dirty="0">
                <a:solidFill>
                  <a:srgbClr val="003300"/>
                </a:solidFill>
              </a:rPr>
              <a:t>ư</a:t>
            </a:r>
            <a:r>
              <a:rPr lang="en-US" dirty="0" err="1">
                <a:solidFill>
                  <a:srgbClr val="003300"/>
                </a:solidFill>
              </a:rPr>
              <a:t>ơng</a:t>
            </a:r>
            <a:r>
              <a:rPr lang="en-US" dirty="0">
                <a:solidFill>
                  <a:srgbClr val="003300"/>
                </a:solidFill>
              </a:rPr>
              <a:t> ban </a:t>
            </a:r>
            <a:r>
              <a:rPr lang="en-US" dirty="0" err="1">
                <a:solidFill>
                  <a:srgbClr val="003300"/>
                </a:solidFill>
              </a:rPr>
              <a:t>phúc</a:t>
            </a:r>
            <a:r>
              <a:rPr lang="en-US" dirty="0">
                <a:solidFill>
                  <a:srgbClr val="003300"/>
                </a:solidFill>
              </a:rPr>
              <a:t> </a:t>
            </a:r>
            <a:r>
              <a:rPr lang="en-US" dirty="0" err="1">
                <a:solidFill>
                  <a:srgbClr val="003300"/>
                </a:solidFill>
              </a:rPr>
              <a:t>thiêng</a:t>
            </a:r>
            <a:r>
              <a:rPr lang="en-US" dirty="0">
                <a:solidFill>
                  <a:srgbClr val="003300"/>
                </a:solidFill>
              </a:rPr>
              <a:t> d</a:t>
            </a:r>
            <a:r>
              <a:rPr lang="vi-VN" dirty="0">
                <a:solidFill>
                  <a:srgbClr val="003300"/>
                </a:solidFill>
              </a:rPr>
              <a:t>ư</a:t>
            </a:r>
            <a:r>
              <a:rPr lang="en-US" dirty="0">
                <a:solidFill>
                  <a:srgbClr val="003300"/>
                </a:solidFill>
              </a:rPr>
              <a:t> </a:t>
            </a:r>
            <a:r>
              <a:rPr lang="en-US" dirty="0" err="1">
                <a:solidFill>
                  <a:srgbClr val="003300"/>
                </a:solidFill>
              </a:rPr>
              <a:t>tràn</a:t>
            </a:r>
            <a:r>
              <a:rPr lang="en-US" dirty="0">
                <a:solidFill>
                  <a:srgbClr val="003300"/>
                </a:solidFill>
              </a:rPr>
              <a:t> </a:t>
            </a:r>
            <a:r>
              <a:rPr lang="en-US" dirty="0" err="1">
                <a:solidFill>
                  <a:srgbClr val="003300"/>
                </a:solidFill>
              </a:rPr>
              <a:t>để</a:t>
            </a:r>
            <a:r>
              <a:rPr lang="en-US" dirty="0">
                <a:solidFill>
                  <a:srgbClr val="003300"/>
                </a:solidFill>
              </a:rPr>
              <a:t> </a:t>
            </a:r>
            <a:r>
              <a:rPr lang="en-US" dirty="0" err="1">
                <a:solidFill>
                  <a:srgbClr val="003300"/>
                </a:solidFill>
              </a:rPr>
              <a:t>muôn</a:t>
            </a:r>
            <a:r>
              <a:rPr lang="en-US" dirty="0">
                <a:solidFill>
                  <a:srgbClr val="003300"/>
                </a:solidFill>
              </a:rPr>
              <a:t> ng</a:t>
            </a:r>
            <a:r>
              <a:rPr lang="vi-VN" dirty="0">
                <a:solidFill>
                  <a:srgbClr val="003300"/>
                </a:solidFill>
              </a:rPr>
              <a:t>ư</a:t>
            </a:r>
            <a:r>
              <a:rPr lang="en-US" dirty="0" err="1">
                <a:solidFill>
                  <a:srgbClr val="003300"/>
                </a:solidFill>
              </a:rPr>
              <a:t>ời</a:t>
            </a:r>
            <a:r>
              <a:rPr lang="en-US" dirty="0">
                <a:solidFill>
                  <a:srgbClr val="003300"/>
                </a:solidFill>
              </a:rPr>
              <a:t> </a:t>
            </a:r>
            <a:r>
              <a:rPr lang="en-US" dirty="0" err="1">
                <a:solidFill>
                  <a:srgbClr val="003300"/>
                </a:solidFill>
              </a:rPr>
              <a:t>sống</a:t>
            </a:r>
            <a:r>
              <a:rPr lang="en-US" dirty="0">
                <a:solidFill>
                  <a:srgbClr val="003300"/>
                </a:solidFill>
              </a:rPr>
              <a:t> </a:t>
            </a:r>
            <a:r>
              <a:rPr lang="en-US" dirty="0" err="1">
                <a:solidFill>
                  <a:srgbClr val="003300"/>
                </a:solidFill>
              </a:rPr>
              <a:t>trong</a:t>
            </a:r>
            <a:r>
              <a:rPr lang="en-US" dirty="0">
                <a:solidFill>
                  <a:srgbClr val="003300"/>
                </a:solidFill>
              </a:rPr>
              <a:t> an </a:t>
            </a:r>
            <a:r>
              <a:rPr lang="en-US" dirty="0" err="1">
                <a:solidFill>
                  <a:srgbClr val="003300"/>
                </a:solidFill>
              </a:rPr>
              <a:t>bình</a:t>
            </a:r>
            <a:r>
              <a:rPr lang="en-US" dirty="0">
                <a:solidFill>
                  <a:srgbClr val="003300"/>
                </a:solidFill>
              </a:rPr>
              <a:t>. </a:t>
            </a:r>
            <a:endParaRPr lang="en-US" b="0" dirty="0">
              <a:solidFill>
                <a:srgbClr val="003300"/>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8476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024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6936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0000"/>
                </a:solidFill>
                <a:effectLst/>
              </a:rPr>
              <a:t>Ca </a:t>
            </a:r>
            <a:r>
              <a:rPr lang="en-US" sz="5400" b="0" dirty="0" err="1">
                <a:solidFill>
                  <a:srgbClr val="FF0000"/>
                </a:solidFill>
                <a:effectLst/>
              </a:rPr>
              <a:t>Nguyện</a:t>
            </a:r>
            <a:r>
              <a:rPr lang="en-US" sz="5400" b="0" dirty="0">
                <a:solidFill>
                  <a:srgbClr val="FF0000"/>
                </a:solidFill>
                <a:effectLst/>
              </a:rPr>
              <a:t> </a:t>
            </a:r>
            <a:r>
              <a:rPr lang="en-US" sz="5400" b="0" dirty="0" err="1">
                <a:solidFill>
                  <a:srgbClr val="FF0000"/>
                </a:solidFill>
                <a:effectLst/>
              </a:rPr>
              <a:t>Hiệp</a:t>
            </a:r>
            <a:r>
              <a:rPr lang="en-US" sz="5400" b="0" dirty="0">
                <a:solidFill>
                  <a:srgbClr val="FF0000"/>
                </a:solidFill>
                <a:effectLst/>
              </a:rPr>
              <a:t> </a:t>
            </a:r>
            <a:r>
              <a:rPr lang="en-US" sz="5400" b="0" dirty="0" err="1">
                <a:solidFill>
                  <a:srgbClr val="FF0000"/>
                </a:solidFill>
                <a:effectLst/>
              </a:rPr>
              <a:t>Lễ</a:t>
            </a:r>
            <a:r>
              <a:rPr lang="en-US" sz="5400" b="0" dirty="0">
                <a:solidFill>
                  <a:srgbClr val="FF0000"/>
                </a:solidFill>
                <a:effectLst/>
              </a:rPr>
              <a:t/>
            </a:r>
            <a:br>
              <a:rPr lang="en-US" sz="5400" b="0" dirty="0">
                <a:solidFill>
                  <a:srgbClr val="FF0000"/>
                </a:solidFill>
                <a:effectLst/>
              </a:rPr>
            </a:br>
            <a:r>
              <a:rPr lang="vi-VN" dirty="0">
                <a:solidFill>
                  <a:srgbClr val="FF0000"/>
                </a:solidFill>
              </a:rPr>
              <a:t>Mầu Nhiệm Nước Trời </a:t>
            </a:r>
            <a:r>
              <a:rPr lang="en-US" dirty="0">
                <a:solidFill>
                  <a:srgbClr val="FF0000"/>
                </a:solidFill>
              </a:rPr>
              <a:t/>
            </a:r>
            <a:br>
              <a:rPr lang="en-US" dirty="0">
                <a:solidFill>
                  <a:srgbClr val="FF0000"/>
                </a:solidFill>
              </a:rPr>
            </a:br>
            <a:r>
              <a:rPr lang="en-US" dirty="0">
                <a:solidFill>
                  <a:srgbClr val="FF0000"/>
                </a:solidFill>
              </a:rPr>
              <a:t>Sr. </a:t>
            </a:r>
            <a:r>
              <a:rPr lang="vi-VN" dirty="0">
                <a:solidFill>
                  <a:srgbClr val="FF0000"/>
                </a:solidFill>
              </a:rPr>
              <a:t>Hiền Hòa</a:t>
            </a:r>
            <a:endParaRPr lang="en-US" sz="5400" b="0" i="1" dirty="0">
              <a:solidFill>
                <a:srgbClr val="FF00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024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3"/>
            <a:ext cx="9147972" cy="5141267"/>
          </a:xfrm>
          <a:prstGeom prst="rect">
            <a:avLst/>
          </a:prstGeom>
        </p:spPr>
      </p:pic>
    </p:spTree>
    <p:extLst>
      <p:ext uri="{BB962C8B-B14F-4D97-AF65-F5344CB8AC3E}">
        <p14:creationId xmlns:p14="http://schemas.microsoft.com/office/powerpoint/2010/main" val="338027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0000"/>
                </a:solidFill>
                <a:effectLst/>
              </a:rPr>
              <a:t>Tk1:</a:t>
            </a:r>
            <a:r>
              <a:rPr lang="en-US" sz="6000" b="0" dirty="0">
                <a:solidFill>
                  <a:schemeClr val="bg1"/>
                </a:solidFill>
                <a:effectLst/>
              </a:rPr>
              <a:t> </a:t>
            </a:r>
            <a:r>
              <a:rPr lang="vi-VN" sz="4800" dirty="0">
                <a:solidFill>
                  <a:srgbClr val="003C00"/>
                </a:solidFill>
              </a:rPr>
              <a:t>Nước Trời ví như một kho báu, chôn vùi trong ruộng sâu người kia tìm được. Liền về bán hết gia tài ông đang có, không đắn đo để mua lấy kho tàng.</a:t>
            </a:r>
            <a:endParaRPr lang="en-US" sz="6000" b="0" dirty="0">
              <a:solidFill>
                <a:srgbClr val="003C00"/>
              </a:solidFill>
              <a:effectLst/>
            </a:endParaRPr>
          </a:p>
        </p:txBody>
      </p:sp>
    </p:spTree>
    <p:extLst>
      <p:ext uri="{BB962C8B-B14F-4D97-AF65-F5344CB8AC3E}">
        <p14:creationId xmlns:p14="http://schemas.microsoft.com/office/powerpoint/2010/main" val="94475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0" u="sng" dirty="0" err="1">
                <a:solidFill>
                  <a:srgbClr val="FF0000"/>
                </a:solidFill>
                <a:effectLst/>
              </a:rPr>
              <a:t>Đk</a:t>
            </a:r>
            <a:r>
              <a:rPr lang="en-US" sz="7200" b="0" u="sng" dirty="0">
                <a:solidFill>
                  <a:srgbClr val="FF0000"/>
                </a:solidFill>
                <a:effectLst/>
              </a:rPr>
              <a:t>:</a:t>
            </a:r>
            <a:r>
              <a:rPr lang="en-US" sz="7200" b="0" dirty="0">
                <a:solidFill>
                  <a:schemeClr val="bg1"/>
                </a:solidFill>
                <a:effectLst/>
              </a:rPr>
              <a:t> </a:t>
            </a:r>
            <a:r>
              <a:rPr lang="vi-VN" sz="5400" dirty="0">
                <a:solidFill>
                  <a:srgbClr val="003C00"/>
                </a:solidFill>
              </a:rPr>
              <a:t>Này người hỡi hãy mau chọn lấy Nước Trời, quý hơn vàng bạc châu báu ở trần gian. Này người hỡi hãy mau chọn lấy kho tàng, là chính Chúa, Đấng ban nguồn bình an.</a:t>
            </a:r>
            <a:endParaRPr lang="vi-VN" sz="7200" dirty="0">
              <a:solidFill>
                <a:srgbClr val="003C00"/>
              </a:solidFill>
            </a:endParaRPr>
          </a:p>
        </p:txBody>
      </p:sp>
    </p:spTree>
    <p:extLst>
      <p:ext uri="{BB962C8B-B14F-4D97-AF65-F5344CB8AC3E}">
        <p14:creationId xmlns:p14="http://schemas.microsoft.com/office/powerpoint/2010/main" val="5203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0000"/>
                </a:solidFill>
              </a:rPr>
              <a:t>Tk2</a:t>
            </a:r>
            <a:r>
              <a:rPr lang="en-US" sz="6000" b="0" u="sng" dirty="0">
                <a:solidFill>
                  <a:srgbClr val="FF0000"/>
                </a:solidFill>
                <a:effectLst/>
              </a:rPr>
              <a:t>:</a:t>
            </a:r>
            <a:r>
              <a:rPr lang="en-US" sz="6000" b="0" dirty="0">
                <a:solidFill>
                  <a:schemeClr val="bg1"/>
                </a:solidFill>
                <a:effectLst/>
              </a:rPr>
              <a:t> </a:t>
            </a:r>
            <a:r>
              <a:rPr lang="vi-VN" sz="5400" dirty="0">
                <a:solidFill>
                  <a:srgbClr val="003C00"/>
                </a:solidFill>
              </a:rPr>
              <a:t>Nước Trời dẫu âm thầm khiêm tốn, gieo tình yêu bình an vào trong lòng người. Tựa hạt giống tốt chôn vùi sâu trong đất, theo tháng năm kìa cây lớn đâm chồi.</a:t>
            </a:r>
            <a:endParaRPr lang="en-US" sz="6000" b="0" dirty="0">
              <a:solidFill>
                <a:srgbClr val="003C00"/>
              </a:solidFill>
              <a:effectLst/>
            </a:endParaRPr>
          </a:p>
        </p:txBody>
      </p:sp>
    </p:spTree>
    <p:extLst>
      <p:ext uri="{BB962C8B-B14F-4D97-AF65-F5344CB8AC3E}">
        <p14:creationId xmlns:p14="http://schemas.microsoft.com/office/powerpoint/2010/main" val="281426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0" u="sng" dirty="0" err="1">
                <a:solidFill>
                  <a:srgbClr val="FF0000"/>
                </a:solidFill>
                <a:effectLst/>
              </a:rPr>
              <a:t>Đk</a:t>
            </a:r>
            <a:r>
              <a:rPr lang="en-US" sz="7200" b="0" u="sng" dirty="0">
                <a:solidFill>
                  <a:srgbClr val="FF0000"/>
                </a:solidFill>
                <a:effectLst/>
              </a:rPr>
              <a:t>:</a:t>
            </a:r>
            <a:r>
              <a:rPr lang="en-US" sz="7200" b="0" dirty="0">
                <a:solidFill>
                  <a:schemeClr val="bg1"/>
                </a:solidFill>
                <a:effectLst/>
              </a:rPr>
              <a:t> </a:t>
            </a:r>
            <a:r>
              <a:rPr lang="vi-VN" sz="5400" dirty="0">
                <a:solidFill>
                  <a:srgbClr val="003C00"/>
                </a:solidFill>
              </a:rPr>
              <a:t>Này người hỡi hãy mau chọn lấy Nước Trời, quý hơn vàng bạc châu báu ở trần gian. Này người hỡi hãy mau chọn lấy kho tàng, là chính Chúa, Đấng ban nguồn bình an.</a:t>
            </a:r>
            <a:endParaRPr lang="vi-VN" sz="7200" dirty="0">
              <a:solidFill>
                <a:srgbClr val="003C00"/>
              </a:solidFill>
            </a:endParaRPr>
          </a:p>
        </p:txBody>
      </p:sp>
    </p:spTree>
    <p:extLst>
      <p:ext uri="{BB962C8B-B14F-4D97-AF65-F5344CB8AC3E}">
        <p14:creationId xmlns:p14="http://schemas.microsoft.com/office/powerpoint/2010/main" val="369753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0000"/>
                </a:solidFill>
                <a:effectLst/>
              </a:rPr>
              <a:t>Tk3:</a:t>
            </a:r>
            <a:r>
              <a:rPr lang="en-US" sz="6000" b="0" dirty="0">
                <a:solidFill>
                  <a:schemeClr val="bg1"/>
                </a:solidFill>
                <a:effectLst/>
              </a:rPr>
              <a:t> </a:t>
            </a:r>
            <a:r>
              <a:rPr lang="vi-VN" sz="5400" dirty="0">
                <a:solidFill>
                  <a:srgbClr val="003C00"/>
                </a:solidFill>
              </a:rPr>
              <a:t>Nước Trời sống trong lòng nhân thế, đem niềm vui đẩy lui khổ đau buồn phiền. Đổ tràn sức sống cho người luôn kiên vững, bao tháng năm thành tâm mãi kiếm tìm.</a:t>
            </a:r>
            <a:endParaRPr lang="en-US" sz="6000" b="0" dirty="0">
              <a:solidFill>
                <a:srgbClr val="003C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0" u="sng" dirty="0" err="1">
                <a:solidFill>
                  <a:srgbClr val="FF0000"/>
                </a:solidFill>
                <a:effectLst/>
              </a:rPr>
              <a:t>Đk</a:t>
            </a:r>
            <a:r>
              <a:rPr lang="en-US" sz="7200" b="0" u="sng" dirty="0">
                <a:solidFill>
                  <a:srgbClr val="FF0000"/>
                </a:solidFill>
                <a:effectLst/>
              </a:rPr>
              <a:t>:</a:t>
            </a:r>
            <a:r>
              <a:rPr lang="en-US" sz="7200" b="0" dirty="0">
                <a:solidFill>
                  <a:schemeClr val="bg1"/>
                </a:solidFill>
                <a:effectLst/>
              </a:rPr>
              <a:t> </a:t>
            </a:r>
            <a:r>
              <a:rPr lang="vi-VN" sz="5400" dirty="0">
                <a:solidFill>
                  <a:srgbClr val="003C00"/>
                </a:solidFill>
              </a:rPr>
              <a:t>Này người hỡi hãy mau chọn lấy Nước Trời, quý hơn vàng bạc châu báu ở trần gian. Này người hỡi hãy mau chọn lấy kho tàng, là chính Chúa, Đấng ban nguồn bình an.</a:t>
            </a:r>
            <a:endParaRPr lang="vi-VN" sz="7200" dirty="0">
              <a:solidFill>
                <a:srgbClr val="003C00"/>
              </a:solidFill>
            </a:endParaRPr>
          </a:p>
        </p:txBody>
      </p:sp>
    </p:spTree>
    <p:extLst>
      <p:ext uri="{BB962C8B-B14F-4D97-AF65-F5344CB8AC3E}">
        <p14:creationId xmlns:p14="http://schemas.microsoft.com/office/powerpoint/2010/main" val="259439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93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024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3"/>
            <a:ext cx="9147972" cy="5141267"/>
          </a:xfrm>
          <a:prstGeom prst="rect">
            <a:avLst/>
          </a:prstGeom>
        </p:spPr>
      </p:pic>
    </p:spTree>
    <p:extLst>
      <p:ext uri="{BB962C8B-B14F-4D97-AF65-F5344CB8AC3E}">
        <p14:creationId xmlns:p14="http://schemas.microsoft.com/office/powerpoint/2010/main" val="88483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003296"/>
                </a:solidFill>
                <a:effectLst/>
              </a:rPr>
              <a:t>Ca </a:t>
            </a:r>
            <a:r>
              <a:rPr lang="en-US" sz="5400" dirty="0" err="1">
                <a:solidFill>
                  <a:srgbClr val="003296"/>
                </a:solidFill>
              </a:rPr>
              <a:t>Kết</a:t>
            </a:r>
            <a:r>
              <a:rPr lang="en-US" sz="5400" b="0" dirty="0">
                <a:solidFill>
                  <a:srgbClr val="003296"/>
                </a:solidFill>
                <a:effectLst/>
              </a:rPr>
              <a:t> </a:t>
            </a:r>
            <a:r>
              <a:rPr lang="en-US" sz="5400" b="0" dirty="0" err="1">
                <a:solidFill>
                  <a:srgbClr val="003296"/>
                </a:solidFill>
                <a:effectLst/>
              </a:rPr>
              <a:t>Lễ</a:t>
            </a:r>
            <a:r>
              <a:rPr lang="en-US" sz="5400" b="0" dirty="0">
                <a:solidFill>
                  <a:srgbClr val="003296"/>
                </a:solidFill>
                <a:effectLst/>
              </a:rPr>
              <a:t/>
            </a:r>
            <a:br>
              <a:rPr lang="en-US" sz="5400" b="0" dirty="0">
                <a:solidFill>
                  <a:srgbClr val="003296"/>
                </a:solidFill>
                <a:effectLst/>
              </a:rPr>
            </a:br>
            <a:r>
              <a:rPr lang="en-US" sz="5400" dirty="0">
                <a:solidFill>
                  <a:srgbClr val="003296"/>
                </a:solidFill>
              </a:rPr>
              <a:t>HÃY ĐẾN CÙNG THÁNH GIUSE  </a:t>
            </a:r>
            <a:r>
              <a:rPr lang="en-US" dirty="0" err="1">
                <a:solidFill>
                  <a:srgbClr val="003296"/>
                </a:solidFill>
              </a:rPr>
              <a:t>Phanxicô</a:t>
            </a:r>
            <a:endParaRPr lang="en-US" sz="5400" b="0" i="1" dirty="0">
              <a:solidFill>
                <a:srgbClr val="003296"/>
              </a:solidFill>
              <a:effectLst/>
            </a:endParaRPr>
          </a:p>
        </p:txBody>
      </p:sp>
    </p:spTree>
    <p:extLst>
      <p:ext uri="{BB962C8B-B14F-4D97-AF65-F5344CB8AC3E}">
        <p14:creationId xmlns:p14="http://schemas.microsoft.com/office/powerpoint/2010/main" val="302839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u="sng" dirty="0" err="1">
                <a:solidFill>
                  <a:srgbClr val="FF0000"/>
                </a:solidFill>
              </a:rPr>
              <a:t>Đ</a:t>
            </a:r>
            <a:r>
              <a:rPr lang="en-US" sz="8000" b="0" u="sng" dirty="0" err="1">
                <a:solidFill>
                  <a:srgbClr val="FF0000"/>
                </a:solidFill>
                <a:effectLst/>
              </a:rPr>
              <a:t>k</a:t>
            </a:r>
            <a:r>
              <a:rPr lang="en-US" sz="8000" b="0" u="sng" dirty="0">
                <a:solidFill>
                  <a:srgbClr val="FF0000"/>
                </a:solidFill>
                <a:effectLst/>
              </a:rPr>
              <a:t>:</a:t>
            </a:r>
            <a:r>
              <a:rPr lang="en-US" sz="8000" b="0" dirty="0">
                <a:solidFill>
                  <a:srgbClr val="003300"/>
                </a:solidFill>
                <a:effectLst/>
              </a:rPr>
              <a:t> </a:t>
            </a:r>
            <a:r>
              <a:rPr lang="en-US" sz="8000" dirty="0" err="1" smtClean="0">
                <a:solidFill>
                  <a:srgbClr val="003300"/>
                </a:solidFill>
              </a:rPr>
              <a:t>Hãy</a:t>
            </a:r>
            <a:r>
              <a:rPr lang="en-US" sz="8000" dirty="0" smtClean="0">
                <a:solidFill>
                  <a:srgbClr val="003300"/>
                </a:solidFill>
              </a:rPr>
              <a:t> </a:t>
            </a:r>
            <a:r>
              <a:rPr lang="en-US" sz="8000" dirty="0" err="1">
                <a:solidFill>
                  <a:srgbClr val="003300"/>
                </a:solidFill>
              </a:rPr>
              <a:t>đến</a:t>
            </a:r>
            <a:r>
              <a:rPr lang="en-US" sz="8000" dirty="0">
                <a:solidFill>
                  <a:srgbClr val="003300"/>
                </a:solidFill>
              </a:rPr>
              <a:t> </a:t>
            </a:r>
            <a:r>
              <a:rPr lang="en-US" sz="8000" dirty="0" err="1">
                <a:solidFill>
                  <a:srgbClr val="003300"/>
                </a:solidFill>
              </a:rPr>
              <a:t>cùng</a:t>
            </a:r>
            <a:r>
              <a:rPr lang="en-US" sz="8000" dirty="0">
                <a:solidFill>
                  <a:srgbClr val="003300"/>
                </a:solidFill>
              </a:rPr>
              <a:t> </a:t>
            </a:r>
            <a:r>
              <a:rPr lang="en-US" sz="8000" dirty="0" err="1">
                <a:solidFill>
                  <a:srgbClr val="003300"/>
                </a:solidFill>
              </a:rPr>
              <a:t>thánh</a:t>
            </a:r>
            <a:r>
              <a:rPr lang="en-US" sz="8000" dirty="0">
                <a:solidFill>
                  <a:srgbClr val="003300"/>
                </a:solidFill>
              </a:rPr>
              <a:t> </a:t>
            </a:r>
            <a:r>
              <a:rPr lang="en-US" sz="8000" dirty="0" err="1">
                <a:solidFill>
                  <a:srgbClr val="003300"/>
                </a:solidFill>
              </a:rPr>
              <a:t>Giu</a:t>
            </a:r>
            <a:r>
              <a:rPr lang="en-US" sz="8000" dirty="0">
                <a:solidFill>
                  <a:srgbClr val="003300"/>
                </a:solidFill>
              </a:rPr>
              <a:t>-se. </a:t>
            </a:r>
            <a:r>
              <a:rPr lang="en-US" sz="8000" dirty="0" err="1">
                <a:solidFill>
                  <a:srgbClr val="003300"/>
                </a:solidFill>
              </a:rPr>
              <a:t>Hãy</a:t>
            </a:r>
            <a:r>
              <a:rPr lang="en-US" sz="8000" dirty="0">
                <a:solidFill>
                  <a:srgbClr val="003300"/>
                </a:solidFill>
              </a:rPr>
              <a:t> </a:t>
            </a:r>
            <a:r>
              <a:rPr lang="en-US" sz="8000" dirty="0" err="1">
                <a:solidFill>
                  <a:srgbClr val="003300"/>
                </a:solidFill>
              </a:rPr>
              <a:t>đến</a:t>
            </a:r>
            <a:r>
              <a:rPr lang="en-US" sz="8000" dirty="0">
                <a:solidFill>
                  <a:srgbClr val="003300"/>
                </a:solidFill>
              </a:rPr>
              <a:t> </a:t>
            </a:r>
            <a:r>
              <a:rPr lang="en-US" sz="8000" dirty="0" err="1">
                <a:solidFill>
                  <a:srgbClr val="003300"/>
                </a:solidFill>
              </a:rPr>
              <a:t>cùng</a:t>
            </a:r>
            <a:r>
              <a:rPr lang="en-US" sz="8000" dirty="0">
                <a:solidFill>
                  <a:srgbClr val="003300"/>
                </a:solidFill>
              </a:rPr>
              <a:t> </a:t>
            </a:r>
            <a:r>
              <a:rPr lang="en-US" sz="8000" dirty="0" err="1">
                <a:solidFill>
                  <a:srgbClr val="003300"/>
                </a:solidFill>
              </a:rPr>
              <a:t>thánh</a:t>
            </a:r>
            <a:r>
              <a:rPr lang="en-US" sz="8000" dirty="0">
                <a:solidFill>
                  <a:srgbClr val="003300"/>
                </a:solidFill>
              </a:rPr>
              <a:t> </a:t>
            </a:r>
            <a:r>
              <a:rPr lang="en-US" sz="8000" dirty="0" err="1">
                <a:solidFill>
                  <a:srgbClr val="003300"/>
                </a:solidFill>
              </a:rPr>
              <a:t>Giu</a:t>
            </a:r>
            <a:r>
              <a:rPr lang="en-US" sz="8000" dirty="0">
                <a:solidFill>
                  <a:srgbClr val="003300"/>
                </a:solidFill>
              </a:rPr>
              <a:t>-se. </a:t>
            </a:r>
            <a:endParaRPr lang="en-US" sz="8000" b="0" dirty="0">
              <a:solidFill>
                <a:srgbClr val="003300"/>
              </a:solidFill>
              <a:effectLst/>
            </a:endParaRPr>
          </a:p>
        </p:txBody>
      </p:sp>
    </p:spTree>
    <p:extLst>
      <p:ext uri="{BB962C8B-B14F-4D97-AF65-F5344CB8AC3E}">
        <p14:creationId xmlns:p14="http://schemas.microsoft.com/office/powerpoint/2010/main" val="157063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rPr>
              <a:t>Ca </a:t>
            </a:r>
            <a:r>
              <a:rPr lang="en-US" sz="6000" b="0" dirty="0" err="1">
                <a:solidFill>
                  <a:srgbClr val="FF0000"/>
                </a:solidFill>
                <a:effectLst/>
              </a:rPr>
              <a:t>Nhập</a:t>
            </a:r>
            <a:r>
              <a:rPr lang="en-US" sz="6000" b="0" dirty="0">
                <a:solidFill>
                  <a:srgbClr val="FF0000"/>
                </a:solidFill>
                <a:effectLst/>
              </a:rPr>
              <a:t> </a:t>
            </a:r>
            <a:r>
              <a:rPr lang="en-US" sz="6000" b="0" dirty="0" err="1">
                <a:solidFill>
                  <a:srgbClr val="FF0000"/>
                </a:solidFill>
                <a:effectLst/>
              </a:rPr>
              <a:t>Lễ</a:t>
            </a:r>
            <a:r>
              <a:rPr lang="en-US" sz="6000" b="0" dirty="0">
                <a:solidFill>
                  <a:srgbClr val="FF0000"/>
                </a:solidFill>
                <a:effectLst/>
              </a:rPr>
              <a:t/>
            </a:r>
            <a:br>
              <a:rPr lang="en-US" sz="6000" b="0" dirty="0">
                <a:solidFill>
                  <a:srgbClr val="FF0000"/>
                </a:solidFill>
                <a:effectLst/>
              </a:rPr>
            </a:br>
            <a:r>
              <a:rPr lang="vi-VN" sz="7200" b="1" dirty="0">
                <a:solidFill>
                  <a:srgbClr val="FF0000"/>
                </a:solidFill>
              </a:rPr>
              <a:t>TÔI CHỈ ƯỚC TRÔNG</a:t>
            </a:r>
            <a:r>
              <a:rPr lang="vi-VN" sz="9600" dirty="0">
                <a:solidFill>
                  <a:srgbClr val="FF0000"/>
                </a:solidFill>
              </a:rPr>
              <a:t/>
            </a:r>
            <a:br>
              <a:rPr lang="vi-VN" sz="9600" dirty="0">
                <a:solidFill>
                  <a:srgbClr val="FF0000"/>
                </a:solidFill>
              </a:rPr>
            </a:br>
            <a:r>
              <a:rPr lang="vi-VN" sz="7200" b="1" dirty="0">
                <a:solidFill>
                  <a:srgbClr val="FF0000"/>
                </a:solidFill>
              </a:rPr>
              <a:t>Lm. Kim Long</a:t>
            </a:r>
            <a:endParaRPr lang="en-US" sz="6000" b="0" i="1" dirty="0">
              <a:solidFill>
                <a:srgbClr val="FF00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500" b="0" u="sng" dirty="0">
                <a:solidFill>
                  <a:srgbClr val="FF0000"/>
                </a:solidFill>
                <a:effectLst/>
              </a:rPr>
              <a:t>TK3:</a:t>
            </a:r>
            <a:r>
              <a:rPr lang="en-US" sz="5500" b="0" dirty="0">
                <a:solidFill>
                  <a:schemeClr val="bg1"/>
                </a:solidFill>
                <a:effectLst/>
              </a:rPr>
              <a:t> </a:t>
            </a:r>
            <a:r>
              <a:rPr lang="vi-VN" sz="5500" dirty="0">
                <a:solidFill>
                  <a:srgbClr val="003C00"/>
                </a:solidFill>
              </a:rPr>
              <a:t>Ai vui sống đời cần lao, hãy đến cùng thánh Giu-se. Người từng đem công khó đắp xây cuộc sống trần gian. Nhiệm vụ Chúa trao ban trọn đời mau mắn chu toàn. </a:t>
            </a:r>
          </a:p>
        </p:txBody>
      </p:sp>
    </p:spTree>
    <p:extLst>
      <p:ext uri="{BB962C8B-B14F-4D97-AF65-F5344CB8AC3E}">
        <p14:creationId xmlns:p14="http://schemas.microsoft.com/office/powerpoint/2010/main" val="23528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500" b="0" u="sng" dirty="0">
                <a:solidFill>
                  <a:srgbClr val="FF0000"/>
                </a:solidFill>
                <a:effectLst/>
              </a:rPr>
              <a:t>Tk4:</a:t>
            </a:r>
            <a:r>
              <a:rPr lang="en-US" sz="5500" b="0" dirty="0">
                <a:solidFill>
                  <a:schemeClr val="bg1"/>
                </a:solidFill>
                <a:effectLst/>
              </a:rPr>
              <a:t> </a:t>
            </a:r>
            <a:r>
              <a:rPr lang="vi-VN" sz="5500" dirty="0">
                <a:solidFill>
                  <a:srgbClr val="003C00"/>
                </a:solidFill>
              </a:rPr>
              <a:t>Ai mong mái nhà êm ấm, hãy đến cùng thánh Giu-se. Người ở Na-gia-rét, mái tranh nghèo vút lời ca. Cuộc đời Thánh Gia xưa tràn niềm vui đến muôn nhà. </a:t>
            </a:r>
            <a:endParaRPr lang="en-US" sz="5500" b="0" dirty="0">
              <a:solidFill>
                <a:srgbClr val="003C00"/>
              </a:solidFill>
              <a:effectLst/>
            </a:endParaRPr>
          </a:p>
        </p:txBody>
      </p:sp>
    </p:spTree>
    <p:extLst>
      <p:ext uri="{BB962C8B-B14F-4D97-AF65-F5344CB8AC3E}">
        <p14:creationId xmlns:p14="http://schemas.microsoft.com/office/powerpoint/2010/main" val="754549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u="sng" dirty="0" err="1" smtClean="0">
                <a:solidFill>
                  <a:srgbClr val="FF0000"/>
                </a:solidFill>
              </a:rPr>
              <a:t>Đ</a:t>
            </a:r>
            <a:r>
              <a:rPr lang="en-US" sz="8000" b="0" u="sng" dirty="0" err="1" smtClean="0">
                <a:solidFill>
                  <a:srgbClr val="FF0000"/>
                </a:solidFill>
                <a:effectLst/>
              </a:rPr>
              <a:t>k</a:t>
            </a:r>
            <a:r>
              <a:rPr lang="en-US" sz="8000" b="0" u="sng" dirty="0" smtClean="0">
                <a:solidFill>
                  <a:srgbClr val="FF0000"/>
                </a:solidFill>
                <a:effectLst/>
              </a:rPr>
              <a:t>:</a:t>
            </a:r>
            <a:r>
              <a:rPr lang="en-US" sz="8000" dirty="0">
                <a:solidFill>
                  <a:srgbClr val="003300"/>
                </a:solidFill>
              </a:rPr>
              <a:t> </a:t>
            </a:r>
            <a:r>
              <a:rPr lang="en-US" sz="8000" dirty="0" err="1" smtClean="0">
                <a:solidFill>
                  <a:srgbClr val="003300"/>
                </a:solidFill>
              </a:rPr>
              <a:t>Hãy</a:t>
            </a:r>
            <a:r>
              <a:rPr lang="en-US" sz="8000" dirty="0" smtClean="0">
                <a:solidFill>
                  <a:srgbClr val="003300"/>
                </a:solidFill>
              </a:rPr>
              <a:t> </a:t>
            </a:r>
            <a:r>
              <a:rPr lang="en-US" sz="8000" dirty="0" err="1">
                <a:solidFill>
                  <a:srgbClr val="003300"/>
                </a:solidFill>
              </a:rPr>
              <a:t>đến</a:t>
            </a:r>
            <a:r>
              <a:rPr lang="en-US" sz="8000" dirty="0">
                <a:solidFill>
                  <a:srgbClr val="003300"/>
                </a:solidFill>
              </a:rPr>
              <a:t> </a:t>
            </a:r>
            <a:r>
              <a:rPr lang="en-US" sz="8000" dirty="0" err="1">
                <a:solidFill>
                  <a:srgbClr val="003300"/>
                </a:solidFill>
              </a:rPr>
              <a:t>cùng</a:t>
            </a:r>
            <a:r>
              <a:rPr lang="en-US" sz="8000" dirty="0">
                <a:solidFill>
                  <a:srgbClr val="003300"/>
                </a:solidFill>
              </a:rPr>
              <a:t> </a:t>
            </a:r>
            <a:r>
              <a:rPr lang="en-US" sz="8000" dirty="0" err="1">
                <a:solidFill>
                  <a:srgbClr val="003300"/>
                </a:solidFill>
              </a:rPr>
              <a:t>thánh</a:t>
            </a:r>
            <a:r>
              <a:rPr lang="en-US" sz="8000" dirty="0">
                <a:solidFill>
                  <a:srgbClr val="003300"/>
                </a:solidFill>
              </a:rPr>
              <a:t> </a:t>
            </a:r>
            <a:r>
              <a:rPr lang="en-US" sz="8000" dirty="0" err="1">
                <a:solidFill>
                  <a:srgbClr val="003300"/>
                </a:solidFill>
              </a:rPr>
              <a:t>Giu</a:t>
            </a:r>
            <a:r>
              <a:rPr lang="en-US" sz="8000" dirty="0">
                <a:solidFill>
                  <a:srgbClr val="003300"/>
                </a:solidFill>
              </a:rPr>
              <a:t>-se. </a:t>
            </a:r>
            <a:r>
              <a:rPr lang="en-US" sz="8000" dirty="0" err="1">
                <a:solidFill>
                  <a:srgbClr val="003300"/>
                </a:solidFill>
              </a:rPr>
              <a:t>Hãy</a:t>
            </a:r>
            <a:r>
              <a:rPr lang="en-US" sz="8000" dirty="0">
                <a:solidFill>
                  <a:srgbClr val="003300"/>
                </a:solidFill>
              </a:rPr>
              <a:t> </a:t>
            </a:r>
            <a:r>
              <a:rPr lang="en-US" sz="8000" dirty="0" err="1">
                <a:solidFill>
                  <a:srgbClr val="003300"/>
                </a:solidFill>
              </a:rPr>
              <a:t>đến</a:t>
            </a:r>
            <a:r>
              <a:rPr lang="en-US" sz="8000" dirty="0">
                <a:solidFill>
                  <a:srgbClr val="003300"/>
                </a:solidFill>
              </a:rPr>
              <a:t> </a:t>
            </a:r>
            <a:r>
              <a:rPr lang="en-US" sz="8000" dirty="0" err="1">
                <a:solidFill>
                  <a:srgbClr val="003300"/>
                </a:solidFill>
              </a:rPr>
              <a:t>cùng</a:t>
            </a:r>
            <a:r>
              <a:rPr lang="en-US" sz="8000" dirty="0">
                <a:solidFill>
                  <a:srgbClr val="003300"/>
                </a:solidFill>
              </a:rPr>
              <a:t> </a:t>
            </a:r>
            <a:r>
              <a:rPr lang="en-US" sz="8000" dirty="0" err="1">
                <a:solidFill>
                  <a:srgbClr val="003300"/>
                </a:solidFill>
              </a:rPr>
              <a:t>thánh</a:t>
            </a:r>
            <a:r>
              <a:rPr lang="en-US" sz="8000" dirty="0">
                <a:solidFill>
                  <a:srgbClr val="003300"/>
                </a:solidFill>
              </a:rPr>
              <a:t> </a:t>
            </a:r>
            <a:r>
              <a:rPr lang="en-US" sz="8000" dirty="0" err="1">
                <a:solidFill>
                  <a:srgbClr val="003300"/>
                </a:solidFill>
              </a:rPr>
              <a:t>Giu</a:t>
            </a:r>
            <a:r>
              <a:rPr lang="en-US" sz="8000" dirty="0">
                <a:solidFill>
                  <a:srgbClr val="003300"/>
                </a:solidFill>
              </a:rPr>
              <a:t>-se. </a:t>
            </a:r>
            <a:endParaRPr lang="en-US" sz="8000" b="0" dirty="0">
              <a:solidFill>
                <a:srgbClr val="003300"/>
              </a:solidFill>
              <a:effectLst/>
            </a:endParaRPr>
          </a:p>
        </p:txBody>
      </p:sp>
    </p:spTree>
    <p:extLst>
      <p:ext uri="{BB962C8B-B14F-4D97-AF65-F5344CB8AC3E}">
        <p14:creationId xmlns:p14="http://schemas.microsoft.com/office/powerpoint/2010/main" val="261544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21660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0" u="sng" dirty="0" err="1">
                <a:solidFill>
                  <a:srgbClr val="FF0000"/>
                </a:solidFill>
                <a:effectLst/>
              </a:rPr>
              <a:t>Đk</a:t>
            </a:r>
            <a:r>
              <a:rPr lang="en-US" sz="5800" b="0" u="sng" dirty="0">
                <a:solidFill>
                  <a:srgbClr val="FF0000"/>
                </a:solidFill>
                <a:effectLst/>
              </a:rPr>
              <a:t>:</a:t>
            </a:r>
            <a:r>
              <a:rPr lang="en-US" sz="5800" b="0" dirty="0">
                <a:solidFill>
                  <a:schemeClr val="bg1"/>
                </a:solidFill>
                <a:effectLst/>
              </a:rPr>
              <a:t> </a:t>
            </a:r>
            <a:r>
              <a:rPr lang="vi-VN" sz="5800" dirty="0">
                <a:solidFill>
                  <a:srgbClr val="003300"/>
                </a:solidFill>
              </a:rPr>
              <a:t>Tôi chỉ ước trông một điều đêm ngày tôi khấn xin là cho tôi được vui sống trong nhà Chúa trọn đời.</a:t>
            </a:r>
            <a:endParaRPr lang="en-US" sz="5800" b="0" dirty="0">
              <a:solidFill>
                <a:srgbClr val="003300"/>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0" u="sng" dirty="0">
                <a:solidFill>
                  <a:srgbClr val="FF0000"/>
                </a:solidFill>
                <a:effectLst/>
              </a:rPr>
              <a:t>Tk1:</a:t>
            </a:r>
            <a:r>
              <a:rPr lang="en-US" sz="5800" b="0" dirty="0">
                <a:solidFill>
                  <a:schemeClr val="bg1"/>
                </a:solidFill>
                <a:effectLst/>
              </a:rPr>
              <a:t> </a:t>
            </a:r>
            <a:r>
              <a:rPr lang="en-US" sz="5800" dirty="0" err="1">
                <a:solidFill>
                  <a:srgbClr val="003300"/>
                </a:solidFill>
              </a:rPr>
              <a:t>Chính</a:t>
            </a:r>
            <a:r>
              <a:rPr lang="en-US" sz="5800" dirty="0">
                <a:solidFill>
                  <a:srgbClr val="003300"/>
                </a:solidFill>
              </a:rPr>
              <a:t> </a:t>
            </a:r>
            <a:r>
              <a:rPr lang="en-US" sz="5800" dirty="0" err="1">
                <a:solidFill>
                  <a:srgbClr val="003300"/>
                </a:solidFill>
              </a:rPr>
              <a:t>Chúa</a:t>
            </a:r>
            <a:r>
              <a:rPr lang="vi-VN" sz="5800" dirty="0">
                <a:solidFill>
                  <a:srgbClr val="003300"/>
                </a:solidFill>
              </a:rPr>
              <a:t> là ánh sáng, và là nguồn ơn cứu thoát tôi, Ngài là thành lũy che chở tôi, tôi còn phải sợ ai?</a:t>
            </a:r>
            <a:endParaRPr lang="en-US" sz="5800" b="0" dirty="0">
              <a:solidFill>
                <a:srgbClr val="003300"/>
              </a:solidFill>
              <a:effectLst/>
            </a:endParaRPr>
          </a:p>
        </p:txBody>
      </p:sp>
    </p:spTree>
    <p:extLst>
      <p:ext uri="{BB962C8B-B14F-4D97-AF65-F5344CB8AC3E}">
        <p14:creationId xmlns:p14="http://schemas.microsoft.com/office/powerpoint/2010/main" val="377838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0" u="sng" dirty="0" err="1">
                <a:solidFill>
                  <a:srgbClr val="FF0000"/>
                </a:solidFill>
                <a:effectLst/>
              </a:rPr>
              <a:t>Đk</a:t>
            </a:r>
            <a:r>
              <a:rPr lang="en-US" sz="5800" b="0" u="sng" dirty="0">
                <a:solidFill>
                  <a:srgbClr val="FF0000"/>
                </a:solidFill>
                <a:effectLst/>
              </a:rPr>
              <a:t>:</a:t>
            </a:r>
            <a:r>
              <a:rPr lang="en-US" sz="5800" b="0" dirty="0">
                <a:solidFill>
                  <a:schemeClr val="bg1"/>
                </a:solidFill>
                <a:effectLst/>
              </a:rPr>
              <a:t> </a:t>
            </a:r>
            <a:r>
              <a:rPr lang="vi-VN" sz="5800" dirty="0">
                <a:solidFill>
                  <a:srgbClr val="003300"/>
                </a:solidFill>
              </a:rPr>
              <a:t>Tôi chỉ ước trông một điều đêm ngày tôi khấn xin là cho tôi được vui sống trong nhà Chúa trọn đời.</a:t>
            </a:r>
            <a:endParaRPr lang="en-US" sz="5800" b="0" dirty="0">
              <a:solidFill>
                <a:srgbClr val="003300"/>
              </a:solidFill>
              <a:effectLst/>
            </a:endParaRPr>
          </a:p>
        </p:txBody>
      </p:sp>
    </p:spTree>
    <p:extLst>
      <p:ext uri="{BB962C8B-B14F-4D97-AF65-F5344CB8AC3E}">
        <p14:creationId xmlns:p14="http://schemas.microsoft.com/office/powerpoint/2010/main" val="188321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33350"/>
            <a:ext cx="9144000" cy="2062103"/>
          </a:xfrm>
          <a:prstGeom prst="rect">
            <a:avLst/>
          </a:prstGeom>
        </p:spPr>
        <p:txBody>
          <a:bodyPr wrap="square">
            <a:spAutoFit/>
          </a:bodyPr>
          <a:lstStyle/>
          <a:p>
            <a:r>
              <a:rPr lang="en-US" sz="3200" dirty="0" err="1">
                <a:solidFill>
                  <a:srgbClr val="FFFF00"/>
                </a:solidFill>
                <a:latin typeface="UTM American Sans"/>
              </a:rPr>
              <a:t>Bài</a:t>
            </a:r>
            <a:r>
              <a:rPr lang="en-US" sz="3200" dirty="0">
                <a:solidFill>
                  <a:srgbClr val="FFFF00"/>
                </a:solidFill>
                <a:latin typeface="UTM American Sans"/>
              </a:rPr>
              <a:t> </a:t>
            </a:r>
            <a:r>
              <a:rPr lang="en-US" sz="3200" dirty="0" err="1">
                <a:solidFill>
                  <a:srgbClr val="FFFF00"/>
                </a:solidFill>
                <a:latin typeface="UTM American Sans"/>
              </a:rPr>
              <a:t>đọc</a:t>
            </a:r>
            <a:r>
              <a:rPr lang="en-US" sz="3200" dirty="0">
                <a:solidFill>
                  <a:srgbClr val="FFFF00"/>
                </a:solidFill>
                <a:latin typeface="UTM American Sans"/>
              </a:rPr>
              <a:t> 1.</a:t>
            </a:r>
          </a:p>
          <a:p>
            <a:r>
              <a:rPr lang="vi-VN" sz="3200" i="1" dirty="0">
                <a:solidFill>
                  <a:srgbClr val="FFFF00"/>
                </a:solidFill>
                <a:latin typeface="UTM American Sans"/>
              </a:rPr>
              <a:t>Tại sao con cứ phải đau khổ hoài ? - Nếu ngươi chịu trở về, thì ngươi sẽ được đứng trước nhan Ta.</a:t>
            </a:r>
            <a:endParaRPr lang="en-US" sz="3200" i="1" dirty="0">
              <a:solidFill>
                <a:srgbClr val="FFFF00"/>
              </a:solidFill>
              <a:latin typeface="UTM American Sans"/>
            </a:endParaRPr>
          </a:p>
          <a:p>
            <a:r>
              <a:rPr lang="en-US" sz="3200" dirty="0" err="1">
                <a:solidFill>
                  <a:srgbClr val="FFFF00"/>
                </a:solidFill>
                <a:latin typeface="UTM American Sans"/>
              </a:rPr>
              <a:t>Bài</a:t>
            </a:r>
            <a:r>
              <a:rPr lang="en-US" sz="3200" dirty="0">
                <a:solidFill>
                  <a:srgbClr val="FFFF00"/>
                </a:solidFill>
                <a:latin typeface="UTM American Sans"/>
              </a:rPr>
              <a:t> </a:t>
            </a:r>
            <a:r>
              <a:rPr lang="en-US" sz="3200" dirty="0" err="1">
                <a:solidFill>
                  <a:srgbClr val="FFFF00"/>
                </a:solidFill>
                <a:latin typeface="UTM American Sans"/>
              </a:rPr>
              <a:t>trích</a:t>
            </a:r>
            <a:r>
              <a:rPr lang="en-US" sz="3200" dirty="0">
                <a:solidFill>
                  <a:srgbClr val="FFFF00"/>
                </a:solidFill>
                <a:latin typeface="UTM American Sans"/>
              </a:rPr>
              <a:t> </a:t>
            </a:r>
            <a:r>
              <a:rPr lang="en-US" sz="3200" dirty="0" err="1">
                <a:solidFill>
                  <a:srgbClr val="FFFF00"/>
                </a:solidFill>
                <a:latin typeface="UTM American Sans"/>
              </a:rPr>
              <a:t>sách</a:t>
            </a:r>
            <a:r>
              <a:rPr lang="en-US" sz="3200" dirty="0">
                <a:solidFill>
                  <a:srgbClr val="FFFF00"/>
                </a:solidFill>
                <a:latin typeface="UTM American Sans"/>
              </a:rPr>
              <a:t> </a:t>
            </a:r>
            <a:r>
              <a:rPr lang="en-US" sz="3200" dirty="0" err="1">
                <a:solidFill>
                  <a:srgbClr val="FFFF00"/>
                </a:solidFill>
                <a:latin typeface="UTM American Sans"/>
              </a:rPr>
              <a:t>ngôn</a:t>
            </a:r>
            <a:r>
              <a:rPr lang="en-US" sz="3200" dirty="0">
                <a:solidFill>
                  <a:srgbClr val="FFFF00"/>
                </a:solidFill>
                <a:latin typeface="UTM American Sans"/>
              </a:rPr>
              <a:t> </a:t>
            </a:r>
            <a:r>
              <a:rPr lang="en-US" sz="3200" dirty="0" err="1">
                <a:solidFill>
                  <a:srgbClr val="FFFF00"/>
                </a:solidFill>
                <a:latin typeface="UTM American Sans"/>
              </a:rPr>
              <a:t>sứ</a:t>
            </a:r>
            <a:r>
              <a:rPr lang="en-US" sz="3200" dirty="0">
                <a:solidFill>
                  <a:srgbClr val="FFFF00"/>
                </a:solidFill>
                <a:latin typeface="UTM American Sans"/>
              </a:rPr>
              <a:t> </a:t>
            </a:r>
            <a:r>
              <a:rPr lang="en-US" sz="3200" dirty="0" err="1">
                <a:solidFill>
                  <a:srgbClr val="FFFF00"/>
                </a:solidFill>
                <a:latin typeface="UTM American Sans"/>
              </a:rPr>
              <a:t>Giê</a:t>
            </a:r>
            <a:r>
              <a:rPr lang="en-US" sz="3200" dirty="0">
                <a:solidFill>
                  <a:srgbClr val="FFFF00"/>
                </a:solidFill>
                <a:latin typeface="UTM American Sans"/>
              </a:rPr>
              <a:t>-</a:t>
            </a:r>
            <a:r>
              <a:rPr lang="en-US" sz="3200" dirty="0" err="1">
                <a:solidFill>
                  <a:srgbClr val="FFFF00"/>
                </a:solidFill>
                <a:latin typeface="UTM American Sans"/>
              </a:rPr>
              <a:t>rê</a:t>
            </a:r>
            <a:r>
              <a:rPr lang="en-US" sz="3200" dirty="0">
                <a:solidFill>
                  <a:srgbClr val="FFFF00"/>
                </a:solidFill>
                <a:latin typeface="UTM American Sans"/>
              </a:rPr>
              <a:t>-mi-a.</a:t>
            </a:r>
          </a:p>
        </p:txBody>
      </p:sp>
    </p:spTree>
    <p:extLst>
      <p:ext uri="{BB962C8B-B14F-4D97-AF65-F5344CB8AC3E}">
        <p14:creationId xmlns:p14="http://schemas.microsoft.com/office/powerpoint/2010/main" val="375430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126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8000" b="1" u="sng" dirty="0" err="1">
                <a:solidFill>
                  <a:srgbClr val="C00000"/>
                </a:solidFill>
                <a:effectLst>
                  <a:outerShdw blurRad="38100" dist="38100" dir="2700000" algn="tl">
                    <a:srgbClr val="000000">
                      <a:alpha val="43137"/>
                    </a:srgbClr>
                  </a:outerShdw>
                </a:effectLst>
                <a:latin typeface="+mj-lt"/>
                <a:cs typeface="Times New Roman" pitchFamily="18" charset="0"/>
              </a:rPr>
              <a:t>Đáp</a:t>
            </a:r>
            <a:r>
              <a:rPr lang="en-US" sz="8000" b="1" u="sng"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b="1" u="sng" dirty="0" err="1">
                <a:solidFill>
                  <a:srgbClr val="C00000"/>
                </a:solidFill>
                <a:effectLst>
                  <a:outerShdw blurRad="38100" dist="38100" dir="2700000" algn="tl">
                    <a:srgbClr val="000000">
                      <a:alpha val="43137"/>
                    </a:srgbClr>
                  </a:outerShdw>
                </a:effectLst>
                <a:latin typeface="+mj-lt"/>
                <a:cs typeface="Times New Roman" pitchFamily="18" charset="0"/>
              </a:rPr>
              <a:t>ca</a:t>
            </a:r>
            <a:r>
              <a:rPr lang="en-US" sz="8000" b="1" u="sng" dirty="0">
                <a:solidFill>
                  <a:srgbClr val="C00000"/>
                </a:solidFill>
                <a:effectLst>
                  <a:outerShdw blurRad="38100" dist="38100" dir="2700000" algn="tl">
                    <a:srgbClr val="000000">
                      <a:alpha val="43137"/>
                    </a:srgbClr>
                  </a:outerShdw>
                </a:effectLst>
                <a:latin typeface="+mj-lt"/>
                <a:cs typeface="Times New Roman" pitchFamily="18" charset="0"/>
              </a:rPr>
              <a:t>:</a:t>
            </a:r>
          </a:p>
          <a:p>
            <a:pPr algn="just" eaLnBrk="1" hangingPunct="1">
              <a:lnSpc>
                <a:spcPct val="105000"/>
              </a:lnSpc>
            </a:pPr>
            <a:r>
              <a:rPr lang="vi-VN" sz="7200" b="1" dirty="0">
                <a:solidFill>
                  <a:srgbClr val="003300"/>
                </a:solidFill>
                <a:effectLst>
                  <a:outerShdw blurRad="38100" dist="38100" dir="2700000" algn="tl">
                    <a:srgbClr val="000000">
                      <a:alpha val="43137"/>
                    </a:srgbClr>
                  </a:outerShdw>
                </a:effectLst>
                <a:latin typeface="+mj-lt"/>
                <a:cs typeface="Times New Roman" pitchFamily="18" charset="0"/>
              </a:rPr>
              <a:t>Chúa là chốn con nương mình trong buổi gian truân.</a:t>
            </a:r>
            <a:endParaRPr lang="en-US" sz="6600" b="1" dirty="0">
              <a:solidFill>
                <a:srgbClr val="003300"/>
              </a:solidFill>
              <a:effectLst>
                <a:outerShdw blurRad="38100" dist="38100" dir="2700000" algn="tl">
                  <a:srgbClr val="000000">
                    <a:alpha val="43137"/>
                  </a:srgbClr>
                </a:outerShdw>
              </a:effectLst>
              <a:latin typeface="+mj-lt"/>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66750"/>
            <a:ext cx="42005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5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598613"/>
            <a:ext cx="7772400" cy="1101725"/>
          </a:xfrm>
        </p:spPr>
        <p:txBody>
          <a:bodyPr/>
          <a:lstStyle/>
          <a:p>
            <a:pPr eaLnBrk="1" hangingPunct="1"/>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2291" name="Rectangle 3"/>
          <p:cNvSpPr>
            <a:spLocks noGrp="1" noChangeArrowheads="1"/>
          </p:cNvSpPr>
          <p:nvPr>
            <p:ph type="subTitle" idx="1"/>
          </p:nvPr>
        </p:nvSpPr>
        <p:spPr>
          <a:xfrm>
            <a:off x="0" y="0"/>
            <a:ext cx="9144000" cy="5143500"/>
          </a:xfrm>
        </p:spPr>
        <p:txBody>
          <a:bodyPr/>
          <a:lstStyle/>
          <a:p>
            <a:pPr algn="just" eaLnBrk="1" hangingPunct="1"/>
            <a:r>
              <a:rPr lang="en-US" sz="36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3600" b="1" dirty="0">
                <a:solidFill>
                  <a:srgbClr val="FF0000"/>
                </a:solidFill>
                <a:effectLst>
                  <a:outerShdw blurRad="38100" dist="38100" dir="2700000" algn="tl">
                    <a:srgbClr val="000000">
                      <a:alpha val="43137"/>
                    </a:srgbClr>
                  </a:outerShdw>
                </a:effectLst>
                <a:latin typeface="+mj-lt"/>
                <a:cs typeface="Times New Roman" pitchFamily="18" charset="0"/>
              </a:rPr>
              <a:t> </a:t>
            </a:r>
          </a:p>
          <a:p>
            <a:pPr algn="just" eaLnBrk="1" hangingPunct="1"/>
            <a:r>
              <a:rPr lang="vi-VN" sz="5400" b="1" dirty="0">
                <a:solidFill>
                  <a:srgbClr val="003300"/>
                </a:solidFill>
                <a:effectLst>
                  <a:outerShdw blurRad="38100" dist="38100" dir="2700000" algn="tl">
                    <a:srgbClr val="000000">
                      <a:alpha val="43137"/>
                    </a:srgbClr>
                  </a:outerShdw>
                </a:effectLst>
                <a:latin typeface="+mj-lt"/>
                <a:cs typeface="Times New Roman" pitchFamily="18" charset="0"/>
              </a:rPr>
              <a:t>Thầy gọi anh em là bạn hữu, vì tất cả những gì Thầy nghe được nơi Cha Thầy, Thầy đã cho anh em biết.</a:t>
            </a:r>
            <a:r>
              <a:rPr lang="en-US" sz="5400" b="1" dirty="0">
                <a:solidFill>
                  <a:srgbClr val="003300"/>
                </a:solidFill>
                <a:effectLst>
                  <a:outerShdw blurRad="38100" dist="38100" dir="2700000" algn="tl">
                    <a:srgbClr val="000000">
                      <a:alpha val="43137"/>
                    </a:srgbClr>
                  </a:outerShdw>
                </a:effectLst>
                <a:latin typeface="+mj-lt"/>
                <a:cs typeface="Times New Roman" pitchFamily="18" charset="0"/>
              </a:rPr>
              <a:t> </a:t>
            </a:r>
          </a:p>
          <a:p>
            <a:pPr algn="just" eaLnBrk="1" hangingPunct="1"/>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r>
              <a:rPr lang="en-US" sz="4800" b="1" dirty="0">
                <a:solidFill>
                  <a:srgbClr val="FF0000"/>
                </a:solidFill>
                <a:effectLst>
                  <a:outerShdw blurRad="38100" dist="38100" dir="2700000" algn="tl">
                    <a:srgbClr val="000000">
                      <a:alpha val="43137"/>
                    </a:srgbClr>
                  </a:outerShdw>
                </a:effectLst>
                <a:latin typeface="+mj-lt"/>
                <a:cs typeface="Times New Roman" pitchFamily="18" charset="0"/>
              </a:rPr>
              <a:t>.</a:t>
            </a:r>
            <a:endParaRPr lang="en-US" sz="54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1229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8162164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3592</TotalTime>
  <Words>788</Words>
  <Application>Microsoft Office PowerPoint</Application>
  <PresentationFormat>On-screen Show (16:9)</PresentationFormat>
  <Paragraphs>63</Paragraphs>
  <Slides>33</Slides>
  <Notes>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Default Design</vt:lpstr>
      <vt:lpstr>3_Default Design</vt:lpstr>
      <vt:lpstr> </vt:lpstr>
      <vt:lpstr> </vt:lpstr>
      <vt:lpstr>Ca Nhập Lễ TÔI CHỈ ƯỚC TRÔNG Lm. Kim Long</vt:lpstr>
      <vt:lpstr>Đk: Tôi chỉ ước trông một điều đêm ngày tôi khấn xin là cho tôi được vui sống trong nhà Chúa trọn đời.</vt:lpstr>
      <vt:lpstr>Tk1: Chính Chúa là ánh sáng, và là nguồn ơn cứu thoát tôi, Ngài là thành lũy che chở tôi, tôi còn phải sợ ai?</vt:lpstr>
      <vt:lpstr>Đk: Tôi chỉ ước trông một điều đêm ngày tôi khấn xin là cho tôi được vui sống trong nhà Chúa trọn đời.</vt:lpstr>
      <vt:lpstr> </vt:lpstr>
      <vt:lpstr> </vt:lpstr>
      <vt:lpstr> </vt:lpstr>
      <vt:lpstr> </vt:lpstr>
      <vt:lpstr> </vt:lpstr>
      <vt:lpstr> </vt:lpstr>
      <vt:lpstr>Tk1: Dâng về nhan Thiên Chúa từ nhân lúa thu đã chin vàng. Do bàn tay lao tác làm ra kết nên thành bánh thơm</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Tk2: Đây chùm nho tươi tốt nặng trĩu kính dâng về Chúa trời. Do bàn tay cần lao vun tưới ép nên rượu ngát hương. </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 </vt:lpstr>
      <vt:lpstr> </vt:lpstr>
      <vt:lpstr>Ca Nguyện Hiệp Lễ Mầu Nhiệm Nước Trời  Sr. Hiền Hòa</vt:lpstr>
      <vt:lpstr>Tk1: Nước Trời ví như một kho báu, chôn vùi trong ruộng sâu người kia tìm được. Liền về bán hết gia tài ông đang có, không đắn đo để mua lấy kho tàng.</vt:lpstr>
      <vt:lpstr>Đk: Này người hỡi hãy mau chọn lấy Nước Trời, quý hơn vàng bạc châu báu ở trần gian. Này người hỡi hãy mau chọn lấy kho tàng, là chính Chúa, Đấng ban nguồn bình an.</vt:lpstr>
      <vt:lpstr>Tk2: Nước Trời dẫu âm thầm khiêm tốn, gieo tình yêu bình an vào trong lòng người. Tựa hạt giống tốt chôn vùi sâu trong đất, theo tháng năm kìa cây lớn đâm chồi.</vt:lpstr>
      <vt:lpstr>Đk: Này người hỡi hãy mau chọn lấy Nước Trời, quý hơn vàng bạc châu báu ở trần gian. Này người hỡi hãy mau chọn lấy kho tàng, là chính Chúa, Đấng ban nguồn bình an.</vt:lpstr>
      <vt:lpstr>Tk3: Nước Trời sống trong lòng nhân thế, đem niềm vui đẩy lui khổ đau buồn phiền. Đổ tràn sức sống cho người luôn kiên vững, bao tháng năm thành tâm mãi kiếm tìm.</vt:lpstr>
      <vt:lpstr>Đk: Này người hỡi hãy mau chọn lấy Nước Trời, quý hơn vàng bạc châu báu ở trần gian. Này người hỡi hãy mau chọn lấy kho tàng, là chính Chúa, Đấng ban nguồn bình an.</vt:lpstr>
      <vt:lpstr>PowerPoint Presentation</vt:lpstr>
      <vt:lpstr> </vt:lpstr>
      <vt:lpstr>Ca Kết Lễ HÃY ĐẾN CÙNG THÁNH GIUSE  Phanxicô</vt:lpstr>
      <vt:lpstr>Đk: Hãy đến cùng thánh Giu-se. Hãy đến cùng thánh Giu-se. </vt:lpstr>
      <vt:lpstr>TK3: Ai vui sống đời cần lao, hãy đến cùng thánh Giu-se. Người từng đem công khó đắp xây cuộc sống trần gian. Nhiệm vụ Chúa trao ban trọn đời mau mắn chu toàn. </vt:lpstr>
      <vt:lpstr>Tk4: Ai mong mái nhà êm ấm, hãy đến cùng thánh Giu-se. Người ở Na-gia-rét, mái tranh nghèo vút lời ca. Cuộc đời Thánh Gia xưa tràn niềm vui đến muôn nhà. </vt:lpstr>
      <vt:lpstr>Đk: Hãy đến cùng thánh Giu-se. Hãy đến cùng thánh Giu-se.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1898</cp:revision>
  <dcterms:created xsi:type="dcterms:W3CDTF">2000-12-31T17:05:43Z</dcterms:created>
  <dcterms:modified xsi:type="dcterms:W3CDTF">2024-07-25T23:01:08Z</dcterms:modified>
</cp:coreProperties>
</file>