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912" r:id="rId3"/>
    <p:sldMasterId id="2147483924" r:id="rId4"/>
    <p:sldMasterId id="2147483936" r:id="rId5"/>
  </p:sldMasterIdLst>
  <p:notesMasterIdLst>
    <p:notesMasterId r:id="rId40"/>
  </p:notesMasterIdLst>
  <p:sldIdLst>
    <p:sldId id="289" r:id="rId6"/>
    <p:sldId id="341" r:id="rId7"/>
    <p:sldId id="553" r:id="rId8"/>
    <p:sldId id="443" r:id="rId9"/>
    <p:sldId id="585" r:id="rId10"/>
    <p:sldId id="565" r:id="rId11"/>
    <p:sldId id="626" r:id="rId12"/>
    <p:sldId id="627" r:id="rId13"/>
    <p:sldId id="342" r:id="rId14"/>
    <p:sldId id="294" r:id="rId15"/>
    <p:sldId id="291" r:id="rId16"/>
    <p:sldId id="344" r:id="rId17"/>
    <p:sldId id="338" r:id="rId18"/>
    <p:sldId id="414" r:id="rId19"/>
    <p:sldId id="271" r:id="rId20"/>
    <p:sldId id="272" r:id="rId21"/>
    <p:sldId id="273" r:id="rId22"/>
    <p:sldId id="286" r:id="rId23"/>
    <p:sldId id="9670" r:id="rId24"/>
    <p:sldId id="343" r:id="rId25"/>
    <p:sldId id="277" r:id="rId26"/>
    <p:sldId id="278" r:id="rId27"/>
    <p:sldId id="279" r:id="rId28"/>
    <p:sldId id="290" r:id="rId29"/>
    <p:sldId id="466" r:id="rId30"/>
    <p:sldId id="9665" r:id="rId31"/>
    <p:sldId id="467" r:id="rId32"/>
    <p:sldId id="9664" r:id="rId33"/>
    <p:sldId id="9668" r:id="rId34"/>
    <p:sldId id="445" r:id="rId35"/>
    <p:sldId id="446" r:id="rId36"/>
    <p:sldId id="447" r:id="rId37"/>
    <p:sldId id="9666" r:id="rId38"/>
    <p:sldId id="9669"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0" y="420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CFEF4-288E-4794-A9FC-C5ACA4EB4BC5}"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E7313-CBF1-4ED2-B476-3799564C43EF}" type="slidenum">
              <a:rPr lang="en-US" smtClean="0"/>
              <a:t>‹#›</a:t>
            </a:fld>
            <a:endParaRPr lang="en-US"/>
          </a:p>
        </p:txBody>
      </p:sp>
    </p:spTree>
    <p:extLst>
      <p:ext uri="{BB962C8B-B14F-4D97-AF65-F5344CB8AC3E}">
        <p14:creationId xmlns:p14="http://schemas.microsoft.com/office/powerpoint/2010/main" val="317846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97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572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242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071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37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58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61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370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60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80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94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263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536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41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86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18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38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30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65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18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5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933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851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316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97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843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33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82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233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016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063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690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3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31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4407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07726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000" b="0" dirty="0">
              <a:solidFill>
                <a:srgbClr val="FFFF00"/>
              </a:solidFill>
              <a:effectLst/>
              <a:latin typeface="+mj-lt"/>
              <a:cs typeface="Times New Roman" pitchFamily="18" charset="0"/>
            </a:endParaRPr>
          </a:p>
          <a:p>
            <a:r>
              <a:rPr lang="en-US" sz="5000" b="0" dirty="0">
                <a:solidFill>
                  <a:srgbClr val="FFFF00"/>
                </a:solidFill>
                <a:effectLst/>
                <a:latin typeface="+mj-lt"/>
                <a:cs typeface="Times New Roman" pitchFamily="18" charset="0"/>
              </a:rPr>
              <a:t>THỨ TƯ</a:t>
            </a:r>
          </a:p>
          <a:p>
            <a:r>
              <a:rPr lang="vi-VN" sz="5000" b="0" dirty="0">
                <a:solidFill>
                  <a:srgbClr val="FFFF00"/>
                </a:solidFill>
                <a:effectLst/>
                <a:latin typeface="+mj-lt"/>
                <a:cs typeface="Times New Roman" pitchFamily="18" charset="0"/>
              </a:rPr>
              <a:t>SAU CHÚA NHẬT X</a:t>
            </a:r>
            <a:r>
              <a:rPr lang="en-US" sz="5000" b="0" dirty="0">
                <a:solidFill>
                  <a:srgbClr val="FFFF00"/>
                </a:solidFill>
                <a:effectLst/>
                <a:latin typeface="+mj-lt"/>
                <a:cs typeface="Times New Roman" pitchFamily="18" charset="0"/>
              </a:rPr>
              <a:t>VIII</a:t>
            </a:r>
            <a:endParaRPr lang="vi-VN" sz="5000" b="0" dirty="0">
              <a:solidFill>
                <a:srgbClr val="FFFF00"/>
              </a:solidFill>
              <a:effectLst/>
              <a:latin typeface="+mj-lt"/>
              <a:cs typeface="Times New Roman" pitchFamily="18" charset="0"/>
            </a:endParaRPr>
          </a:p>
          <a:p>
            <a:r>
              <a:rPr lang="vi-VN" sz="50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Chúa canh giữ chúng ta,</a:t>
            </a:r>
            <a:r>
              <a:rPr lang="en-US" sz="8000" dirty="0">
                <a:solidFill>
                  <a:schemeClr val="bg1"/>
                </a:solidFill>
                <a:latin typeface="+mj-lt"/>
                <a:cs typeface="Times New Roman" pitchFamily="18" charset="0"/>
              </a:rPr>
              <a:t> </a:t>
            </a:r>
            <a:r>
              <a:rPr lang="vi-VN" sz="8000" dirty="0">
                <a:solidFill>
                  <a:schemeClr val="bg1"/>
                </a:solidFill>
                <a:latin typeface="+mj-lt"/>
                <a:cs typeface="Times New Roman" pitchFamily="18" charset="0"/>
              </a:rPr>
              <a:t>như mục tử canh giữ đàn chiên.</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511" y="285750"/>
            <a:ext cx="3667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Vị ngôn sứ vĩ đại đã xuất hiện giữa chúng ta, và Thiên Chúa đã viếng thăm dân Người.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95665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438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000"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b="1" dirty="0">
                <a:solidFill>
                  <a:srgbClr val="FFFF00"/>
                </a:solidFill>
              </a:rPr>
              <a:t>DÂNG LÊN CHÚA</a:t>
            </a:r>
            <a:br>
              <a:rPr lang="en-US" sz="8000" dirty="0">
                <a:solidFill>
                  <a:srgbClr val="FFFF00"/>
                </a:solidFill>
              </a:rPr>
            </a:br>
            <a:r>
              <a:rPr lang="en-US" sz="4000" dirty="0" err="1">
                <a:solidFill>
                  <a:srgbClr val="FFFF00"/>
                </a:solidFill>
              </a:rPr>
              <a:t>Phanxicô</a:t>
            </a:r>
            <a:endParaRPr lang="en-US" sz="7200"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Dâng lên Chúa bánh thơm ly rượu nồng, dâng lên Ngài tiếng hát hòa lệ rơi. Dâng môi cười nắng sớm, dâng tiếng thở đêm dài, dâng lên Ngài tháng ngày bước trong đời.</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Nguyện dâng tương lai ngày mai, tình thương của Chúa dẫn con đi. Tình thương đưa con vút cao qua bao tháng năm không xót xa niềm đau.</a:t>
            </a:r>
            <a:endParaRPr lang="en-US" sz="5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Dâng lên Chúa tháng năm trên trần gian. Đây mưa chiều, nắng sớm, sương trời đêm. Dâng vui buồn sẽ đến, dâng sướng khổ qua rồi. Dâng lên trời trót một kiếp con người.</a:t>
            </a:r>
            <a:endParaRPr lang="en-US" sz="5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u="sng" dirty="0" err="1">
                <a:solidFill>
                  <a:srgbClr val="FFFF00"/>
                </a:solidFill>
              </a:rPr>
              <a:t>Đk</a:t>
            </a:r>
            <a:r>
              <a:rPr lang="en-US" sz="5000" u="sng" dirty="0">
                <a:solidFill>
                  <a:srgbClr val="FFFF00"/>
                </a:solidFill>
              </a:rPr>
              <a:t>:</a:t>
            </a:r>
            <a:r>
              <a:rPr lang="en-US" sz="5000" dirty="0">
                <a:solidFill>
                  <a:schemeClr val="bg1"/>
                </a:solidFill>
              </a:rPr>
              <a:t> </a:t>
            </a:r>
            <a:r>
              <a:rPr lang="vi-VN" sz="5000" dirty="0">
                <a:solidFill>
                  <a:schemeClr val="bg1"/>
                </a:solidFill>
              </a:rPr>
              <a:t>Nguyện dâng tương lai ngày mai, tình thương của Chúa dẫn con đi. Tình thương đưa con vút cao qua bao tháng năm không xót xa niềm đau.</a:t>
            </a:r>
            <a:endParaRPr lang="en-US" sz="50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en-US" sz="5000" b="0" dirty="0">
              <a:solidFill>
                <a:schemeClr val="bg1"/>
              </a:solidFill>
              <a:effectLst/>
            </a:endParaRPr>
          </a:p>
        </p:txBody>
      </p:sp>
    </p:spTree>
    <p:extLst>
      <p:ext uri="{BB962C8B-B14F-4D97-AF65-F5344CB8AC3E}">
        <p14:creationId xmlns:p14="http://schemas.microsoft.com/office/powerpoint/2010/main" val="337675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56180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95665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rPr>
              <a:t>Ca </a:t>
            </a:r>
            <a:r>
              <a:rPr lang="en-US" sz="5000" b="0" dirty="0" err="1">
                <a:solidFill>
                  <a:srgbClr val="FFFF00"/>
                </a:solidFill>
                <a:effectLst/>
              </a:rPr>
              <a:t>Nguyện</a:t>
            </a:r>
            <a:r>
              <a:rPr lang="en-US" sz="5000" b="0" dirty="0">
                <a:solidFill>
                  <a:srgbClr val="FFFF00"/>
                </a:solidFill>
                <a:effectLst/>
              </a:rPr>
              <a:t> </a:t>
            </a:r>
            <a:r>
              <a:rPr lang="en-US" sz="5000" b="0" dirty="0" err="1">
                <a:solidFill>
                  <a:srgbClr val="FFFF00"/>
                </a:solidFill>
                <a:effectLst/>
              </a:rPr>
              <a:t>Hiệp</a:t>
            </a:r>
            <a:r>
              <a:rPr lang="en-US" sz="5000" b="0" dirty="0">
                <a:solidFill>
                  <a:srgbClr val="FFFF00"/>
                </a:solidFill>
                <a:effectLst/>
              </a:rPr>
              <a:t> </a:t>
            </a:r>
            <a:r>
              <a:rPr lang="en-US" sz="5000" b="0" dirty="0" err="1">
                <a:solidFill>
                  <a:srgbClr val="FFFF00"/>
                </a:solidFill>
                <a:effectLst/>
              </a:rPr>
              <a:t>Lễ</a:t>
            </a:r>
            <a:br>
              <a:rPr lang="en-US" sz="5000" b="0" dirty="0">
                <a:solidFill>
                  <a:srgbClr val="FFFF00"/>
                </a:solidFill>
                <a:effectLst/>
              </a:rPr>
            </a:br>
            <a:r>
              <a:rPr lang="vi-VN" sz="5000" b="1" dirty="0">
                <a:solidFill>
                  <a:srgbClr val="FFFF00"/>
                </a:solidFill>
              </a:rPr>
              <a:t>Sớt </a:t>
            </a:r>
            <a:r>
              <a:rPr lang="en-US" sz="5000" b="1" dirty="0">
                <a:solidFill>
                  <a:srgbClr val="FFFF00"/>
                </a:solidFill>
              </a:rPr>
              <a:t>C</a:t>
            </a:r>
            <a:r>
              <a:rPr lang="vi-VN" sz="5000" b="1" dirty="0">
                <a:solidFill>
                  <a:srgbClr val="FFFF00"/>
                </a:solidFill>
              </a:rPr>
              <a:t>hia </a:t>
            </a:r>
            <a:r>
              <a:rPr lang="en-US" sz="5000" b="1" dirty="0">
                <a:solidFill>
                  <a:srgbClr val="FFFF00"/>
                </a:solidFill>
              </a:rPr>
              <a:t>P</a:t>
            </a:r>
            <a:r>
              <a:rPr lang="vi-VN" sz="5000" b="1" dirty="0">
                <a:solidFill>
                  <a:srgbClr val="FFFF00"/>
                </a:solidFill>
              </a:rPr>
              <a:t>hận </a:t>
            </a:r>
            <a:r>
              <a:rPr lang="en-US" sz="5000" b="1" dirty="0">
                <a:solidFill>
                  <a:srgbClr val="FFFF00"/>
                </a:solidFill>
              </a:rPr>
              <a:t>N</a:t>
            </a:r>
            <a:r>
              <a:rPr lang="vi-VN" sz="5000" b="1" dirty="0">
                <a:solidFill>
                  <a:srgbClr val="FFFF00"/>
                </a:solidFill>
              </a:rPr>
              <a:t>gười </a:t>
            </a:r>
            <a:br>
              <a:rPr lang="en-US" sz="5000" b="1" dirty="0">
                <a:solidFill>
                  <a:srgbClr val="FFFF00"/>
                </a:solidFill>
              </a:rPr>
            </a:br>
            <a:r>
              <a:rPr lang="vi-VN" sz="5000" b="1" dirty="0">
                <a:solidFill>
                  <a:schemeClr val="bg1"/>
                </a:solidFill>
              </a:rPr>
              <a:t>Nguyễn Hùng Cường</a:t>
            </a:r>
            <a:br>
              <a:rPr lang="vi-VN" sz="5000" dirty="0">
                <a:solidFill>
                  <a:schemeClr val="bg1"/>
                </a:solidFill>
              </a:rPr>
            </a:br>
            <a:endParaRPr lang="en-US" sz="5000"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Từng ngày đêm lắng lo muộn phiền với đắng cay có những lúc tim con nhói lên niềm đau. Chờ ngày mai nắng lên, nhọc nhằn thôi sẽ quên, Chúa đã đến bên con sớt chia phận người.</a:t>
            </a:r>
            <a:endParaRPr lang="en-US"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5400" b="0" dirty="0">
              <a:solidFill>
                <a:schemeClr val="bg1"/>
              </a:solidFill>
              <a:effectLst/>
            </a:endParaRPr>
          </a:p>
        </p:txBody>
      </p:sp>
    </p:spTree>
    <p:extLst>
      <p:ext uri="{BB962C8B-B14F-4D97-AF65-F5344CB8AC3E}">
        <p14:creationId xmlns:p14="http://schemas.microsoft.com/office/powerpoint/2010/main" val="281405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Đường trần gian Chúa ơi ngàn chông gai khắp nơi, lúc yếu đuối cô đơn biết trông cậy ai? Nhìn lên thánh giá kia Ngài giang tay đỡ nâng, những khốn khó chông gai bước không ngại ngần.</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54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Tk3</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Đường tương lai khuất xa trùng khơi như lũng sâu Chúa dẫn lối cho con bước trong bình an. Tình yêu sẽ nở hoa, ngàn gian nguy sẽ qua, Chúa vẫn bước bên con sớt chia phận người.</a:t>
            </a:r>
            <a:endParaRPr lang="en-US" sz="5000" b="0" dirty="0">
              <a:solidFill>
                <a:schemeClr val="bg1"/>
              </a:solidFill>
              <a:effectLst/>
            </a:endParaRPr>
          </a:p>
        </p:txBody>
      </p:sp>
    </p:spTree>
    <p:extLst>
      <p:ext uri="{BB962C8B-B14F-4D97-AF65-F5344CB8AC3E}">
        <p14:creationId xmlns:p14="http://schemas.microsoft.com/office/powerpoint/2010/main" val="355098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5400" b="0" dirty="0">
              <a:solidFill>
                <a:schemeClr val="bg1"/>
              </a:solidFill>
              <a:effectLst/>
            </a:endParaRPr>
          </a:p>
        </p:txBody>
      </p:sp>
    </p:spTree>
    <p:extLst>
      <p:ext uri="{BB962C8B-B14F-4D97-AF65-F5344CB8AC3E}">
        <p14:creationId xmlns:p14="http://schemas.microsoft.com/office/powerpoint/2010/main" val="222840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998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036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5000" b="0" dirty="0">
                <a:solidFill>
                  <a:srgbClr val="FFFF00"/>
                </a:solidFill>
                <a:effectLst/>
              </a:rPr>
            </a:br>
            <a:br>
              <a:rPr lang="en-US" sz="5000" b="0" dirty="0">
                <a:solidFill>
                  <a:srgbClr val="FFFF00"/>
                </a:solidFill>
                <a:effectLst/>
              </a:rPr>
            </a:br>
            <a:br>
              <a:rPr lang="en-US" sz="5000" b="0" dirty="0">
                <a:solidFill>
                  <a:srgbClr val="FFFF00"/>
                </a:solidFill>
                <a:effectLst/>
              </a:rPr>
            </a:br>
            <a:r>
              <a:rPr lang="en-US" sz="5000" b="0" dirty="0">
                <a:solidFill>
                  <a:srgbClr val="FFFF00"/>
                </a:solidFill>
                <a:effectLst/>
              </a:rPr>
              <a:t>Ca </a:t>
            </a:r>
            <a:r>
              <a:rPr lang="en-US" sz="5000" b="0" dirty="0" err="1">
                <a:solidFill>
                  <a:srgbClr val="FFFF00"/>
                </a:solidFill>
                <a:effectLst/>
              </a:rPr>
              <a:t>Nhập</a:t>
            </a:r>
            <a:r>
              <a:rPr lang="en-US" sz="5000" b="0" dirty="0">
                <a:solidFill>
                  <a:srgbClr val="FFFF00"/>
                </a:solidFill>
                <a:effectLst/>
              </a:rPr>
              <a:t> </a:t>
            </a:r>
            <a:r>
              <a:rPr lang="en-US" sz="5000" b="0" dirty="0" err="1">
                <a:solidFill>
                  <a:srgbClr val="FFFF00"/>
                </a:solidFill>
                <a:effectLst/>
              </a:rPr>
              <a:t>Lễ</a:t>
            </a:r>
            <a:br>
              <a:rPr lang="en-US" sz="5000" b="0" dirty="0">
                <a:solidFill>
                  <a:srgbClr val="FFFF00"/>
                </a:solidFill>
                <a:effectLst/>
              </a:rPr>
            </a:br>
            <a:r>
              <a:rPr lang="en-US" sz="5000" b="1" dirty="0">
                <a:solidFill>
                  <a:srgbClr val="FFFF00"/>
                </a:solidFill>
              </a:rPr>
              <a:t>CẤT TIẾNG HÁT LÊN</a:t>
            </a:r>
            <a:br>
              <a:rPr lang="en-US" sz="5000" dirty="0">
                <a:solidFill>
                  <a:srgbClr val="FFFF00"/>
                </a:solidFill>
              </a:rPr>
            </a:br>
            <a:r>
              <a:rPr lang="en-US" sz="5000" dirty="0">
                <a:solidFill>
                  <a:schemeClr val="bg1"/>
                </a:solidFill>
              </a:rPr>
              <a:t>Anh </a:t>
            </a:r>
            <a:r>
              <a:rPr lang="en-US" sz="5000" dirty="0" err="1">
                <a:solidFill>
                  <a:schemeClr val="bg1"/>
                </a:solidFill>
              </a:rPr>
              <a:t>Tuấn</a:t>
            </a:r>
            <a:br>
              <a:rPr lang="en-US" sz="5000" dirty="0"/>
            </a:br>
            <a:br>
              <a:rPr lang="en-US" sz="5000" dirty="0"/>
            </a:br>
            <a:br>
              <a:rPr lang="en-US" sz="5000" b="0" dirty="0">
                <a:solidFill>
                  <a:srgbClr val="FFFF00"/>
                </a:solidFill>
                <a:effectLst/>
              </a:rPr>
            </a:br>
            <a:br>
              <a:rPr lang="en-US" sz="5000" b="0" i="1" dirty="0">
                <a:solidFill>
                  <a:schemeClr val="bg1"/>
                </a:solidFill>
                <a:effectLst/>
              </a:rPr>
            </a:br>
            <a:endParaRPr lang="en-US" sz="5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br>
              <a:rPr lang="en-US" sz="5000" b="0" dirty="0">
                <a:solidFill>
                  <a:srgbClr val="FFFF00"/>
                </a:solidFill>
                <a:effectLst/>
              </a:rPr>
            </a:br>
            <a:r>
              <a:rPr lang="en-US" sz="5000" b="0" dirty="0">
                <a:solidFill>
                  <a:srgbClr val="FFFF00"/>
                </a:solidFill>
                <a:effectLst/>
              </a:rPr>
              <a:t>Ca </a:t>
            </a:r>
            <a:r>
              <a:rPr lang="en-US" sz="5000" b="0" dirty="0" err="1">
                <a:solidFill>
                  <a:srgbClr val="FFFF00"/>
                </a:solidFill>
                <a:effectLst/>
              </a:rPr>
              <a:t>Kết</a:t>
            </a:r>
            <a:r>
              <a:rPr lang="en-US" sz="5000" b="0" dirty="0">
                <a:solidFill>
                  <a:srgbClr val="FFFF00"/>
                </a:solidFill>
                <a:effectLst/>
              </a:rPr>
              <a:t> </a:t>
            </a:r>
            <a:r>
              <a:rPr lang="en-US" sz="5000" b="0" dirty="0" err="1">
                <a:solidFill>
                  <a:srgbClr val="FFFF00"/>
                </a:solidFill>
                <a:effectLst/>
              </a:rPr>
              <a:t>Lễ</a:t>
            </a:r>
            <a:br>
              <a:rPr lang="en-US" sz="5000" b="0" dirty="0">
                <a:solidFill>
                  <a:srgbClr val="FFFF00"/>
                </a:solidFill>
                <a:effectLst/>
              </a:rPr>
            </a:br>
            <a:r>
              <a:rPr lang="en-US" sz="5000" b="1" dirty="0">
                <a:solidFill>
                  <a:srgbClr val="FFFF00"/>
                </a:solidFill>
              </a:rPr>
              <a:t>VỀ BẾN THIÊN ĐÀNG</a:t>
            </a:r>
            <a:br>
              <a:rPr lang="en-US" sz="5000" dirty="0"/>
            </a:br>
            <a:r>
              <a:rPr lang="en-US" sz="5000" dirty="0">
                <a:solidFill>
                  <a:schemeClr val="bg1"/>
                </a:solidFill>
              </a:rPr>
              <a:t>Minh </a:t>
            </a:r>
            <a:r>
              <a:rPr lang="en-US" sz="5000" dirty="0" err="1">
                <a:solidFill>
                  <a:schemeClr val="bg1"/>
                </a:solidFill>
              </a:rPr>
              <a:t>Đệ</a:t>
            </a:r>
            <a:br>
              <a:rPr lang="en-US" sz="5000" dirty="0"/>
            </a:br>
            <a:endParaRPr lang="en-US" sz="5000" b="0" i="1" dirty="0">
              <a:solidFill>
                <a:schemeClr val="bg1"/>
              </a:solidFill>
              <a:effectLst/>
            </a:endParaRPr>
          </a:p>
        </p:txBody>
      </p:sp>
    </p:spTree>
    <p:extLst>
      <p:ext uri="{BB962C8B-B14F-4D97-AF65-F5344CB8AC3E}">
        <p14:creationId xmlns:p14="http://schemas.microsoft.com/office/powerpoint/2010/main" val="159271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Nguyện xin Thánh cả Giu-se quyền cao sang, rầy đang no đầy ơn phúc trên ngai vàng. Cứu giúp chúng con thế trần lầm than. Ngày đêm mong về quê yên vui phúc nhàn.</a:t>
            </a:r>
            <a:endParaRPr lang="en-US" sz="5000" b="0" dirty="0">
              <a:solidFill>
                <a:schemeClr val="bg1"/>
              </a:solidFill>
              <a:effectLst/>
            </a:endParaRPr>
          </a:p>
        </p:txBody>
      </p:sp>
    </p:spTree>
    <p:extLst>
      <p:ext uri="{BB962C8B-B14F-4D97-AF65-F5344CB8AC3E}">
        <p14:creationId xmlns:p14="http://schemas.microsoft.com/office/powerpoint/2010/main" val="45063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b="0" u="sng" dirty="0">
                <a:solidFill>
                  <a:srgbClr val="FFFF00"/>
                </a:solidFill>
                <a:effectLst/>
              </a:rPr>
              <a:t>:</a:t>
            </a:r>
            <a:r>
              <a:rPr lang="en-US" b="0" dirty="0">
                <a:solidFill>
                  <a:schemeClr val="bg1"/>
                </a:solidFill>
                <a:effectLst/>
              </a:rPr>
              <a:t> </a:t>
            </a:r>
            <a:r>
              <a:rPr lang="vi-VN" dirty="0"/>
              <a:t> </a:t>
            </a:r>
            <a:r>
              <a:rPr lang="vi-VN" dirty="0">
                <a:solidFill>
                  <a:schemeClr val="bg1"/>
                </a:solidFill>
              </a:rPr>
              <a:t>Dạt dào trên sóng con luôn vững tâm cậy trông. Đời con đang sống xin cho hồn con trắng trong. Lạy Cha khắp trong trần gian đâu thấy những ngày bình yên. Xin Cha thương dắt con về bến yên vui Thiêng Đàng.</a:t>
            </a:r>
            <a:endParaRPr lang="en-US" b="0" dirty="0">
              <a:solidFill>
                <a:schemeClr val="bg1"/>
              </a:solidFill>
              <a:effectLst/>
            </a:endParaRPr>
          </a:p>
        </p:txBody>
      </p:sp>
    </p:spTree>
    <p:extLst>
      <p:ext uri="{BB962C8B-B14F-4D97-AF65-F5344CB8AC3E}">
        <p14:creationId xmlns:p14="http://schemas.microsoft.com/office/powerpoint/2010/main" val="359358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Nguyện xin Thánh cả Giu-se quyền cao sang, rầy đang no đầy ơn phúc trên ngai vàng. Cứu giúp chúng con thế trần lầm than. Ngày đêm mong về quê yên vui phúc nhàn.</a:t>
            </a:r>
            <a:endParaRPr lang="en-US" sz="5000" b="0" dirty="0">
              <a:solidFill>
                <a:schemeClr val="bg1"/>
              </a:solidFill>
              <a:effectLst/>
            </a:endParaRPr>
          </a:p>
        </p:txBody>
      </p:sp>
    </p:spTree>
    <p:extLst>
      <p:ext uri="{BB962C8B-B14F-4D97-AF65-F5344CB8AC3E}">
        <p14:creationId xmlns:p14="http://schemas.microsoft.com/office/powerpoint/2010/main" val="80498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036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rPr>
              <a:t>Đ</a:t>
            </a:r>
            <a:r>
              <a:rPr lang="vi-VN" sz="5400" b="0" u="sng" dirty="0">
                <a:solidFill>
                  <a:srgbClr val="FFFF00"/>
                </a:solidFill>
                <a:effectLst/>
              </a:rPr>
              <a:t>K:</a:t>
            </a:r>
            <a:r>
              <a:rPr lang="vi-VN" sz="5400" b="0" dirty="0">
                <a:solidFill>
                  <a:schemeClr val="bg1"/>
                </a:solidFill>
                <a:effectLst/>
              </a:rPr>
              <a:t> </a:t>
            </a:r>
            <a:r>
              <a:rPr lang="vi-VN" sz="5400" dirty="0">
                <a:solidFill>
                  <a:schemeClr val="bg1"/>
                </a:solidFill>
              </a:rPr>
              <a:t>Nào cùng cất tiếng hát vang lên. Nào cùng cất tiếng hát vang lên. Chúc khen và cảm tạ tình Chúa đã yêu thương loài người chúng ta.</a:t>
            </a:r>
            <a:endParaRPr lang="vi-VN" sz="54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rPr>
              <a:t>Tk1</a:t>
            </a:r>
            <a:r>
              <a:rPr lang="vi-VN" sz="5400" b="0" u="sng" dirty="0">
                <a:solidFill>
                  <a:srgbClr val="FFFF00"/>
                </a:solidFill>
                <a:effectLst/>
              </a:rPr>
              <a:t>:</a:t>
            </a:r>
            <a:r>
              <a:rPr lang="vi-VN" sz="5400" b="0" dirty="0">
                <a:solidFill>
                  <a:schemeClr val="bg1"/>
                </a:solidFill>
                <a:effectLst/>
              </a:rPr>
              <a:t> </a:t>
            </a:r>
            <a:r>
              <a:rPr lang="vi-VN" sz="5400" dirty="0">
                <a:solidFill>
                  <a:schemeClr val="bg1"/>
                </a:solidFill>
              </a:rPr>
              <a:t>Chúa đã ban Ngôi Lời cho thế gian. Và Ngài đã đến sống như muôn người và Ngài mở lối dẫn ta lên Trời đường lên Trời là cuộc sống yêu thương.</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rPr>
              <a:t>Đ</a:t>
            </a:r>
            <a:r>
              <a:rPr lang="vi-VN" sz="5400" u="sng" dirty="0">
                <a:solidFill>
                  <a:srgbClr val="FFFF00"/>
                </a:solidFill>
              </a:rPr>
              <a:t>K:</a:t>
            </a:r>
            <a:r>
              <a:rPr lang="vi-VN" sz="5400" dirty="0">
                <a:solidFill>
                  <a:schemeClr val="bg1"/>
                </a:solidFill>
              </a:rPr>
              <a:t> Nào cùng cất tiếng hát vang lên. Nào cùng cất tiếng hát vang lên. Chúc khen và cảm tạ tình Chúa đã yêu thương loài người chúng ta.</a:t>
            </a:r>
          </a:p>
        </p:txBody>
      </p:sp>
    </p:spTree>
    <p:extLst>
      <p:ext uri="{BB962C8B-B14F-4D97-AF65-F5344CB8AC3E}">
        <p14:creationId xmlns:p14="http://schemas.microsoft.com/office/powerpoint/2010/main" val="3257502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rPr>
              <a:t>Tk2</a:t>
            </a:r>
            <a:r>
              <a:rPr lang="vi-VN" sz="5400" b="0" u="sng" dirty="0">
                <a:solidFill>
                  <a:srgbClr val="FFFF00"/>
                </a:solidFill>
                <a:effectLst/>
              </a:rPr>
              <a:t>:</a:t>
            </a:r>
            <a:r>
              <a:rPr lang="vi-VN" sz="5400" b="0" dirty="0">
                <a:solidFill>
                  <a:schemeClr val="bg1"/>
                </a:solidFill>
                <a:effectLst/>
              </a:rPr>
              <a:t> </a:t>
            </a:r>
            <a:r>
              <a:rPr lang="vi-VN" sz="5400" dirty="0">
                <a:solidFill>
                  <a:schemeClr val="bg1"/>
                </a:solidFill>
              </a:rPr>
              <a:t>Chúa Thánh Linh luôn hằng ban thánh ân. Ngài là nguồn sáng giữa đêm gian trần Ngài hằng dìu dắt dẫn đưa ta hoài tình yêu Ngài làm rực sáng tim ta.</a:t>
            </a:r>
            <a:endParaRPr lang="vi-VN" sz="5400" b="0" dirty="0">
              <a:solidFill>
                <a:schemeClr val="bg1"/>
              </a:solidFill>
              <a:effectLst/>
            </a:endParaRPr>
          </a:p>
        </p:txBody>
      </p:sp>
    </p:spTree>
    <p:extLst>
      <p:ext uri="{BB962C8B-B14F-4D97-AF65-F5344CB8AC3E}">
        <p14:creationId xmlns:p14="http://schemas.microsoft.com/office/powerpoint/2010/main" val="8816904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rPr>
              <a:t>Đ</a:t>
            </a:r>
            <a:r>
              <a:rPr lang="vi-VN" sz="5400" u="sng" dirty="0">
                <a:solidFill>
                  <a:srgbClr val="FFFF00"/>
                </a:solidFill>
              </a:rPr>
              <a:t>K:</a:t>
            </a:r>
            <a:r>
              <a:rPr lang="vi-VN" sz="5400" dirty="0">
                <a:solidFill>
                  <a:schemeClr val="bg1"/>
                </a:solidFill>
              </a:rPr>
              <a:t> Nào cùng cất tiếng hát vang lên. Nào cùng cất tiếng hát vang lên. Chúc khen và cảm tạ tình Chúa đã yêu thương loài người chúng ta.</a:t>
            </a:r>
          </a:p>
        </p:txBody>
      </p:sp>
    </p:spTree>
    <p:extLst>
      <p:ext uri="{BB962C8B-B14F-4D97-AF65-F5344CB8AC3E}">
        <p14:creationId xmlns:p14="http://schemas.microsoft.com/office/powerpoint/2010/main" val="20386612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667000" y="285750"/>
            <a:ext cx="5744458" cy="1200329"/>
          </a:xfrm>
          <a:prstGeom prst="rect">
            <a:avLst/>
          </a:prstGeom>
        </p:spPr>
        <p:txBody>
          <a:bodyPr wrap="none">
            <a:spAutoFit/>
          </a:bodyPr>
          <a:lstStyle/>
          <a:p>
            <a:r>
              <a:rPr lang="vi-VN" sz="2400" u="sng" dirty="0">
                <a:solidFill>
                  <a:srgbClr val="FFFF00"/>
                </a:solidFill>
              </a:rPr>
              <a:t>Bài đọc 1</a:t>
            </a:r>
          </a:p>
          <a:p>
            <a:r>
              <a:rPr lang="vi-VN" sz="2400" i="1" dirty="0">
                <a:solidFill>
                  <a:srgbClr val="FFFF00"/>
                </a:solidFill>
              </a:rPr>
              <a:t>Ta đã yêu ngươi bằng mối tình muôn thuở.</a:t>
            </a:r>
          </a:p>
          <a:p>
            <a:r>
              <a:rPr lang="vi-VN" sz="2400" dirty="0">
                <a:solidFill>
                  <a:srgbClr val="FFFF00"/>
                </a:solidFill>
              </a:rPr>
              <a:t>Bài trích sách ngôn sứ Giê-rê-mi-a.</a:t>
            </a:r>
          </a:p>
        </p:txBody>
      </p:sp>
    </p:spTree>
    <p:extLst>
      <p:ext uri="{BB962C8B-B14F-4D97-AF65-F5344CB8AC3E}">
        <p14:creationId xmlns:p14="http://schemas.microsoft.com/office/powerpoint/2010/main" val="252698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823</Words>
  <Application>Microsoft Office PowerPoint</Application>
  <PresentationFormat>On-screen Show (16:9)</PresentationFormat>
  <Paragraphs>34</Paragraphs>
  <Slides>34</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Calibri</vt:lpstr>
      <vt:lpstr>UTM American Sans</vt:lpstr>
      <vt:lpstr>Office Theme</vt:lpstr>
      <vt:lpstr>9_Office Theme</vt:lpstr>
      <vt:lpstr>20_Office Theme</vt:lpstr>
      <vt:lpstr>21_Office Theme</vt:lpstr>
      <vt:lpstr>1_Office Theme</vt:lpstr>
      <vt:lpstr>PowerPoint Presentation</vt:lpstr>
      <vt:lpstr>PowerPoint Presentation</vt:lpstr>
      <vt:lpstr>   Ca Nhập Lễ CẤT TIẾNG HÁT LÊN Anh Tuấn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Dâng lên Chúa bánh thơm ly rượu nồng, dâng lên Ngài tiếng hát hòa lệ rơi. Dâng môi cười nắng sớm, dâng tiếng thở đêm dài, dâng lên Ngài tháng ngày bước trong đời.</vt:lpstr>
      <vt:lpstr>Đk: Nguyện dâng tương lai ngày mai, tình thương của Chúa dẫn con đi. Tình thương đưa con vút cao qua bao tháng năm không xót xa niềm đau.</vt:lpstr>
      <vt:lpstr>Tk2: Dâng lên Chúa tháng năm trên trần gian. Đây mưa chiều, nắng sớm, sương trời đêm. Dâng vui buồn sẽ đến, dâng sướng khổ qua rồi. Dâng lên trời trót một kiếp con người.</vt:lpstr>
      <vt:lpstr>Đk: Nguyện dâng tương lai ngày mai, tình thương của Chúa dẫn con đi. Tình thương đưa con vút cao qua bao tháng năm không xót xa niềm đau.</vt:lpstr>
      <vt:lpstr>PowerPoint Presentation</vt:lpstr>
      <vt:lpstr>PowerPoint Presentation</vt:lpstr>
      <vt:lpstr>Ca Nguyện Hiệp Lễ Sớt Chia Phận Người  Nguyễn Hùng Cường </vt:lpstr>
      <vt:lpstr>Tk1: Từng ngày đêm lắng lo muộn phiền với đắng cay có những lúc tim con nhói lên niềm đau. Chờ ngày mai nắng lên, nhọc nhằn thôi sẽ quên, Chúa đã đến bên con sớt chia phận người.</vt:lpstr>
      <vt:lpstr>Đk: Chúa đã đến với thế nhân cuộc đời, Chúa đã sống với thân phận loài người. Những khốn khó đớn đau cuộc đời này, Chúa gánh vác với con từng phút giây.</vt:lpstr>
      <vt:lpstr>Tk2: Đường trần gian Chúa ơi ngàn chông gai khắp nơi, lúc yếu đuối cô đơn biết trông cậy ai? Nhìn lên thánh giá kia Ngài giang tay đỡ nâng, những khốn khó chông gai bước không ngại ngần.</vt:lpstr>
      <vt:lpstr>Đk: Chúa đã đến với thế nhân cuộc đời, Chúa đã sống với thân phận loài người. Những khốn khó đớn đau cuộc đời này, Chúa gánh vác với con từng phút giây.</vt:lpstr>
      <vt:lpstr>Tk3: Đường tương lai khuất xa trùng khơi như lũng sâu Chúa dẫn lối cho con bước trong bình an. Tình yêu sẽ nở hoa, ngàn gian nguy sẽ qua, Chúa vẫn bước bên con sớt chia phận người.</vt:lpstr>
      <vt:lpstr>Đk: Chúa đã đến với thế nhân cuộc đời, Chúa đã sống với thân phận loài người. Những khốn khó đớn đau cuộc đời này, Chúa gánh vác với con từng phút giây.</vt:lpstr>
      <vt:lpstr>PowerPoint Presentation</vt:lpstr>
      <vt:lpstr>PowerPoint Presentation</vt:lpstr>
      <vt:lpstr> Ca Kết Lễ VỀ BẾN THIÊN ĐÀNG Minh Đệ </vt:lpstr>
      <vt:lpstr>ĐK: Nguyện xin Thánh cả Giu-se quyền cao sang, rầy đang no đầy ơn phúc trên ngai vàng. Cứu giúp chúng con thế trần lầm than. Ngày đêm mong về quê yên vui phúc nhàn.</vt:lpstr>
      <vt:lpstr>TK2:  Dạt dào trên sóng con luôn vững tâm cậy trông. Đời con đang sống xin cho hồn con trắng trong. Lạy Cha khắp trong trần gian đâu thấy những ngày bình yên. Xin Cha thương dắt con về bến yên vui Thiêng Đàng.</vt:lpstr>
      <vt:lpstr>ĐK: Nguyện xin Thánh cả Giu-se quyền cao sang, rầy đang no đầy ơn phúc trên ngai vàng. Cứu giúp chúng con thế trần lầm than. Ngày đêm mong về quê yên vui phúc nhàn.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72</cp:revision>
  <dcterms:created xsi:type="dcterms:W3CDTF">2022-10-30T00:36:35Z</dcterms:created>
  <dcterms:modified xsi:type="dcterms:W3CDTF">2024-08-01T22:43:19Z</dcterms:modified>
</cp:coreProperties>
</file>