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4232" r:id="rId2"/>
    <p:sldMasterId id="2147484288" r:id="rId3"/>
  </p:sldMasterIdLst>
  <p:notesMasterIdLst>
    <p:notesMasterId r:id="rId34"/>
  </p:notesMasterIdLst>
  <p:sldIdLst>
    <p:sldId id="417" r:id="rId4"/>
    <p:sldId id="418" r:id="rId5"/>
    <p:sldId id="459" r:id="rId6"/>
    <p:sldId id="460" r:id="rId7"/>
    <p:sldId id="461" r:id="rId8"/>
    <p:sldId id="419" r:id="rId9"/>
    <p:sldId id="420" r:id="rId10"/>
    <p:sldId id="421" r:id="rId11"/>
    <p:sldId id="458" r:id="rId12"/>
    <p:sldId id="423" r:id="rId13"/>
    <p:sldId id="424" r:id="rId14"/>
    <p:sldId id="462" r:id="rId15"/>
    <p:sldId id="463" r:id="rId16"/>
    <p:sldId id="464" r:id="rId17"/>
    <p:sldId id="465" r:id="rId18"/>
    <p:sldId id="466" r:id="rId19"/>
    <p:sldId id="467" r:id="rId20"/>
    <p:sldId id="468" r:id="rId21"/>
    <p:sldId id="469" r:id="rId22"/>
    <p:sldId id="470" r:id="rId23"/>
    <p:sldId id="471" r:id="rId24"/>
    <p:sldId id="472" r:id="rId25"/>
    <p:sldId id="473" r:id="rId26"/>
    <p:sldId id="474" r:id="rId27"/>
    <p:sldId id="481" r:id="rId28"/>
    <p:sldId id="475" r:id="rId29"/>
    <p:sldId id="476" r:id="rId30"/>
    <p:sldId id="477" r:id="rId31"/>
    <p:sldId id="482" r:id="rId32"/>
    <p:sldId id="356"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1901" y="960"/>
      </p:cViewPr>
      <p:guideLst>
        <p:guide orient="horz" pos="1620"/>
        <p:guide pos="2880"/>
      </p:guideLst>
    </p:cSldViewPr>
  </p:slideViewPr>
  <p:outlineViewPr>
    <p:cViewPr>
      <p:scale>
        <a:sx n="33" d="100"/>
        <a:sy n="33" d="100"/>
      </p:scale>
      <p:origin x="0" y="46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45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1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150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7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56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266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92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60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77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09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71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885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371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637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29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91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279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09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192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431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096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81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336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407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47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261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79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5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05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81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83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40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56104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7875"/>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50839"/>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4857750"/>
          </a:xfrm>
        </p:spPr>
        <p:txBody>
          <a:bodyPr/>
          <a:lstStyle/>
          <a:p>
            <a:endParaRPr lang="en-US" b="0" dirty="0">
              <a:solidFill>
                <a:srgbClr val="003399"/>
              </a:solidFill>
              <a:effectLst/>
              <a:latin typeface="+mj-lt"/>
              <a:cs typeface="Times New Roman" pitchFamily="18" charset="0"/>
            </a:endParaRPr>
          </a:p>
          <a:p>
            <a:endParaRPr lang="en-US" b="0" dirty="0">
              <a:solidFill>
                <a:srgbClr val="003399"/>
              </a:solidFill>
              <a:effectLst/>
              <a:latin typeface="+mj-lt"/>
              <a:cs typeface="Times New Roman" pitchFamily="18" charset="0"/>
            </a:endParaRPr>
          </a:p>
          <a:p>
            <a:r>
              <a:rPr lang="en-US" sz="4400" b="0" dirty="0">
                <a:solidFill>
                  <a:srgbClr val="003399"/>
                </a:solidFill>
                <a:effectLst/>
                <a:latin typeface="+mj-lt"/>
                <a:cs typeface="Times New Roman" pitchFamily="18" charset="0"/>
              </a:rPr>
              <a:t>THỨ TƯ</a:t>
            </a:r>
          </a:p>
          <a:p>
            <a:r>
              <a:rPr lang="vi-VN" sz="4400" b="0" dirty="0">
                <a:solidFill>
                  <a:srgbClr val="003399"/>
                </a:solidFill>
                <a:effectLst/>
                <a:latin typeface="+mj-lt"/>
                <a:cs typeface="Times New Roman" pitchFamily="18" charset="0"/>
              </a:rPr>
              <a:t>SAU CHÚA NHẬT </a:t>
            </a:r>
            <a:r>
              <a:rPr lang="en-US" sz="4400" b="0" dirty="0">
                <a:solidFill>
                  <a:srgbClr val="003399"/>
                </a:solidFill>
                <a:effectLst/>
                <a:latin typeface="+mj-lt"/>
                <a:cs typeface="Times New Roman" pitchFamily="18" charset="0"/>
              </a:rPr>
              <a:t>XX</a:t>
            </a:r>
            <a:endParaRPr lang="vi-VN" sz="4400" b="0" dirty="0">
              <a:solidFill>
                <a:srgbClr val="003399"/>
              </a:solidFill>
              <a:effectLst/>
              <a:latin typeface="+mj-lt"/>
              <a:cs typeface="Times New Roman" pitchFamily="18" charset="0"/>
            </a:endParaRPr>
          </a:p>
          <a:p>
            <a:r>
              <a:rPr lang="vi-VN" sz="4400" b="0" dirty="0">
                <a:solidFill>
                  <a:srgbClr val="003399"/>
                </a:solidFill>
                <a:effectLst/>
                <a:latin typeface="+mj-lt"/>
                <a:cs typeface="Times New Roman" pitchFamily="18" charset="0"/>
              </a:rPr>
              <a:t>THƯỜNG NIÊN</a:t>
            </a:r>
          </a:p>
        </p:txBody>
      </p:sp>
      <p:pic>
        <p:nvPicPr>
          <p:cNvPr id="4" name="Picture 3">
            <a:extLst>
              <a:ext uri="{FF2B5EF4-FFF2-40B4-BE49-F238E27FC236}">
                <a16:creationId xmlns:a16="http://schemas.microsoft.com/office/drawing/2014/main" id="{BB9D9CF2-CFAC-16D4-BCA2-10D74F2DA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144000" cy="1442656"/>
          </a:xfrm>
          <a:prstGeom prst="rect">
            <a:avLst/>
          </a:prstGeom>
        </p:spPr>
      </p:pic>
      <p:sp>
        <p:nvSpPr>
          <p:cNvPr id="5" name="TextBox 4">
            <a:extLst>
              <a:ext uri="{FF2B5EF4-FFF2-40B4-BE49-F238E27FC236}">
                <a16:creationId xmlns:a16="http://schemas.microsoft.com/office/drawing/2014/main" id="{D69082DE-8322-A263-16E6-28079A186382}"/>
              </a:ext>
            </a:extLst>
          </p:cNvPr>
          <p:cNvSpPr txBox="1"/>
          <p:nvPr/>
        </p:nvSpPr>
        <p:spPr>
          <a:xfrm>
            <a:off x="2743200" y="305829"/>
            <a:ext cx="3242619" cy="830997"/>
          </a:xfrm>
          <a:prstGeom prst="rect">
            <a:avLst/>
          </a:prstGeom>
          <a:noFill/>
        </p:spPr>
        <p:txBody>
          <a:bodyPr wrap="none" rtlCol="0">
            <a:spAutoFit/>
          </a:bodyPr>
          <a:lstStyle/>
          <a:p>
            <a:pPr algn="ctr"/>
            <a:r>
              <a:rPr lang="en-US" sz="2400" dirty="0">
                <a:solidFill>
                  <a:schemeClr val="bg1"/>
                </a:solidFill>
              </a:rPr>
              <a:t>CA ĐOÀN THÁNH GIUSE</a:t>
            </a:r>
          </a:p>
          <a:p>
            <a:pPr algn="ctr"/>
            <a:r>
              <a:rPr lang="en-US" sz="2400" dirty="0">
                <a:solidFill>
                  <a:schemeClr val="bg1"/>
                </a:solidFill>
              </a:rPr>
              <a:t>GIÁO XỨ THIÊN ÂN</a:t>
            </a:r>
          </a:p>
        </p:txBody>
      </p:sp>
    </p:spTree>
    <p:extLst>
      <p:ext uri="{BB962C8B-B14F-4D97-AF65-F5344CB8AC3E}">
        <p14:creationId xmlns:p14="http://schemas.microsoft.com/office/powerpoint/2010/main" val="280893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80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3F23B792-C451-4AC0-AA9B-58E6439477EB}"/>
              </a:ext>
            </a:extLst>
          </p:cNvPr>
          <p:cNvSpPr txBox="1"/>
          <p:nvPr/>
        </p:nvSpPr>
        <p:spPr>
          <a:xfrm>
            <a:off x="4343400" y="2952750"/>
            <a:ext cx="4648200" cy="892552"/>
          </a:xfrm>
          <a:prstGeom prst="rect">
            <a:avLst/>
          </a:prstGeom>
          <a:noFill/>
        </p:spPr>
        <p:txBody>
          <a:bodyPr wrap="square" rtlCol="0">
            <a:spAutoFit/>
          </a:bodyPr>
          <a:lstStyle/>
          <a:p>
            <a:pPr algn="ctr"/>
            <a:r>
              <a:rPr lang="en-US" sz="2800" dirty="0" err="1">
                <a:solidFill>
                  <a:srgbClr val="FF0000"/>
                </a:solidFill>
              </a:rPr>
              <a:t>Lòng</a:t>
            </a:r>
            <a:r>
              <a:rPr lang="en-US" sz="2800" dirty="0">
                <a:solidFill>
                  <a:srgbClr val="FF0000"/>
                </a:solidFill>
              </a:rPr>
              <a:t> </a:t>
            </a:r>
            <a:r>
              <a:rPr lang="en-US" sz="2800" dirty="0" err="1">
                <a:solidFill>
                  <a:srgbClr val="FF0000"/>
                </a:solidFill>
              </a:rPr>
              <a:t>Thành</a:t>
            </a:r>
            <a:r>
              <a:rPr lang="en-US" sz="2800" dirty="0">
                <a:solidFill>
                  <a:srgbClr val="FF0000"/>
                </a:solidFill>
              </a:rPr>
              <a:t> Con </a:t>
            </a:r>
            <a:r>
              <a:rPr lang="en-US" sz="2800" dirty="0" err="1">
                <a:solidFill>
                  <a:srgbClr val="FF0000"/>
                </a:solidFill>
              </a:rPr>
              <a:t>Dâng</a:t>
            </a:r>
            <a:r>
              <a:rPr lang="en-US" sz="2800" dirty="0">
                <a:solidFill>
                  <a:srgbClr val="FF0000"/>
                </a:solidFill>
              </a:rPr>
              <a:t> </a:t>
            </a:r>
            <a:r>
              <a:rPr lang="en-US" sz="2800" dirty="0" err="1">
                <a:solidFill>
                  <a:srgbClr val="FF0000"/>
                </a:solidFill>
              </a:rPr>
              <a:t>Chúa</a:t>
            </a:r>
            <a:endParaRPr lang="en-US" sz="2800" dirty="0">
              <a:solidFill>
                <a:srgbClr val="FF0000"/>
              </a:solidFill>
            </a:endParaRPr>
          </a:p>
          <a:p>
            <a:pPr algn="ctr"/>
            <a:r>
              <a:rPr lang="en-US" sz="2400" dirty="0">
                <a:solidFill>
                  <a:srgbClr val="FF0000"/>
                </a:solidFill>
              </a:rPr>
              <a:t>Minh </a:t>
            </a:r>
            <a:r>
              <a:rPr lang="en-US" sz="2400" dirty="0" err="1">
                <a:solidFill>
                  <a:srgbClr val="FF0000"/>
                </a:solidFill>
              </a:rPr>
              <a:t>Chiết</a:t>
            </a:r>
            <a:endParaRPr lang="en-US" sz="2400" dirty="0">
              <a:solidFill>
                <a:srgbClr val="FF0000"/>
              </a:solidFill>
            </a:endParaRPr>
          </a:p>
        </p:txBody>
      </p:sp>
      <p:pic>
        <p:nvPicPr>
          <p:cNvPr id="4" name="Picture 3">
            <a:extLst>
              <a:ext uri="{FF2B5EF4-FFF2-40B4-BE49-F238E27FC236}">
                <a16:creationId xmlns:a16="http://schemas.microsoft.com/office/drawing/2014/main" id="{01A6CD3A-CDFE-CA4F-71D1-48FEFCB60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1" y="590550"/>
            <a:ext cx="4038600" cy="852106"/>
          </a:xfrm>
          <a:prstGeom prst="rect">
            <a:avLst/>
          </a:prstGeom>
        </p:spPr>
      </p:pic>
      <p:sp>
        <p:nvSpPr>
          <p:cNvPr id="5" name="TextBox 4">
            <a:extLst>
              <a:ext uri="{FF2B5EF4-FFF2-40B4-BE49-F238E27FC236}">
                <a16:creationId xmlns:a16="http://schemas.microsoft.com/office/drawing/2014/main" id="{C95432A1-12C2-FD2E-F2C0-6EA9DB88B89E}"/>
              </a:ext>
            </a:extLst>
          </p:cNvPr>
          <p:cNvSpPr txBox="1"/>
          <p:nvPr/>
        </p:nvSpPr>
        <p:spPr>
          <a:xfrm>
            <a:off x="5067301" y="754993"/>
            <a:ext cx="2743200" cy="523220"/>
          </a:xfrm>
          <a:prstGeom prst="rect">
            <a:avLst/>
          </a:prstGeom>
          <a:noFill/>
        </p:spPr>
        <p:txBody>
          <a:bodyPr wrap="square" rtlCol="0">
            <a:spAutoFit/>
          </a:bodyPr>
          <a:lstStyle/>
          <a:p>
            <a:pPr algn="ctr"/>
            <a:r>
              <a:rPr lang="en-US" sz="1400" dirty="0">
                <a:solidFill>
                  <a:schemeClr val="bg1"/>
                </a:solidFill>
              </a:rPr>
              <a:t>CA ĐOÀN THÁNH GIUSE</a:t>
            </a:r>
          </a:p>
          <a:p>
            <a:pPr algn="ctr"/>
            <a:r>
              <a:rPr lang="en-US" sz="1400" dirty="0">
                <a:solidFill>
                  <a:schemeClr val="bg1"/>
                </a:solidFill>
              </a:rPr>
              <a:t>GIÁO XỨ THIÊN ÂN</a:t>
            </a:r>
          </a:p>
        </p:txBody>
      </p:sp>
    </p:spTree>
    <p:extLst>
      <p:ext uri="{BB962C8B-B14F-4D97-AF65-F5344CB8AC3E}">
        <p14:creationId xmlns:p14="http://schemas.microsoft.com/office/powerpoint/2010/main" val="79545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u="sng" dirty="0">
                <a:solidFill>
                  <a:srgbClr val="C00000"/>
                </a:solidFill>
                <a:effectLst/>
              </a:rPr>
              <a:t>Tk1:</a:t>
            </a:r>
            <a:r>
              <a:rPr lang="en-US" sz="5400" b="0" dirty="0">
                <a:solidFill>
                  <a:srgbClr val="003366"/>
                </a:solidFill>
                <a:effectLst/>
              </a:rPr>
              <a:t> </a:t>
            </a:r>
            <a:r>
              <a:rPr lang="vi-VN" sz="5400" dirty="0">
                <a:solidFill>
                  <a:srgbClr val="002060"/>
                </a:solidFill>
              </a:rPr>
              <a:t>Tấm bánh này thay lòng con đây, nguyện dâng lên là dâng lên Chúa. Ly rượu này thay trái tim con. Nguyện dâng lên dâng lên Chúa quyền linh.</a:t>
            </a:r>
            <a:endParaRPr lang="en-US" sz="5400" b="0" dirty="0">
              <a:solidFill>
                <a:srgbClr val="002060"/>
              </a:solidFill>
              <a:effectLst/>
            </a:endParaRPr>
          </a:p>
        </p:txBody>
      </p:sp>
    </p:spTree>
    <p:extLst>
      <p:ext uri="{BB962C8B-B14F-4D97-AF65-F5344CB8AC3E}">
        <p14:creationId xmlns:p14="http://schemas.microsoft.com/office/powerpoint/2010/main" val="221810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a:solidFill>
                  <a:srgbClr val="C00000"/>
                </a:solidFill>
              </a:rPr>
              <a:t>Đk</a:t>
            </a:r>
            <a:r>
              <a:rPr lang="en-US" sz="5400" b="0" u="sng" dirty="0">
                <a:solidFill>
                  <a:srgbClr val="C00000"/>
                </a:solidFill>
                <a:effectLst/>
              </a:rPr>
              <a:t>:</a:t>
            </a:r>
            <a:r>
              <a:rPr lang="en-US" sz="5400" b="0" dirty="0">
                <a:solidFill>
                  <a:srgbClr val="003366"/>
                </a:solidFill>
                <a:effectLst/>
              </a:rPr>
              <a:t> </a:t>
            </a:r>
            <a:r>
              <a:rPr lang="vi-VN" sz="5400" dirty="0">
                <a:solidFill>
                  <a:srgbClr val="002060"/>
                </a:solidFill>
              </a:rPr>
              <a:t>Xin Cha thương, Cha thương nhận lấy, đây lễ vật lòng thành con dâng. Xin Cha thương, Cha thương ban xuống, muôn phúc lành cho đời sống con.</a:t>
            </a:r>
            <a:endParaRPr lang="en-US" sz="5400" b="0" dirty="0">
              <a:solidFill>
                <a:srgbClr val="002060"/>
              </a:solidFill>
              <a:effectLst/>
            </a:endParaRPr>
          </a:p>
        </p:txBody>
      </p:sp>
    </p:spTree>
    <p:extLst>
      <p:ext uri="{BB962C8B-B14F-4D97-AF65-F5344CB8AC3E}">
        <p14:creationId xmlns:p14="http://schemas.microsoft.com/office/powerpoint/2010/main" val="422436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u="sng" dirty="0">
                <a:solidFill>
                  <a:srgbClr val="C00000"/>
                </a:solidFill>
                <a:effectLst/>
              </a:rPr>
              <a:t>Tk2:</a:t>
            </a:r>
            <a:r>
              <a:rPr lang="en-US" sz="5400" b="0" dirty="0">
                <a:solidFill>
                  <a:srgbClr val="003366"/>
                </a:solidFill>
                <a:effectLst/>
              </a:rPr>
              <a:t> </a:t>
            </a:r>
            <a:r>
              <a:rPr lang="vi-VN" sz="5400" dirty="0">
                <a:solidFill>
                  <a:srgbClr val="002060"/>
                </a:solidFill>
              </a:rPr>
              <a:t>Ánh nến hồng thay tình yêu con, nguyện dâng lên là dâng lên Chúa. Bông huệ vườn thay tấm thân con. Nguyện dâng lên dâng lên Chúa quyền linh.</a:t>
            </a:r>
            <a:endParaRPr lang="en-US" sz="5400" b="0" dirty="0">
              <a:solidFill>
                <a:srgbClr val="002060"/>
              </a:solidFill>
              <a:effectLst/>
            </a:endParaRPr>
          </a:p>
        </p:txBody>
      </p:sp>
    </p:spTree>
    <p:extLst>
      <p:ext uri="{BB962C8B-B14F-4D97-AF65-F5344CB8AC3E}">
        <p14:creationId xmlns:p14="http://schemas.microsoft.com/office/powerpoint/2010/main" val="323521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a:solidFill>
                  <a:srgbClr val="C00000"/>
                </a:solidFill>
              </a:rPr>
              <a:t>Đk</a:t>
            </a:r>
            <a:r>
              <a:rPr lang="en-US" sz="5400" b="0" u="sng" dirty="0">
                <a:solidFill>
                  <a:srgbClr val="C00000"/>
                </a:solidFill>
                <a:effectLst/>
              </a:rPr>
              <a:t>:</a:t>
            </a:r>
            <a:r>
              <a:rPr lang="en-US" sz="5400" b="0" dirty="0">
                <a:solidFill>
                  <a:srgbClr val="003366"/>
                </a:solidFill>
                <a:effectLst/>
              </a:rPr>
              <a:t> </a:t>
            </a:r>
            <a:r>
              <a:rPr lang="vi-VN" sz="5400" dirty="0">
                <a:solidFill>
                  <a:srgbClr val="002060"/>
                </a:solidFill>
              </a:rPr>
              <a:t>Xin Cha thương, Cha thương nhận lấy, đây lễ vật lòng thành con dâng. Xin Cha thương, Cha thương ban xuống, muôn phúc lành cho đời sống con.</a:t>
            </a:r>
            <a:endParaRPr lang="en-US" sz="5400" b="0" dirty="0">
              <a:solidFill>
                <a:srgbClr val="002060"/>
              </a:solidFill>
              <a:effectLst/>
            </a:endParaRPr>
          </a:p>
        </p:txBody>
      </p:sp>
    </p:spTree>
    <p:extLst>
      <p:ext uri="{BB962C8B-B14F-4D97-AF65-F5344CB8AC3E}">
        <p14:creationId xmlns:p14="http://schemas.microsoft.com/office/powerpoint/2010/main" val="1495679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562479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u="sng" dirty="0">
                <a:solidFill>
                  <a:srgbClr val="C00000"/>
                </a:solidFill>
              </a:rPr>
              <a:t>Ca </a:t>
            </a:r>
            <a:r>
              <a:rPr lang="en-US" sz="6000" u="sng" dirty="0" err="1">
                <a:solidFill>
                  <a:srgbClr val="C00000"/>
                </a:solidFill>
              </a:rPr>
              <a:t>Nguyện</a:t>
            </a:r>
            <a:r>
              <a:rPr lang="en-US" sz="6000" u="sng" dirty="0">
                <a:solidFill>
                  <a:srgbClr val="C00000"/>
                </a:solidFill>
              </a:rPr>
              <a:t> </a:t>
            </a:r>
            <a:r>
              <a:rPr lang="en-US" sz="6000" u="sng" dirty="0" err="1">
                <a:solidFill>
                  <a:srgbClr val="C00000"/>
                </a:solidFill>
              </a:rPr>
              <a:t>Hiệp</a:t>
            </a:r>
            <a:r>
              <a:rPr lang="en-US" sz="6000" u="sng" dirty="0">
                <a:solidFill>
                  <a:srgbClr val="C00000"/>
                </a:solidFill>
              </a:rPr>
              <a:t> </a:t>
            </a:r>
            <a:r>
              <a:rPr lang="en-US" sz="6000" u="sng" dirty="0" err="1">
                <a:solidFill>
                  <a:srgbClr val="C00000"/>
                </a:solidFill>
              </a:rPr>
              <a:t>Lễ</a:t>
            </a:r>
            <a:br>
              <a:rPr lang="en-US" sz="6000" u="sng" dirty="0">
                <a:solidFill>
                  <a:srgbClr val="C00000"/>
                </a:solidFill>
              </a:rPr>
            </a:br>
            <a:r>
              <a:rPr lang="en-US" dirty="0">
                <a:solidFill>
                  <a:srgbClr val="002060"/>
                </a:solidFill>
              </a:rPr>
              <a:t>Tin </a:t>
            </a:r>
            <a:r>
              <a:rPr lang="en-US" dirty="0" err="1">
                <a:solidFill>
                  <a:srgbClr val="002060"/>
                </a:solidFill>
              </a:rPr>
              <a:t>Vào</a:t>
            </a:r>
            <a:r>
              <a:rPr lang="en-US" dirty="0">
                <a:solidFill>
                  <a:srgbClr val="002060"/>
                </a:solidFill>
              </a:rPr>
              <a:t> </a:t>
            </a:r>
            <a:r>
              <a:rPr lang="en-US" dirty="0" err="1">
                <a:solidFill>
                  <a:srgbClr val="002060"/>
                </a:solidFill>
              </a:rPr>
              <a:t>Tình</a:t>
            </a:r>
            <a:r>
              <a:rPr lang="en-US" dirty="0">
                <a:solidFill>
                  <a:srgbClr val="002060"/>
                </a:solidFill>
              </a:rPr>
              <a:t> </a:t>
            </a:r>
            <a:r>
              <a:rPr lang="en-US" dirty="0" err="1">
                <a:solidFill>
                  <a:srgbClr val="002060"/>
                </a:solidFill>
              </a:rPr>
              <a:t>Chúa</a:t>
            </a:r>
            <a:br>
              <a:rPr lang="en-US" dirty="0">
                <a:solidFill>
                  <a:srgbClr val="002060"/>
                </a:solidFill>
              </a:rPr>
            </a:br>
            <a:r>
              <a:rPr lang="en-US" dirty="0">
                <a:solidFill>
                  <a:srgbClr val="002060"/>
                </a:solidFill>
              </a:rPr>
              <a:t> Mi </a:t>
            </a:r>
            <a:r>
              <a:rPr lang="en-US" dirty="0" err="1">
                <a:solidFill>
                  <a:srgbClr val="002060"/>
                </a:solidFill>
              </a:rPr>
              <a:t>Trầm</a:t>
            </a:r>
            <a:br>
              <a:rPr lang="en-US" sz="4000" dirty="0">
                <a:solidFill>
                  <a:srgbClr val="C00000"/>
                </a:solidFill>
              </a:rPr>
            </a:br>
            <a:endParaRPr lang="en-US" sz="4000" b="0" dirty="0">
              <a:solidFill>
                <a:srgbClr val="002060"/>
              </a:solidFill>
              <a:effectLst/>
              <a:latin typeface="+mj-lt"/>
            </a:endParaRPr>
          </a:p>
        </p:txBody>
      </p:sp>
      <p:pic>
        <p:nvPicPr>
          <p:cNvPr id="3" name="Picture 2">
            <a:extLst>
              <a:ext uri="{FF2B5EF4-FFF2-40B4-BE49-F238E27FC236}">
                <a16:creationId xmlns:a16="http://schemas.microsoft.com/office/drawing/2014/main" id="{440B03C2-C47B-3140-074D-C51BFBCA7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486150"/>
            <a:ext cx="4038600" cy="852106"/>
          </a:xfrm>
          <a:prstGeom prst="rect">
            <a:avLst/>
          </a:prstGeom>
        </p:spPr>
      </p:pic>
      <p:sp>
        <p:nvSpPr>
          <p:cNvPr id="4" name="TextBox 3">
            <a:extLst>
              <a:ext uri="{FF2B5EF4-FFF2-40B4-BE49-F238E27FC236}">
                <a16:creationId xmlns:a16="http://schemas.microsoft.com/office/drawing/2014/main" id="{F67746A8-21E1-6A8E-136B-7CE75EFD8D63}"/>
              </a:ext>
            </a:extLst>
          </p:cNvPr>
          <p:cNvSpPr txBox="1"/>
          <p:nvPr/>
        </p:nvSpPr>
        <p:spPr>
          <a:xfrm>
            <a:off x="3390900" y="3650593"/>
            <a:ext cx="2743200" cy="523220"/>
          </a:xfrm>
          <a:prstGeom prst="rect">
            <a:avLst/>
          </a:prstGeom>
          <a:noFill/>
        </p:spPr>
        <p:txBody>
          <a:bodyPr wrap="square" rtlCol="0">
            <a:spAutoFit/>
          </a:bodyPr>
          <a:lstStyle/>
          <a:p>
            <a:pPr algn="ctr"/>
            <a:r>
              <a:rPr lang="en-US" sz="1400" dirty="0">
                <a:solidFill>
                  <a:schemeClr val="bg1"/>
                </a:solidFill>
              </a:rPr>
              <a:t>CA ĐOÀN THÁNH GIUSE</a:t>
            </a:r>
          </a:p>
          <a:p>
            <a:pPr algn="ctr"/>
            <a:r>
              <a:rPr lang="en-US" sz="1400" dirty="0">
                <a:solidFill>
                  <a:schemeClr val="bg1"/>
                </a:solidFill>
              </a:rPr>
              <a:t>GIÁO XỨ THIÊN ÂN</a:t>
            </a:r>
          </a:p>
        </p:txBody>
      </p:sp>
    </p:spTree>
    <p:extLst>
      <p:ext uri="{BB962C8B-B14F-4D97-AF65-F5344CB8AC3E}">
        <p14:creationId xmlns:p14="http://schemas.microsoft.com/office/powerpoint/2010/main" val="134856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500" b="0" u="sng" dirty="0">
                <a:solidFill>
                  <a:srgbClr val="C00000"/>
                </a:solidFill>
                <a:effectLst/>
              </a:rPr>
              <a:t>Tk1:</a:t>
            </a:r>
            <a:r>
              <a:rPr lang="en-US" sz="4500" b="0" dirty="0">
                <a:solidFill>
                  <a:srgbClr val="003366"/>
                </a:solidFill>
                <a:effectLst/>
              </a:rPr>
              <a:t> </a:t>
            </a:r>
            <a:r>
              <a:rPr lang="vi-VN" sz="4500" dirty="0">
                <a:solidFill>
                  <a:srgbClr val="002060"/>
                </a:solidFill>
              </a:rPr>
              <a:t>Người đời dạy con phải sống khôn ngoan nhưng Chúa dạy con phải sống điên dại. Ôi kỳ dị thay đời sống con Chúa. Người đời dạy con tin vào quyền lực nhưng Chúa dạy con tin vào tình thương. Ôi kỳ dị thay đời con Chúa Trời.</a:t>
            </a:r>
            <a:endParaRPr lang="en-US" sz="4500" b="0" dirty="0">
              <a:solidFill>
                <a:srgbClr val="002060"/>
              </a:solidFill>
              <a:effectLst/>
            </a:endParaRPr>
          </a:p>
        </p:txBody>
      </p:sp>
    </p:spTree>
    <p:extLst>
      <p:ext uri="{BB962C8B-B14F-4D97-AF65-F5344CB8AC3E}">
        <p14:creationId xmlns:p14="http://schemas.microsoft.com/office/powerpoint/2010/main" val="342288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err="1">
                <a:solidFill>
                  <a:srgbClr val="C00000"/>
                </a:solidFill>
              </a:rPr>
              <a:t>Đk</a:t>
            </a:r>
            <a:r>
              <a:rPr lang="en-US" sz="6000" b="0" u="sng" dirty="0">
                <a:solidFill>
                  <a:srgbClr val="C00000"/>
                </a:solidFill>
                <a:effectLst/>
              </a:rPr>
              <a:t>:</a:t>
            </a:r>
            <a:r>
              <a:rPr lang="en-US" sz="6000" b="0" dirty="0">
                <a:solidFill>
                  <a:srgbClr val="003366"/>
                </a:solidFill>
                <a:effectLst/>
              </a:rPr>
              <a:t> </a:t>
            </a:r>
            <a:r>
              <a:rPr lang="vi-VN" sz="6000" dirty="0">
                <a:solidFill>
                  <a:srgbClr val="002060"/>
                </a:solidFill>
              </a:rPr>
              <a:t>Xin cho con tin vào tình Chúa mà dấn bước đời con. Xin cho con tin vào tình Chúa mà đánh liều đời con.</a:t>
            </a:r>
            <a:endParaRPr lang="en-US" sz="6000" b="0" dirty="0">
              <a:solidFill>
                <a:srgbClr val="002060"/>
              </a:solidFill>
              <a:effectLst/>
            </a:endParaRPr>
          </a:p>
        </p:txBody>
      </p:sp>
    </p:spTree>
    <p:extLst>
      <p:ext uri="{BB962C8B-B14F-4D97-AF65-F5344CB8AC3E}">
        <p14:creationId xmlns:p14="http://schemas.microsoft.com/office/powerpoint/2010/main" val="232076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pic>
        <p:nvPicPr>
          <p:cNvPr id="3" name="Picture 2">
            <a:extLst>
              <a:ext uri="{FF2B5EF4-FFF2-40B4-BE49-F238E27FC236}">
                <a16:creationId xmlns:a16="http://schemas.microsoft.com/office/drawing/2014/main" id="{AA77CC76-76E9-C61E-E4AA-DB3962BCFE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571750"/>
            <a:ext cx="3124200" cy="625151"/>
          </a:xfrm>
          <a:prstGeom prst="rect">
            <a:avLst/>
          </a:prstGeom>
        </p:spPr>
      </p:pic>
      <p:sp>
        <p:nvSpPr>
          <p:cNvPr id="4" name="TextBox 3">
            <a:extLst>
              <a:ext uri="{FF2B5EF4-FFF2-40B4-BE49-F238E27FC236}">
                <a16:creationId xmlns:a16="http://schemas.microsoft.com/office/drawing/2014/main" id="{AF1D7C0F-DDDE-DC1C-D926-081B8037AB7D}"/>
              </a:ext>
            </a:extLst>
          </p:cNvPr>
          <p:cNvSpPr txBox="1"/>
          <p:nvPr/>
        </p:nvSpPr>
        <p:spPr>
          <a:xfrm>
            <a:off x="5926832" y="2715048"/>
            <a:ext cx="1405135" cy="369332"/>
          </a:xfrm>
          <a:prstGeom prst="rect">
            <a:avLst/>
          </a:prstGeom>
          <a:noFill/>
        </p:spPr>
        <p:txBody>
          <a:bodyPr wrap="square" rtlCol="0">
            <a:spAutoFit/>
          </a:bodyPr>
          <a:lstStyle/>
          <a:p>
            <a:pPr algn="ctr"/>
            <a:r>
              <a:rPr lang="en-US" sz="900" dirty="0">
                <a:solidFill>
                  <a:schemeClr val="bg1"/>
                </a:solidFill>
              </a:rPr>
              <a:t>CA ĐOÀN THÁNH GIUSE</a:t>
            </a:r>
          </a:p>
          <a:p>
            <a:pPr algn="ctr"/>
            <a:r>
              <a:rPr lang="en-US" sz="900" dirty="0">
                <a:solidFill>
                  <a:schemeClr val="bg1"/>
                </a:solidFill>
              </a:rPr>
              <a:t>GIÁO XỨ THIÊN ÂN</a:t>
            </a:r>
          </a:p>
        </p:txBody>
      </p:sp>
    </p:spTree>
    <p:extLst>
      <p:ext uri="{BB962C8B-B14F-4D97-AF65-F5344CB8AC3E}">
        <p14:creationId xmlns:p14="http://schemas.microsoft.com/office/powerpoint/2010/main" val="92687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500" b="0" u="sng" dirty="0">
                <a:solidFill>
                  <a:srgbClr val="C00000"/>
                </a:solidFill>
                <a:effectLst/>
              </a:rPr>
              <a:t>Tk2:</a:t>
            </a:r>
            <a:r>
              <a:rPr lang="en-US" sz="4500" b="0" dirty="0">
                <a:solidFill>
                  <a:srgbClr val="003366"/>
                </a:solidFill>
                <a:effectLst/>
              </a:rPr>
              <a:t> </a:t>
            </a:r>
            <a:r>
              <a:rPr lang="vi-VN" sz="4500" dirty="0">
                <a:solidFill>
                  <a:srgbClr val="002060"/>
                </a:solidFill>
              </a:rPr>
              <a:t>Người đời dạy con nắm giữ thật chặt nhưng Chúa dạy con phát hết cho người. Ôi kỳ dị thay đời sống con Chúa. Người đời dạy con sẵn sàng dừng lại nhưng Chúa dạy con sẵn sàng mà đi. Ôi kỳ dị thay đời con Chúa Trời.</a:t>
            </a:r>
            <a:endParaRPr lang="en-US" sz="4500" b="0" dirty="0">
              <a:solidFill>
                <a:srgbClr val="002060"/>
              </a:solidFill>
              <a:effectLst/>
            </a:endParaRPr>
          </a:p>
        </p:txBody>
      </p:sp>
    </p:spTree>
    <p:extLst>
      <p:ext uri="{BB962C8B-B14F-4D97-AF65-F5344CB8AC3E}">
        <p14:creationId xmlns:p14="http://schemas.microsoft.com/office/powerpoint/2010/main" val="1169497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u="sng" dirty="0" err="1">
                <a:solidFill>
                  <a:srgbClr val="C00000"/>
                </a:solidFill>
              </a:rPr>
              <a:t>Đk</a:t>
            </a:r>
            <a:r>
              <a:rPr lang="en-US" sz="6600" b="0" u="sng" dirty="0">
                <a:solidFill>
                  <a:srgbClr val="C00000"/>
                </a:solidFill>
                <a:effectLst/>
              </a:rPr>
              <a:t>:</a:t>
            </a:r>
            <a:r>
              <a:rPr lang="en-US" sz="6600" b="0" dirty="0">
                <a:solidFill>
                  <a:srgbClr val="003366"/>
                </a:solidFill>
                <a:effectLst/>
              </a:rPr>
              <a:t> </a:t>
            </a:r>
            <a:r>
              <a:rPr lang="vi-VN" sz="6600" dirty="0">
                <a:solidFill>
                  <a:srgbClr val="002060"/>
                </a:solidFill>
              </a:rPr>
              <a:t>Xin cho con tin vào tình Chúa mà dấn bước đời con. Xin cho con tin vào tình Chúa mà đánh liều đời con.</a:t>
            </a:r>
            <a:endParaRPr lang="en-US" sz="6600" b="0" dirty="0">
              <a:solidFill>
                <a:srgbClr val="002060"/>
              </a:solidFill>
              <a:effectLst/>
            </a:endParaRPr>
          </a:p>
        </p:txBody>
      </p:sp>
    </p:spTree>
    <p:extLst>
      <p:ext uri="{BB962C8B-B14F-4D97-AF65-F5344CB8AC3E}">
        <p14:creationId xmlns:p14="http://schemas.microsoft.com/office/powerpoint/2010/main" val="246617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0" u="sng" dirty="0">
                <a:solidFill>
                  <a:srgbClr val="C00000"/>
                </a:solidFill>
                <a:effectLst/>
                <a:latin typeface="+mj-lt"/>
              </a:rPr>
              <a:t>Tk3:</a:t>
            </a:r>
            <a:r>
              <a:rPr lang="en-US" sz="6000" b="0" dirty="0">
                <a:solidFill>
                  <a:srgbClr val="003366"/>
                </a:solidFill>
                <a:effectLst/>
                <a:latin typeface="+mj-lt"/>
              </a:rPr>
              <a:t> </a:t>
            </a:r>
            <a:r>
              <a:rPr lang="vi-VN" dirty="0">
                <a:solidFill>
                  <a:srgbClr val="002060"/>
                </a:solidFill>
              </a:rPr>
              <a:t>Người đời dạy con hãy tin tưởng mình nhưng Chúa dạy con phó thác nơi Ngài. Ôi kỳ dị thay đời sống con Chúa. Người đời dạy con sống vì hiện tại nhưng Chúa dạy con sống vì ngày mai. Ôi kỳ dị thay đời con Chúa Trời.</a:t>
            </a:r>
            <a:endParaRPr lang="en-US" sz="6000" b="0" dirty="0">
              <a:solidFill>
                <a:srgbClr val="002060"/>
              </a:solidFill>
              <a:effectLst/>
              <a:latin typeface="+mj-lt"/>
            </a:endParaRPr>
          </a:p>
        </p:txBody>
      </p:sp>
    </p:spTree>
    <p:extLst>
      <p:ext uri="{BB962C8B-B14F-4D97-AF65-F5344CB8AC3E}">
        <p14:creationId xmlns:p14="http://schemas.microsoft.com/office/powerpoint/2010/main" val="4183405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u="sng" dirty="0" err="1">
                <a:solidFill>
                  <a:srgbClr val="C00000"/>
                </a:solidFill>
              </a:rPr>
              <a:t>Đk</a:t>
            </a:r>
            <a:r>
              <a:rPr lang="en-US" sz="5400" b="0" u="sng" dirty="0">
                <a:solidFill>
                  <a:srgbClr val="C00000"/>
                </a:solidFill>
                <a:effectLst/>
                <a:latin typeface="+mj-lt"/>
              </a:rPr>
              <a:t>:</a:t>
            </a:r>
            <a:r>
              <a:rPr lang="en-US" sz="5400" b="0" dirty="0">
                <a:solidFill>
                  <a:srgbClr val="003366"/>
                </a:solidFill>
                <a:effectLst/>
                <a:latin typeface="+mj-lt"/>
              </a:rPr>
              <a:t> </a:t>
            </a:r>
            <a:r>
              <a:rPr lang="vi-VN" sz="5400" dirty="0">
                <a:solidFill>
                  <a:srgbClr val="002060"/>
                </a:solidFill>
              </a:rPr>
              <a:t>Xin cho con tin vào tình Chúa mà dấn bước đời con. Xin cho con tin vào tình Chúa mà đánh liều đời con.</a:t>
            </a:r>
            <a:endParaRPr lang="en-US" sz="5400" b="0" dirty="0">
              <a:solidFill>
                <a:srgbClr val="002060"/>
              </a:solidFill>
              <a:effectLst/>
              <a:latin typeface="+mj-lt"/>
            </a:endParaRPr>
          </a:p>
        </p:txBody>
      </p:sp>
    </p:spTree>
    <p:extLst>
      <p:ext uri="{BB962C8B-B14F-4D97-AF65-F5344CB8AC3E}">
        <p14:creationId xmlns:p14="http://schemas.microsoft.com/office/powerpoint/2010/main" val="333382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2398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362300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u="sng" dirty="0" err="1">
                <a:solidFill>
                  <a:srgbClr val="C00000"/>
                </a:solidFill>
              </a:rPr>
              <a:t>Ca</a:t>
            </a:r>
            <a:r>
              <a:rPr lang="en-US" sz="6000" u="sng" dirty="0">
                <a:solidFill>
                  <a:srgbClr val="C00000"/>
                </a:solidFill>
              </a:rPr>
              <a:t> </a:t>
            </a:r>
            <a:r>
              <a:rPr lang="en-US" sz="6000" u="sng" dirty="0" err="1">
                <a:solidFill>
                  <a:srgbClr val="C00000"/>
                </a:solidFill>
              </a:rPr>
              <a:t>Kết</a:t>
            </a:r>
            <a:r>
              <a:rPr lang="en-US" sz="6000" u="sng" dirty="0">
                <a:solidFill>
                  <a:srgbClr val="C00000"/>
                </a:solidFill>
              </a:rPr>
              <a:t> </a:t>
            </a:r>
            <a:r>
              <a:rPr lang="en-US" sz="6000" u="sng" dirty="0" err="1">
                <a:solidFill>
                  <a:srgbClr val="C00000"/>
                </a:solidFill>
              </a:rPr>
              <a:t>Lễ</a:t>
            </a:r>
            <a:br>
              <a:rPr lang="en-US" sz="6000" u="sng" dirty="0">
                <a:solidFill>
                  <a:srgbClr val="C00000"/>
                </a:solidFill>
              </a:rPr>
            </a:br>
            <a:r>
              <a:rPr lang="vi-VN" b="1" dirty="0">
                <a:solidFill>
                  <a:srgbClr val="002060"/>
                </a:solidFill>
              </a:rPr>
              <a:t>NGƯỜI NHƯ BÓNG MÁT</a:t>
            </a:r>
            <a:br>
              <a:rPr lang="vi-VN" dirty="0">
                <a:solidFill>
                  <a:srgbClr val="002060"/>
                </a:solidFill>
              </a:rPr>
            </a:br>
            <a:r>
              <a:rPr lang="vi-VN" dirty="0">
                <a:solidFill>
                  <a:srgbClr val="002060"/>
                </a:solidFill>
              </a:rPr>
              <a:t>Viết Chung</a:t>
            </a:r>
            <a:endParaRPr lang="en-US" sz="4000" b="0" dirty="0">
              <a:solidFill>
                <a:srgbClr val="002060"/>
              </a:solidFill>
              <a:effectLst/>
              <a:latin typeface="+mj-lt"/>
            </a:endParaRPr>
          </a:p>
        </p:txBody>
      </p:sp>
      <p:pic>
        <p:nvPicPr>
          <p:cNvPr id="3" name="Picture 2">
            <a:extLst>
              <a:ext uri="{FF2B5EF4-FFF2-40B4-BE49-F238E27FC236}">
                <a16:creationId xmlns:a16="http://schemas.microsoft.com/office/drawing/2014/main" id="{B9F4C658-BE4B-AF7C-C8DB-6C2287BF9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14750"/>
            <a:ext cx="4038600" cy="852106"/>
          </a:xfrm>
          <a:prstGeom prst="rect">
            <a:avLst/>
          </a:prstGeom>
        </p:spPr>
      </p:pic>
      <p:sp>
        <p:nvSpPr>
          <p:cNvPr id="4" name="TextBox 3">
            <a:extLst>
              <a:ext uri="{FF2B5EF4-FFF2-40B4-BE49-F238E27FC236}">
                <a16:creationId xmlns:a16="http://schemas.microsoft.com/office/drawing/2014/main" id="{E42B67FF-D7D5-9B58-01D6-E1C93DFEE5F3}"/>
              </a:ext>
            </a:extLst>
          </p:cNvPr>
          <p:cNvSpPr txBox="1"/>
          <p:nvPr/>
        </p:nvSpPr>
        <p:spPr>
          <a:xfrm>
            <a:off x="3086100" y="3879193"/>
            <a:ext cx="2743200" cy="523220"/>
          </a:xfrm>
          <a:prstGeom prst="rect">
            <a:avLst/>
          </a:prstGeom>
          <a:noFill/>
        </p:spPr>
        <p:txBody>
          <a:bodyPr wrap="square" rtlCol="0">
            <a:spAutoFit/>
          </a:bodyPr>
          <a:lstStyle/>
          <a:p>
            <a:pPr algn="ctr"/>
            <a:r>
              <a:rPr lang="en-US" sz="1400" dirty="0">
                <a:solidFill>
                  <a:schemeClr val="bg1"/>
                </a:solidFill>
              </a:rPr>
              <a:t>CA ĐOÀN THÁNH GIUSE</a:t>
            </a:r>
          </a:p>
          <a:p>
            <a:pPr algn="ctr"/>
            <a:r>
              <a:rPr lang="en-US" sz="1400" dirty="0">
                <a:solidFill>
                  <a:schemeClr val="bg1"/>
                </a:solidFill>
              </a:rPr>
              <a:t>GIÁO XỨ THIÊN ÂN</a:t>
            </a:r>
          </a:p>
        </p:txBody>
      </p:sp>
    </p:spTree>
    <p:extLst>
      <p:ext uri="{BB962C8B-B14F-4D97-AF65-F5344CB8AC3E}">
        <p14:creationId xmlns:p14="http://schemas.microsoft.com/office/powerpoint/2010/main" val="2051958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b="0" u="sng" dirty="0">
                <a:solidFill>
                  <a:srgbClr val="C00000"/>
                </a:solidFill>
                <a:effectLst/>
              </a:rPr>
              <a:t>Tk3:</a:t>
            </a:r>
            <a:r>
              <a:rPr lang="en-US" sz="6000" b="0" dirty="0">
                <a:solidFill>
                  <a:srgbClr val="003366"/>
                </a:solidFill>
                <a:effectLst/>
              </a:rPr>
              <a:t> </a:t>
            </a:r>
            <a:r>
              <a:rPr lang="vi-VN" sz="6000" dirty="0">
                <a:solidFill>
                  <a:srgbClr val="002060"/>
                </a:solidFill>
              </a:rPr>
              <a:t>Người như gương sáng rạng soi cho mọi tâm hồn, công đức vẹn toàn Người phù giúp chúng nhân cậy tin.</a:t>
            </a:r>
            <a:endParaRPr lang="en-US" sz="6000" b="0" dirty="0">
              <a:solidFill>
                <a:srgbClr val="002060"/>
              </a:solidFill>
              <a:effectLst/>
            </a:endParaRPr>
          </a:p>
        </p:txBody>
      </p:sp>
    </p:spTree>
    <p:extLst>
      <p:ext uri="{BB962C8B-B14F-4D97-AF65-F5344CB8AC3E}">
        <p14:creationId xmlns:p14="http://schemas.microsoft.com/office/powerpoint/2010/main" val="476023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500" u="sng" dirty="0" err="1">
                <a:solidFill>
                  <a:srgbClr val="C00000"/>
                </a:solidFill>
              </a:rPr>
              <a:t>Đk</a:t>
            </a:r>
            <a:r>
              <a:rPr lang="en-US" sz="5500" b="0" u="sng" dirty="0">
                <a:solidFill>
                  <a:srgbClr val="C00000"/>
                </a:solidFill>
                <a:effectLst/>
              </a:rPr>
              <a:t>:</a:t>
            </a:r>
            <a:r>
              <a:rPr lang="en-US" sz="5500" b="0" dirty="0">
                <a:solidFill>
                  <a:srgbClr val="003366"/>
                </a:solidFill>
                <a:effectLst/>
              </a:rPr>
              <a:t> </a:t>
            </a:r>
            <a:r>
              <a:rPr lang="vi-VN" sz="5500" dirty="0">
                <a:solidFill>
                  <a:srgbClr val="002060"/>
                </a:solidFill>
              </a:rPr>
              <a:t>Giu-se, Giu-se, xin giữ gìn đoàn con nơi dương gian. Hướng tâm hồn vượt qua muôn gian nan, sáng soi đường về Thiên đàng.</a:t>
            </a:r>
            <a:endParaRPr lang="en-US" sz="5500" b="0" dirty="0">
              <a:solidFill>
                <a:srgbClr val="002060"/>
              </a:solidFill>
              <a:effectLst/>
            </a:endParaRPr>
          </a:p>
        </p:txBody>
      </p:sp>
    </p:spTree>
    <p:extLst>
      <p:ext uri="{BB962C8B-B14F-4D97-AF65-F5344CB8AC3E}">
        <p14:creationId xmlns:p14="http://schemas.microsoft.com/office/powerpoint/2010/main" val="237500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66344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u="sng" dirty="0">
                <a:solidFill>
                  <a:srgbClr val="C00000"/>
                </a:solidFill>
              </a:rPr>
              <a:t>Ca </a:t>
            </a:r>
            <a:r>
              <a:rPr lang="en-US" sz="6000" u="sng" dirty="0" err="1">
                <a:solidFill>
                  <a:srgbClr val="C00000"/>
                </a:solidFill>
              </a:rPr>
              <a:t>Nguyện</a:t>
            </a:r>
            <a:r>
              <a:rPr lang="en-US" sz="6000" u="sng" dirty="0">
                <a:solidFill>
                  <a:srgbClr val="C00000"/>
                </a:solidFill>
              </a:rPr>
              <a:t> </a:t>
            </a:r>
            <a:r>
              <a:rPr lang="en-US" sz="6000" u="sng" dirty="0" err="1">
                <a:solidFill>
                  <a:srgbClr val="C00000"/>
                </a:solidFill>
              </a:rPr>
              <a:t>Nhập</a:t>
            </a:r>
            <a:r>
              <a:rPr lang="en-US" sz="6000" u="sng" dirty="0">
                <a:solidFill>
                  <a:srgbClr val="C00000"/>
                </a:solidFill>
              </a:rPr>
              <a:t> </a:t>
            </a:r>
            <a:r>
              <a:rPr lang="en-US" sz="6000" u="sng" dirty="0" err="1">
                <a:solidFill>
                  <a:srgbClr val="C00000"/>
                </a:solidFill>
              </a:rPr>
              <a:t>Lễ</a:t>
            </a:r>
            <a:br>
              <a:rPr lang="en-US" sz="6000" u="sng" dirty="0">
                <a:solidFill>
                  <a:srgbClr val="C00000"/>
                </a:solidFill>
              </a:rPr>
            </a:br>
            <a:r>
              <a:rPr lang="en-US" dirty="0">
                <a:solidFill>
                  <a:srgbClr val="002060"/>
                </a:solidFill>
              </a:rPr>
              <a:t>ĐI VỀ NHÀ CHA </a:t>
            </a:r>
            <a:br>
              <a:rPr lang="en-US" dirty="0">
                <a:solidFill>
                  <a:srgbClr val="002060"/>
                </a:solidFill>
              </a:rPr>
            </a:br>
            <a:r>
              <a:rPr lang="en-US" dirty="0">
                <a:solidFill>
                  <a:srgbClr val="002060"/>
                </a:solidFill>
              </a:rPr>
              <a:t> Thái </a:t>
            </a:r>
            <a:r>
              <a:rPr lang="en-US" dirty="0" err="1">
                <a:solidFill>
                  <a:srgbClr val="002060"/>
                </a:solidFill>
              </a:rPr>
              <a:t>Nguyên</a:t>
            </a:r>
            <a:br>
              <a:rPr lang="en-US" sz="4000" dirty="0">
                <a:solidFill>
                  <a:srgbClr val="C00000"/>
                </a:solidFill>
              </a:rPr>
            </a:br>
            <a:endParaRPr lang="en-US" sz="4000" b="0" dirty="0">
              <a:solidFill>
                <a:srgbClr val="002060"/>
              </a:solidFill>
              <a:effectLst/>
              <a:latin typeface="+mj-lt"/>
            </a:endParaRPr>
          </a:p>
        </p:txBody>
      </p:sp>
      <p:pic>
        <p:nvPicPr>
          <p:cNvPr id="3" name="Picture 2">
            <a:extLst>
              <a:ext uri="{FF2B5EF4-FFF2-40B4-BE49-F238E27FC236}">
                <a16:creationId xmlns:a16="http://schemas.microsoft.com/office/drawing/2014/main" id="{6DED2B42-F708-28D0-59AF-005843136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09950"/>
            <a:ext cx="9144000" cy="1442656"/>
          </a:xfrm>
          <a:prstGeom prst="rect">
            <a:avLst/>
          </a:prstGeom>
        </p:spPr>
      </p:pic>
      <p:sp>
        <p:nvSpPr>
          <p:cNvPr id="4" name="TextBox 3">
            <a:extLst>
              <a:ext uri="{FF2B5EF4-FFF2-40B4-BE49-F238E27FC236}">
                <a16:creationId xmlns:a16="http://schemas.microsoft.com/office/drawing/2014/main" id="{15C6B785-F1B8-C245-D9F9-8F82FD508763}"/>
              </a:ext>
            </a:extLst>
          </p:cNvPr>
          <p:cNvSpPr txBox="1"/>
          <p:nvPr/>
        </p:nvSpPr>
        <p:spPr>
          <a:xfrm>
            <a:off x="2971800" y="3715779"/>
            <a:ext cx="3242619" cy="830997"/>
          </a:xfrm>
          <a:prstGeom prst="rect">
            <a:avLst/>
          </a:prstGeom>
          <a:noFill/>
        </p:spPr>
        <p:txBody>
          <a:bodyPr wrap="none" rtlCol="0">
            <a:spAutoFit/>
          </a:bodyPr>
          <a:lstStyle/>
          <a:p>
            <a:pPr algn="ctr"/>
            <a:r>
              <a:rPr lang="en-US" sz="2400" dirty="0">
                <a:solidFill>
                  <a:schemeClr val="bg1"/>
                </a:solidFill>
              </a:rPr>
              <a:t>CA ĐOÀN THÁNH GIUSE</a:t>
            </a:r>
          </a:p>
          <a:p>
            <a:pPr algn="ctr"/>
            <a:r>
              <a:rPr lang="en-US" sz="2400" dirty="0">
                <a:solidFill>
                  <a:schemeClr val="bg1"/>
                </a:solidFill>
              </a:rPr>
              <a:t>GIÁO XỨ THIÊN ÂN</a:t>
            </a:r>
          </a:p>
        </p:txBody>
      </p:sp>
    </p:spTree>
    <p:extLst>
      <p:ext uri="{BB962C8B-B14F-4D97-AF65-F5344CB8AC3E}">
        <p14:creationId xmlns:p14="http://schemas.microsoft.com/office/powerpoint/2010/main" val="355601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75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b="0" u="sng" dirty="0">
                <a:solidFill>
                  <a:srgbClr val="C00000"/>
                </a:solidFill>
                <a:effectLst/>
              </a:rPr>
              <a:t>Tk1:</a:t>
            </a:r>
            <a:r>
              <a:rPr lang="en-US" sz="4000" b="0" dirty="0">
                <a:solidFill>
                  <a:srgbClr val="003366"/>
                </a:solidFill>
                <a:effectLst/>
              </a:rPr>
              <a:t> </a:t>
            </a:r>
            <a:r>
              <a:rPr lang="vi-VN" sz="4000" dirty="0">
                <a:solidFill>
                  <a:srgbClr val="002060"/>
                </a:solidFill>
              </a:rPr>
              <a:t>Đoàn con bao hân hoan bước về nhà Cha trong tình yêu mến. Nguyện dâng lên muôn câu ca cảm tạ tình Cha thiết tha. Lòng Chúa ôi tình thương chất chứa, lòng con ngập tràn bao say sưa. Tình Chúa dâng tràn bao sức sống. Tình mến con còn mãi khát mong.</a:t>
            </a:r>
            <a:endParaRPr lang="en-US" sz="4000" b="0" dirty="0">
              <a:solidFill>
                <a:srgbClr val="002060"/>
              </a:solidFill>
              <a:effectLst/>
            </a:endParaRPr>
          </a:p>
        </p:txBody>
      </p:sp>
    </p:spTree>
    <p:extLst>
      <p:ext uri="{BB962C8B-B14F-4D97-AF65-F5344CB8AC3E}">
        <p14:creationId xmlns:p14="http://schemas.microsoft.com/office/powerpoint/2010/main" val="126110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u="sng" dirty="0" err="1">
                <a:solidFill>
                  <a:srgbClr val="C00000"/>
                </a:solidFill>
              </a:rPr>
              <a:t>Đk</a:t>
            </a:r>
            <a:r>
              <a:rPr lang="en-US" sz="6000" b="0" u="sng" dirty="0">
                <a:solidFill>
                  <a:srgbClr val="C00000"/>
                </a:solidFill>
                <a:effectLst/>
              </a:rPr>
              <a:t>:</a:t>
            </a:r>
            <a:r>
              <a:rPr lang="en-US" sz="6000" b="0" dirty="0">
                <a:solidFill>
                  <a:srgbClr val="003366"/>
                </a:solidFill>
                <a:effectLst/>
              </a:rPr>
              <a:t> </a:t>
            </a:r>
            <a:r>
              <a:rPr lang="vi-VN" sz="6000" dirty="0">
                <a:solidFill>
                  <a:srgbClr val="002060"/>
                </a:solidFill>
              </a:rPr>
              <a:t>Lạy Chúa qua bao thế hệ tình thương Chúa luôn tràn trề.  Ngài là nơi con náu nương sống trong tình Chúa thương muôn đời. </a:t>
            </a:r>
            <a:endParaRPr lang="en-US" sz="6000" b="0" dirty="0">
              <a:solidFill>
                <a:srgbClr val="002060"/>
              </a:solidFill>
              <a:effectLst/>
            </a:endParaRPr>
          </a:p>
        </p:txBody>
      </p:sp>
    </p:spTree>
    <p:extLst>
      <p:ext uri="{BB962C8B-B14F-4D97-AF65-F5344CB8AC3E}">
        <p14:creationId xmlns:p14="http://schemas.microsoft.com/office/powerpoint/2010/main" val="7894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85750"/>
            <a:ext cx="8991600" cy="1815882"/>
          </a:xfrm>
          <a:prstGeom prst="rect">
            <a:avLst/>
          </a:prstGeom>
        </p:spPr>
        <p:txBody>
          <a:bodyPr wrap="square">
            <a:spAutoFit/>
          </a:bodyPr>
          <a:lstStyle/>
          <a:p>
            <a:r>
              <a:rPr lang="vi-VN" sz="2800" dirty="0">
                <a:solidFill>
                  <a:srgbClr val="003399"/>
                </a:solidFill>
              </a:rPr>
              <a:t>Bài đọc 1</a:t>
            </a:r>
          </a:p>
          <a:p>
            <a:r>
              <a:rPr lang="vi-VN" sz="2800" i="1" dirty="0">
                <a:solidFill>
                  <a:srgbClr val="003399"/>
                </a:solidFill>
              </a:rPr>
              <a:t>Ta sẽ giải thoát các chiên của Ta khỏi miệng chúng, để chiên của Ta không còn làm mồi cho chúng nữa.</a:t>
            </a:r>
          </a:p>
          <a:p>
            <a:r>
              <a:rPr lang="vi-VN" sz="2800" dirty="0">
                <a:solidFill>
                  <a:srgbClr val="003399"/>
                </a:solidFill>
              </a:rPr>
              <a:t>Bài trích sách ngôn sứ Ê-dê-ki-en.</a:t>
            </a:r>
          </a:p>
        </p:txBody>
      </p:sp>
    </p:spTree>
    <p:extLst>
      <p:ext uri="{BB962C8B-B14F-4D97-AF65-F5344CB8AC3E}">
        <p14:creationId xmlns:p14="http://schemas.microsoft.com/office/powerpoint/2010/main" val="429271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rgbClr val="003399"/>
                </a:solidFill>
                <a:latin typeface="+mj-lt"/>
                <a:cs typeface="Times New Roman" pitchFamily="18" charset="0"/>
              </a:rPr>
              <a:t>Chúa là mục tử chăn dắt tôi,</a:t>
            </a:r>
            <a:r>
              <a:rPr lang="en-US" sz="7200" dirty="0">
                <a:solidFill>
                  <a:srgbClr val="003399"/>
                </a:solidFill>
                <a:latin typeface="+mj-lt"/>
                <a:cs typeface="Times New Roman" pitchFamily="18" charset="0"/>
              </a:rPr>
              <a:t> </a:t>
            </a:r>
            <a:r>
              <a:rPr lang="vi-VN" sz="7200" dirty="0">
                <a:solidFill>
                  <a:srgbClr val="003399"/>
                </a:solidFill>
                <a:latin typeface="+mj-lt"/>
                <a:cs typeface="Times New Roman" pitchFamily="18" charset="0"/>
              </a:rPr>
              <a:t>tôi chẳng thiếu thốn gì.</a:t>
            </a:r>
            <a:endParaRPr lang="en-US" sz="72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cs typeface="Times New Roman" pitchFamily="18" charset="0"/>
              </a:rPr>
              <a:t>Đáp ca: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61950"/>
            <a:ext cx="30670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63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dirty="0">
                <a:solidFill>
                  <a:srgbClr val="003399"/>
                </a:solidFill>
                <a:latin typeface="+mj-lt"/>
                <a:cs typeface="Times New Roman" pitchFamily="18" charset="0"/>
              </a:rPr>
              <a:t>Lời Thiên Chúa là lời sống động và hữu hiệu, lời đó phê phán tâm tình cũng như tư tưởng của lòng người. </a:t>
            </a:r>
            <a:endParaRPr lang="en-US" sz="58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67480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5295443"/>
      </p:ext>
    </p:extLst>
  </p:cSld>
  <p:clrMapOvr>
    <a:masterClrMapping/>
  </p:clrMapOvr>
</p:sld>
</file>

<file path=ppt/theme/theme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716</Words>
  <Application>Microsoft Office PowerPoint</Application>
  <PresentationFormat>On-screen Show (16:9)</PresentationFormat>
  <Paragraphs>44</Paragraphs>
  <Slides>30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Times New Roman</vt:lpstr>
      <vt:lpstr>UTM American Sans</vt:lpstr>
      <vt:lpstr>22_Office Theme</vt:lpstr>
      <vt:lpstr>16_Office Theme</vt:lpstr>
      <vt:lpstr>33_Office Theme</vt:lpstr>
      <vt:lpstr>PowerPoint Presentation</vt:lpstr>
      <vt:lpstr>PowerPoint Presentation</vt:lpstr>
      <vt:lpstr>Ca Nguyện Nhập Lễ ĐI VỀ NHÀ CHA   Thái Nguyên </vt:lpstr>
      <vt:lpstr>Tk1: Đoàn con bao hân hoan bước về nhà Cha trong tình yêu mến. Nguyện dâng lên muôn câu ca cảm tạ tình Cha thiết tha. Lòng Chúa ôi tình thương chất chứa, lòng con ngập tràn bao say sưa. Tình Chúa dâng tràn bao sức sống. Tình mến con còn mãi khát mong.</vt:lpstr>
      <vt:lpstr>Đk: Lạy Chúa qua bao thế hệ tình thương Chúa luôn tràn trề.  Ngài là nơi con náu nương sống trong tình Chúa thương muôn đời. </vt:lpstr>
      <vt:lpstr>PowerPoint Presentation</vt:lpstr>
      <vt:lpstr>PowerPoint Presentation</vt:lpstr>
      <vt:lpstr>PowerPoint Presentation</vt:lpstr>
      <vt:lpstr>PowerPoint Presentation</vt:lpstr>
      <vt:lpstr>PowerPoint Presentation</vt:lpstr>
      <vt:lpstr>PowerPoint Presentation</vt:lpstr>
      <vt:lpstr>Tk1: Tấm bánh này thay lòng con đây, nguyện dâng lên là dâng lên Chúa. Ly rượu này thay trái tim con. Nguyện dâng lên dâng lên Chúa quyền linh.</vt:lpstr>
      <vt:lpstr>Đk: Xin Cha thương, Cha thương nhận lấy, đây lễ vật lòng thành con dâng. Xin Cha thương, Cha thương ban xuống, muôn phúc lành cho đời sống con.</vt:lpstr>
      <vt:lpstr>Tk2: Ánh nến hồng thay tình yêu con, nguyện dâng lên là dâng lên Chúa. Bông huệ vườn thay tấm thân con. Nguyện dâng lên dâng lên Chúa quyền linh.</vt:lpstr>
      <vt:lpstr>Đk: Xin Cha thương, Cha thương nhận lấy, đây lễ vật lòng thành con dâng. Xin Cha thương, Cha thương ban xuống, muôn phúc lành cho đời sống con.</vt:lpstr>
      <vt:lpstr>PowerPoint Presentation</vt:lpstr>
      <vt:lpstr>Ca Nguyện Hiệp Lễ Tin Vào Tình Chúa  Mi Trầm </vt:lpstr>
      <vt:lpstr>Tk1: Người đời dạy con phải sống khôn ngoan nhưng Chúa dạy con phải sống điên dại. Ôi kỳ dị thay đời sống con Chúa. Người đời dạy con tin vào quyền lực nhưng Chúa dạy con tin vào tình thương. Ôi kỳ dị thay đời con Chúa Trời.</vt:lpstr>
      <vt:lpstr>Đk: Xin cho con tin vào tình Chúa mà dấn bước đời con. Xin cho con tin vào tình Chúa mà đánh liều đời con.</vt:lpstr>
      <vt:lpstr>Tk2: Người đời dạy con nắm giữ thật chặt nhưng Chúa dạy con phát hết cho người. Ôi kỳ dị thay đời sống con Chúa. Người đời dạy con sẵn sàng dừng lại nhưng Chúa dạy con sẵn sàng mà đi. Ôi kỳ dị thay đời con Chúa Trời.</vt:lpstr>
      <vt:lpstr>Đk: Xin cho con tin vào tình Chúa mà dấn bước đời con. Xin cho con tin vào tình Chúa mà đánh liều đời con.</vt:lpstr>
      <vt:lpstr>Tk3: Người đời dạy con hãy tin tưởng mình nhưng Chúa dạy con phó thác nơi Ngài. Ôi kỳ dị thay đời sống con Chúa. Người đời dạy con sống vì hiện tại nhưng Chúa dạy con sống vì ngày mai. Ôi kỳ dị thay đời con Chúa Trời.</vt:lpstr>
      <vt:lpstr>Đk: Xin cho con tin vào tình Chúa mà dấn bước đời con. Xin cho con tin vào tình Chúa mà đánh liều đời con.</vt:lpstr>
      <vt:lpstr>PowerPoint Presentation</vt:lpstr>
      <vt:lpstr>PowerPoint Presentation</vt:lpstr>
      <vt:lpstr>Ca Kết Lễ NGƯỜI NHƯ BÓNG MÁT Viết Chung</vt:lpstr>
      <vt:lpstr>Tk3: Người như gương sáng rạng soi cho mọi tâm hồn, công đức vẹn toàn Người phù giúp chúng nhân cậy tin.</vt:lpstr>
      <vt:lpstr>Đk: Giu-se, Giu-se, xin giữ gìn đoàn con nơi dương gian. Hướng tâm hồn vượt qua muôn gian nan, sáng soi đường về Thiên đàng.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81</cp:revision>
  <dcterms:created xsi:type="dcterms:W3CDTF">2022-10-30T00:36:35Z</dcterms:created>
  <dcterms:modified xsi:type="dcterms:W3CDTF">2024-08-15T19:51:44Z</dcterms:modified>
</cp:coreProperties>
</file>