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948" r:id="rId2"/>
    <p:sldMasterId id="2147483972" r:id="rId3"/>
    <p:sldMasterId id="2147483984" r:id="rId4"/>
    <p:sldMasterId id="2147483996" r:id="rId5"/>
    <p:sldMasterId id="2147484008" r:id="rId6"/>
  </p:sldMasterIdLst>
  <p:notesMasterIdLst>
    <p:notesMasterId r:id="rId50"/>
  </p:notesMasterIdLst>
  <p:sldIdLst>
    <p:sldId id="353" r:id="rId7"/>
    <p:sldId id="360" r:id="rId8"/>
    <p:sldId id="459" r:id="rId9"/>
    <p:sldId id="460" r:id="rId10"/>
    <p:sldId id="641" r:id="rId11"/>
    <p:sldId id="461" r:id="rId12"/>
    <p:sldId id="642" r:id="rId13"/>
    <p:sldId id="463" r:id="rId14"/>
    <p:sldId id="354" r:id="rId15"/>
    <p:sldId id="644" r:id="rId16"/>
    <p:sldId id="643" r:id="rId17"/>
    <p:sldId id="645" r:id="rId18"/>
    <p:sldId id="646" r:id="rId19"/>
    <p:sldId id="647" r:id="rId20"/>
    <p:sldId id="648" r:id="rId21"/>
    <p:sldId id="649" r:id="rId22"/>
    <p:sldId id="650" r:id="rId23"/>
    <p:sldId id="356" r:id="rId24"/>
    <p:sldId id="361" r:id="rId25"/>
    <p:sldId id="357" r:id="rId26"/>
    <p:sldId id="358" r:id="rId27"/>
    <p:sldId id="464" r:id="rId28"/>
    <p:sldId id="465" r:id="rId29"/>
    <p:sldId id="466" r:id="rId30"/>
    <p:sldId id="651" r:id="rId31"/>
    <p:sldId id="652" r:id="rId32"/>
    <p:sldId id="653" r:id="rId33"/>
    <p:sldId id="659" r:id="rId34"/>
    <p:sldId id="468" r:id="rId35"/>
    <p:sldId id="469" r:id="rId36"/>
    <p:sldId id="278" r:id="rId37"/>
    <p:sldId id="654" r:id="rId38"/>
    <p:sldId id="279" r:id="rId39"/>
    <p:sldId id="655" r:id="rId40"/>
    <p:sldId id="290" r:id="rId41"/>
    <p:sldId id="632" r:id="rId42"/>
    <p:sldId id="633" r:id="rId43"/>
    <p:sldId id="657" r:id="rId44"/>
    <p:sldId id="635" r:id="rId45"/>
    <p:sldId id="636" r:id="rId46"/>
    <p:sldId id="637" r:id="rId47"/>
    <p:sldId id="656" r:id="rId48"/>
    <p:sldId id="658" r:id="rId4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0" y="5837"/>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notesMaster" Target="notesMasters/notesMaster1.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theme" Target="theme/theme1.xml"/><Relationship Id="rId5" Type="http://schemas.openxmlformats.org/officeDocument/2006/relationships/slideMaster" Target="slideMasters/slideMaster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8" Type="http://schemas.openxmlformats.org/officeDocument/2006/relationships/slide" Target="slides/slide2.xml"/><Relationship Id="rId51"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2D375B-612C-4207-8D39-3F054B08B417}" type="datetimeFigureOut">
              <a:rPr lang="en-US" smtClean="0"/>
              <a:t>8/24/2024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BDD0A1-759E-4490-BC96-EE7445A3C757}" type="slidenum">
              <a:rPr lang="en-US" smtClean="0"/>
              <a:t>‹#›</a:t>
            </a:fld>
            <a:endParaRPr lang="en-US"/>
          </a:p>
        </p:txBody>
      </p:sp>
    </p:spTree>
    <p:extLst>
      <p:ext uri="{BB962C8B-B14F-4D97-AF65-F5344CB8AC3E}">
        <p14:creationId xmlns:p14="http://schemas.microsoft.com/office/powerpoint/2010/main" val="32990360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t>8/24/2024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164621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t>8/24/2024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76356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t>8/24/2024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779724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84168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11945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65540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89014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8/24/2024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56288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8/24/2024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48394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8/24/2024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89507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9255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t>8/24/2024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9352922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44749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48471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00449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42316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66047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8967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89625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8/24/2024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42207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8/24/2024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65303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8/24/2024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20300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t>8/24/2024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14151423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12449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717910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21816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43968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836206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894812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337804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100724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8/24/2024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828763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8/24/2024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65973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t>8/24/2024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2267459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8/24/2024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720907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674076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095577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998525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404906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836206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894812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337804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100724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8/24/2024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82876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t>8/24/2024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34570856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8/24/2024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659730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8/24/2024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720907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674076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095577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998525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404906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836206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894812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337804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10072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t>8/24/2024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96542569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8/24/2024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828763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8/24/2024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659730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8/24/2024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720907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674076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095577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998525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40490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t>8/24/2024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6309319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t>8/24/2024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0286276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t>8/24/2024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016072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t>8/24/2024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t>‹#›</a:t>
            </a:fld>
            <a:endParaRPr lang="en-US"/>
          </a:p>
        </p:txBody>
      </p:sp>
    </p:spTree>
    <p:extLst>
      <p:ext uri="{BB962C8B-B14F-4D97-AF65-F5344CB8AC3E}">
        <p14:creationId xmlns:p14="http://schemas.microsoft.com/office/powerpoint/2010/main" val="9457650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8/24/2024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0354800"/>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8/24/2024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529833"/>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8/24/2024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299149"/>
      </p:ext>
    </p:extLst>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8/24/2024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299149"/>
      </p:ext>
    </p:extLst>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8/24/2024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299149"/>
      </p:ext>
    </p:extLst>
  </p:cSld>
  <p:clrMap bg1="lt1" tx1="dk1" bg2="lt2" tx2="dk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34.xml"/></Relationships>
</file>

<file path=ppt/slides/_rels/slide3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45.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7150"/>
            <a:ext cx="9144000" cy="4857750"/>
          </a:xfrm>
        </p:spPr>
        <p:txBody>
          <a:bodyPr/>
          <a:lstStyle/>
          <a:p>
            <a:r>
              <a:rPr lang="en-US" sz="4400" b="0" dirty="0">
                <a:solidFill>
                  <a:schemeClr val="accent2">
                    <a:lumMod val="75000"/>
                  </a:schemeClr>
                </a:solidFill>
                <a:effectLst/>
                <a:latin typeface="+mj-lt"/>
                <a:cs typeface="Times New Roman" pitchFamily="18" charset="0"/>
              </a:rPr>
              <a:t>THỨ TƯ</a:t>
            </a:r>
          </a:p>
          <a:p>
            <a:r>
              <a:rPr lang="vi-VN" sz="4400" b="0" dirty="0">
                <a:solidFill>
                  <a:schemeClr val="accent2">
                    <a:lumMod val="75000"/>
                  </a:schemeClr>
                </a:solidFill>
                <a:effectLst/>
                <a:latin typeface="+mj-lt"/>
                <a:cs typeface="Times New Roman" pitchFamily="18" charset="0"/>
              </a:rPr>
              <a:t>SAU CHÚA NHẬT </a:t>
            </a:r>
            <a:r>
              <a:rPr lang="en-US" sz="4400" b="0" dirty="0">
                <a:solidFill>
                  <a:schemeClr val="accent2">
                    <a:lumMod val="75000"/>
                  </a:schemeClr>
                </a:solidFill>
                <a:effectLst/>
                <a:latin typeface="+mj-lt"/>
                <a:cs typeface="Times New Roman" pitchFamily="18" charset="0"/>
              </a:rPr>
              <a:t>XXI</a:t>
            </a:r>
            <a:endParaRPr lang="vi-VN" sz="4400" b="0" dirty="0">
              <a:solidFill>
                <a:schemeClr val="accent2">
                  <a:lumMod val="75000"/>
                </a:schemeClr>
              </a:solidFill>
              <a:effectLst/>
              <a:latin typeface="+mj-lt"/>
              <a:cs typeface="Times New Roman" pitchFamily="18" charset="0"/>
            </a:endParaRPr>
          </a:p>
          <a:p>
            <a:r>
              <a:rPr lang="vi-VN" sz="4400" b="0" dirty="0">
                <a:solidFill>
                  <a:schemeClr val="accent2">
                    <a:lumMod val="75000"/>
                  </a:schemeClr>
                </a:solidFill>
                <a:effectLst/>
                <a:latin typeface="+mj-lt"/>
                <a:cs typeface="Times New Roman" pitchFamily="18" charset="0"/>
              </a:rPr>
              <a:t>THƯỜNG NIÊN</a:t>
            </a:r>
            <a:r>
              <a:rPr lang="en-US" sz="4400" b="0" dirty="0">
                <a:solidFill>
                  <a:schemeClr val="accent2">
                    <a:lumMod val="75000"/>
                  </a:schemeClr>
                </a:solidFill>
                <a:effectLst/>
                <a:latin typeface="+mj-lt"/>
                <a:cs typeface="Times New Roman" pitchFamily="18" charset="0"/>
              </a:rPr>
              <a:t/>
            </a:r>
            <a:br>
              <a:rPr lang="en-US" sz="4400" b="0" dirty="0">
                <a:solidFill>
                  <a:schemeClr val="accent2">
                    <a:lumMod val="75000"/>
                  </a:schemeClr>
                </a:solidFill>
                <a:effectLst/>
                <a:latin typeface="+mj-lt"/>
                <a:cs typeface="Times New Roman" pitchFamily="18" charset="0"/>
              </a:rPr>
            </a:br>
            <a:r>
              <a:rPr lang="en-US" sz="4400" b="0" dirty="0">
                <a:solidFill>
                  <a:schemeClr val="accent2">
                    <a:lumMod val="75000"/>
                  </a:schemeClr>
                </a:solidFill>
                <a:effectLst/>
                <a:latin typeface="+mj-lt"/>
                <a:cs typeface="Times New Roman" pitchFamily="18" charset="0"/>
              </a:rPr>
              <a:t>THÁNH AUGUSTINO</a:t>
            </a:r>
          </a:p>
          <a:p>
            <a:r>
              <a:rPr lang="en-US" sz="4400" dirty="0" err="1">
                <a:solidFill>
                  <a:schemeClr val="accent2">
                    <a:lumMod val="75000"/>
                  </a:schemeClr>
                </a:solidFill>
                <a:latin typeface="+mj-lt"/>
                <a:cs typeface="Times New Roman" pitchFamily="18" charset="0"/>
              </a:rPr>
              <a:t>Giám</a:t>
            </a:r>
            <a:r>
              <a:rPr lang="en-US" sz="4400" dirty="0">
                <a:solidFill>
                  <a:schemeClr val="accent2">
                    <a:lumMod val="75000"/>
                  </a:schemeClr>
                </a:solidFill>
                <a:latin typeface="+mj-lt"/>
                <a:cs typeface="Times New Roman" pitchFamily="18" charset="0"/>
              </a:rPr>
              <a:t> </a:t>
            </a:r>
            <a:r>
              <a:rPr lang="en-US" sz="4400" dirty="0" err="1">
                <a:solidFill>
                  <a:schemeClr val="accent2">
                    <a:lumMod val="75000"/>
                  </a:schemeClr>
                </a:solidFill>
                <a:latin typeface="+mj-lt"/>
                <a:cs typeface="Times New Roman" pitchFamily="18" charset="0"/>
              </a:rPr>
              <a:t>mục</a:t>
            </a:r>
            <a:r>
              <a:rPr lang="en-US" sz="4400" dirty="0">
                <a:solidFill>
                  <a:schemeClr val="accent2">
                    <a:lumMod val="75000"/>
                  </a:schemeClr>
                </a:solidFill>
                <a:latin typeface="+mj-lt"/>
                <a:cs typeface="Times New Roman" pitchFamily="18" charset="0"/>
              </a:rPr>
              <a:t>, </a:t>
            </a:r>
            <a:r>
              <a:rPr lang="en-US" sz="4400" dirty="0" err="1">
                <a:solidFill>
                  <a:schemeClr val="accent2">
                    <a:lumMod val="75000"/>
                  </a:schemeClr>
                </a:solidFill>
                <a:latin typeface="+mj-lt"/>
                <a:cs typeface="Times New Roman" pitchFamily="18" charset="0"/>
              </a:rPr>
              <a:t>tiến</a:t>
            </a:r>
            <a:r>
              <a:rPr lang="en-US" sz="4400" dirty="0">
                <a:solidFill>
                  <a:schemeClr val="accent2">
                    <a:lumMod val="75000"/>
                  </a:schemeClr>
                </a:solidFill>
                <a:latin typeface="+mj-lt"/>
                <a:cs typeface="Times New Roman" pitchFamily="18" charset="0"/>
              </a:rPr>
              <a:t> </a:t>
            </a:r>
            <a:r>
              <a:rPr lang="en-US" sz="4400" dirty="0" err="1">
                <a:solidFill>
                  <a:schemeClr val="accent2">
                    <a:lumMod val="75000"/>
                  </a:schemeClr>
                </a:solidFill>
                <a:latin typeface="+mj-lt"/>
                <a:cs typeface="Times New Roman" pitchFamily="18" charset="0"/>
              </a:rPr>
              <a:t>sĩ</a:t>
            </a:r>
            <a:r>
              <a:rPr lang="en-US" sz="4400" dirty="0">
                <a:solidFill>
                  <a:schemeClr val="accent2">
                    <a:lumMod val="75000"/>
                  </a:schemeClr>
                </a:solidFill>
                <a:latin typeface="+mj-lt"/>
                <a:cs typeface="Times New Roman" pitchFamily="18" charset="0"/>
              </a:rPr>
              <a:t> </a:t>
            </a:r>
            <a:r>
              <a:rPr lang="en-US" sz="4400" dirty="0" err="1">
                <a:solidFill>
                  <a:schemeClr val="accent2">
                    <a:lumMod val="75000"/>
                  </a:schemeClr>
                </a:solidFill>
                <a:latin typeface="+mj-lt"/>
                <a:cs typeface="Times New Roman" pitchFamily="18" charset="0"/>
              </a:rPr>
              <a:t>Hội</a:t>
            </a:r>
            <a:r>
              <a:rPr lang="en-US" sz="4400" dirty="0">
                <a:solidFill>
                  <a:schemeClr val="accent2">
                    <a:lumMod val="75000"/>
                  </a:schemeClr>
                </a:solidFill>
                <a:latin typeface="+mj-lt"/>
                <a:cs typeface="Times New Roman" pitchFamily="18" charset="0"/>
              </a:rPr>
              <a:t> </a:t>
            </a:r>
            <a:r>
              <a:rPr lang="en-US" sz="4400" dirty="0" err="1">
                <a:solidFill>
                  <a:schemeClr val="accent2">
                    <a:lumMod val="75000"/>
                  </a:schemeClr>
                </a:solidFill>
                <a:latin typeface="+mj-lt"/>
                <a:cs typeface="Times New Roman" pitchFamily="18" charset="0"/>
              </a:rPr>
              <a:t>Thánh</a:t>
            </a:r>
            <a:r>
              <a:rPr lang="en-US" sz="4400" dirty="0">
                <a:solidFill>
                  <a:schemeClr val="accent2">
                    <a:lumMod val="75000"/>
                  </a:schemeClr>
                </a:solidFill>
                <a:latin typeface="+mj-lt"/>
                <a:cs typeface="Times New Roman" pitchFamily="18" charset="0"/>
              </a:rPr>
              <a:t>.</a:t>
            </a:r>
          </a:p>
          <a:p>
            <a:r>
              <a:rPr lang="en-US" sz="4400" i="1" dirty="0" err="1">
                <a:solidFill>
                  <a:schemeClr val="accent2">
                    <a:lumMod val="75000"/>
                  </a:schemeClr>
                </a:solidFill>
                <a:latin typeface="+mj-lt"/>
                <a:cs typeface="Times New Roman" pitchFamily="18" charset="0"/>
              </a:rPr>
              <a:t>Lễ</a:t>
            </a:r>
            <a:r>
              <a:rPr lang="en-US" sz="4400" i="1" dirty="0">
                <a:solidFill>
                  <a:schemeClr val="accent2">
                    <a:lumMod val="75000"/>
                  </a:schemeClr>
                </a:solidFill>
                <a:latin typeface="+mj-lt"/>
                <a:cs typeface="Times New Roman" pitchFamily="18" charset="0"/>
              </a:rPr>
              <a:t> </a:t>
            </a:r>
            <a:r>
              <a:rPr lang="en-US" sz="4400" i="1" dirty="0" err="1">
                <a:solidFill>
                  <a:schemeClr val="accent2">
                    <a:lumMod val="75000"/>
                  </a:schemeClr>
                </a:solidFill>
                <a:latin typeface="+mj-lt"/>
                <a:cs typeface="Times New Roman" pitchFamily="18" charset="0"/>
              </a:rPr>
              <a:t>Nhớ</a:t>
            </a:r>
            <a:endParaRPr lang="vi-VN" sz="4400" b="0" i="1" dirty="0">
              <a:solidFill>
                <a:schemeClr val="accent2">
                  <a:lumMod val="75000"/>
                </a:schemeClr>
              </a:solidFill>
              <a:effectLst/>
              <a:latin typeface="+mj-lt"/>
              <a:cs typeface="Times New Roman" pitchFamily="18" charset="0"/>
            </a:endParaRPr>
          </a:p>
        </p:txBody>
      </p:sp>
    </p:spTree>
    <p:extLst>
      <p:ext uri="{BB962C8B-B14F-4D97-AF65-F5344CB8AC3E}">
        <p14:creationId xmlns:p14="http://schemas.microsoft.com/office/powerpoint/2010/main" val="4544789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r>
              <a:rPr lang="en-US" sz="6000" b="1" u="sng" dirty="0" err="1">
                <a:solidFill>
                  <a:srgbClr val="C00000"/>
                </a:solidFill>
              </a:rPr>
              <a:t>Đáp</a:t>
            </a:r>
            <a:r>
              <a:rPr lang="en-US" sz="6000" b="1" u="sng" dirty="0">
                <a:solidFill>
                  <a:srgbClr val="C00000"/>
                </a:solidFill>
              </a:rPr>
              <a:t> Ca</a:t>
            </a:r>
            <a:r>
              <a:rPr lang="en-US" sz="6000" u="sng" dirty="0">
                <a:solidFill>
                  <a:srgbClr val="C00000"/>
                </a:solidFill>
              </a:rPr>
              <a:t/>
            </a:r>
            <a:br>
              <a:rPr lang="en-US" sz="6000" u="sng" dirty="0">
                <a:solidFill>
                  <a:srgbClr val="C00000"/>
                </a:solidFill>
              </a:rPr>
            </a:br>
            <a:r>
              <a:rPr lang="en-US" sz="6600" b="1" dirty="0" err="1">
                <a:solidFill>
                  <a:schemeClr val="accent2">
                    <a:lumMod val="75000"/>
                  </a:schemeClr>
                </a:solidFill>
              </a:rPr>
              <a:t>Thánh</a:t>
            </a:r>
            <a:r>
              <a:rPr lang="en-US" sz="6600" b="1" dirty="0">
                <a:solidFill>
                  <a:schemeClr val="accent2">
                    <a:lumMod val="75000"/>
                  </a:schemeClr>
                </a:solidFill>
              </a:rPr>
              <a:t> </a:t>
            </a:r>
            <a:r>
              <a:rPr lang="en-US" sz="6600" b="1" dirty="0" err="1">
                <a:solidFill>
                  <a:schemeClr val="accent2">
                    <a:lumMod val="75000"/>
                  </a:schemeClr>
                </a:solidFill>
              </a:rPr>
              <a:t>Vịnh</a:t>
            </a:r>
            <a:r>
              <a:rPr lang="en-US" sz="6600" b="1" dirty="0">
                <a:solidFill>
                  <a:schemeClr val="accent2">
                    <a:lumMod val="75000"/>
                  </a:schemeClr>
                </a:solidFill>
              </a:rPr>
              <a:t> 118</a:t>
            </a:r>
            <a:r>
              <a:rPr lang="en-US" b="1" dirty="0">
                <a:solidFill>
                  <a:schemeClr val="accent2">
                    <a:lumMod val="75000"/>
                  </a:schemeClr>
                </a:solidFill>
              </a:rPr>
              <a:t/>
            </a:r>
            <a:br>
              <a:rPr lang="en-US" b="1" dirty="0">
                <a:solidFill>
                  <a:schemeClr val="accent2">
                    <a:lumMod val="75000"/>
                  </a:schemeClr>
                </a:solidFill>
              </a:rPr>
            </a:br>
            <a:r>
              <a:rPr lang="en-US" b="1" dirty="0" err="1">
                <a:solidFill>
                  <a:schemeClr val="accent2">
                    <a:lumMod val="75000"/>
                  </a:schemeClr>
                </a:solidFill>
              </a:rPr>
              <a:t>Lm</a:t>
            </a:r>
            <a:r>
              <a:rPr lang="en-US" b="1" dirty="0">
                <a:solidFill>
                  <a:schemeClr val="accent2">
                    <a:lumMod val="75000"/>
                  </a:schemeClr>
                </a:solidFill>
              </a:rPr>
              <a:t> Kim Long</a:t>
            </a:r>
            <a:br>
              <a:rPr lang="en-US" b="1" dirty="0">
                <a:solidFill>
                  <a:schemeClr val="accent2">
                    <a:lumMod val="75000"/>
                  </a:schemeClr>
                </a:solidFill>
              </a:rPr>
            </a:br>
            <a:r>
              <a:rPr lang="en-US" b="1" dirty="0">
                <a:solidFill>
                  <a:schemeClr val="accent2">
                    <a:lumMod val="75000"/>
                  </a:schemeClr>
                </a:solidFill>
              </a:rPr>
              <a:t>(3 </a:t>
            </a:r>
            <a:r>
              <a:rPr lang="en-US" b="1" dirty="0" err="1">
                <a:solidFill>
                  <a:schemeClr val="accent2">
                    <a:lumMod val="75000"/>
                  </a:schemeClr>
                </a:solidFill>
              </a:rPr>
              <a:t>câu</a:t>
            </a:r>
            <a:r>
              <a:rPr lang="en-US" b="1" dirty="0">
                <a:solidFill>
                  <a:schemeClr val="accent2">
                    <a:lumMod val="75000"/>
                  </a:schemeClr>
                </a:solidFill>
              </a:rPr>
              <a:t>)</a:t>
            </a:r>
            <a:endParaRPr lang="en-US" sz="4000" b="0" dirty="0">
              <a:solidFill>
                <a:schemeClr val="accent2">
                  <a:lumMod val="75000"/>
                </a:schemeClr>
              </a:solidFill>
              <a:effectLst/>
              <a:latin typeface="+mj-lt"/>
            </a:endParaRPr>
          </a:p>
        </p:txBody>
      </p:sp>
    </p:spTree>
    <p:extLst>
      <p:ext uri="{BB962C8B-B14F-4D97-AF65-F5344CB8AC3E}">
        <p14:creationId xmlns:p14="http://schemas.microsoft.com/office/powerpoint/2010/main" val="38486758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a:bodyPr>
          <a:lstStyle/>
          <a:p>
            <a:pPr algn="just"/>
            <a:endParaRPr lang="en-US" sz="7200" b="1" u="sng" dirty="0">
              <a:solidFill>
                <a:srgbClr val="003399"/>
              </a:solidFill>
              <a:effectLst>
                <a:outerShdw blurRad="38100" dist="38100" dir="2700000" algn="tl">
                  <a:srgbClr val="000000">
                    <a:alpha val="43137"/>
                  </a:srgbClr>
                </a:outerShdw>
              </a:effectLst>
              <a:latin typeface="+mj-lt"/>
              <a:cs typeface="Times New Roman" pitchFamily="18" charset="0"/>
            </a:endParaRPr>
          </a:p>
          <a:p>
            <a:pPr algn="just"/>
            <a:r>
              <a:rPr lang="en-US" sz="7200" u="sng" dirty="0" err="1">
                <a:solidFill>
                  <a:srgbClr val="002060"/>
                </a:solidFill>
                <a:effectLst>
                  <a:outerShdw blurRad="38100" dist="38100" dir="2700000" algn="tl">
                    <a:srgbClr val="000000">
                      <a:alpha val="43137"/>
                    </a:srgbClr>
                  </a:outerShdw>
                </a:effectLst>
                <a:latin typeface="+mj-lt"/>
                <a:cs typeface="Times New Roman" pitchFamily="18" charset="0"/>
              </a:rPr>
              <a:t>Đk</a:t>
            </a:r>
            <a:r>
              <a:rPr lang="en-US" sz="7200" u="sng" dirty="0">
                <a:solidFill>
                  <a:srgbClr val="002060"/>
                </a:solidFill>
                <a:effectLst>
                  <a:outerShdw blurRad="38100" dist="38100" dir="2700000" algn="tl">
                    <a:srgbClr val="000000">
                      <a:alpha val="43137"/>
                    </a:srgbClr>
                  </a:outerShdw>
                </a:effectLst>
                <a:latin typeface="+mj-lt"/>
                <a:cs typeface="Times New Roman" pitchFamily="18" charset="0"/>
              </a:rPr>
              <a:t>:</a:t>
            </a:r>
            <a:r>
              <a:rPr lang="en-US" sz="72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7200" dirty="0" err="1">
                <a:solidFill>
                  <a:schemeClr val="accent2">
                    <a:lumMod val="75000"/>
                  </a:schemeClr>
                </a:solidFill>
                <a:latin typeface="+mj-lt"/>
              </a:rPr>
              <a:t>Lạy</a:t>
            </a:r>
            <a:r>
              <a:rPr lang="en-US" sz="7200" dirty="0">
                <a:solidFill>
                  <a:schemeClr val="accent2">
                    <a:lumMod val="75000"/>
                  </a:schemeClr>
                </a:solidFill>
                <a:latin typeface="+mj-lt"/>
              </a:rPr>
              <a:t> </a:t>
            </a:r>
            <a:r>
              <a:rPr lang="en-US" sz="7200" dirty="0" err="1">
                <a:solidFill>
                  <a:schemeClr val="accent2">
                    <a:lumMod val="75000"/>
                  </a:schemeClr>
                </a:solidFill>
                <a:latin typeface="+mj-lt"/>
              </a:rPr>
              <a:t>Chúa</a:t>
            </a:r>
            <a:r>
              <a:rPr lang="en-US" sz="7200" dirty="0">
                <a:solidFill>
                  <a:schemeClr val="accent2">
                    <a:lumMod val="75000"/>
                  </a:schemeClr>
                </a:solidFill>
                <a:latin typeface="+mj-lt"/>
              </a:rPr>
              <a:t>, </a:t>
            </a:r>
            <a:r>
              <a:rPr lang="en-US" sz="7200" dirty="0" err="1">
                <a:solidFill>
                  <a:schemeClr val="accent2">
                    <a:lumMod val="75000"/>
                  </a:schemeClr>
                </a:solidFill>
                <a:latin typeface="+mj-lt"/>
              </a:rPr>
              <a:t>xin</a:t>
            </a:r>
            <a:r>
              <a:rPr lang="en-US" sz="7200" dirty="0">
                <a:solidFill>
                  <a:schemeClr val="accent2">
                    <a:lumMod val="75000"/>
                  </a:schemeClr>
                </a:solidFill>
                <a:latin typeface="+mj-lt"/>
              </a:rPr>
              <a:t> </a:t>
            </a:r>
            <a:r>
              <a:rPr lang="en-US" sz="7200" dirty="0" err="1">
                <a:solidFill>
                  <a:schemeClr val="accent2">
                    <a:lumMod val="75000"/>
                  </a:schemeClr>
                </a:solidFill>
                <a:latin typeface="+mj-lt"/>
              </a:rPr>
              <a:t>dạy</a:t>
            </a:r>
            <a:r>
              <a:rPr lang="en-US" sz="7200" dirty="0">
                <a:solidFill>
                  <a:schemeClr val="accent2">
                    <a:lumMod val="75000"/>
                  </a:schemeClr>
                </a:solidFill>
                <a:latin typeface="+mj-lt"/>
              </a:rPr>
              <a:t> con </a:t>
            </a:r>
            <a:r>
              <a:rPr lang="en-US" sz="7200" dirty="0" err="1">
                <a:solidFill>
                  <a:schemeClr val="accent2">
                    <a:lumMod val="75000"/>
                  </a:schemeClr>
                </a:solidFill>
                <a:latin typeface="+mj-lt"/>
              </a:rPr>
              <a:t>Thánh</a:t>
            </a:r>
            <a:r>
              <a:rPr lang="en-US" sz="7200" dirty="0">
                <a:solidFill>
                  <a:schemeClr val="accent2">
                    <a:lumMod val="75000"/>
                  </a:schemeClr>
                </a:solidFill>
                <a:latin typeface="+mj-lt"/>
              </a:rPr>
              <a:t> </a:t>
            </a:r>
            <a:r>
              <a:rPr lang="en-US" sz="7200" dirty="0" err="1">
                <a:solidFill>
                  <a:schemeClr val="accent2">
                    <a:lumMod val="75000"/>
                  </a:schemeClr>
                </a:solidFill>
                <a:latin typeface="+mj-lt"/>
              </a:rPr>
              <a:t>chỉ</a:t>
            </a:r>
            <a:r>
              <a:rPr lang="en-US" sz="7200" dirty="0">
                <a:solidFill>
                  <a:schemeClr val="accent2">
                    <a:lumMod val="75000"/>
                  </a:schemeClr>
                </a:solidFill>
                <a:latin typeface="+mj-lt"/>
              </a:rPr>
              <a:t> </a:t>
            </a:r>
            <a:r>
              <a:rPr lang="en-US" sz="7200" dirty="0" err="1">
                <a:solidFill>
                  <a:schemeClr val="accent2">
                    <a:lumMod val="75000"/>
                  </a:schemeClr>
                </a:solidFill>
                <a:latin typeface="+mj-lt"/>
              </a:rPr>
              <a:t>của</a:t>
            </a:r>
            <a:r>
              <a:rPr lang="en-US" sz="7200" dirty="0">
                <a:solidFill>
                  <a:schemeClr val="accent2">
                    <a:lumMod val="75000"/>
                  </a:schemeClr>
                </a:solidFill>
                <a:latin typeface="+mj-lt"/>
              </a:rPr>
              <a:t> </a:t>
            </a:r>
            <a:r>
              <a:rPr lang="en-US" sz="7200" dirty="0" err="1">
                <a:solidFill>
                  <a:schemeClr val="accent2">
                    <a:lumMod val="75000"/>
                  </a:schemeClr>
                </a:solidFill>
                <a:latin typeface="+mj-lt"/>
              </a:rPr>
              <a:t>Ngài</a:t>
            </a:r>
            <a:endParaRPr lang="en-US" sz="7200" b="0" dirty="0">
              <a:solidFill>
                <a:schemeClr val="accent2">
                  <a:lumMod val="75000"/>
                </a:schemeClr>
              </a:solidFill>
              <a:effectLst/>
              <a:latin typeface="+mj-lt"/>
              <a:cs typeface="Times New Roman" pitchFamily="18" charset="0"/>
            </a:endParaRPr>
          </a:p>
        </p:txBody>
      </p:sp>
    </p:spTree>
    <p:extLst>
      <p:ext uri="{BB962C8B-B14F-4D97-AF65-F5344CB8AC3E}">
        <p14:creationId xmlns:p14="http://schemas.microsoft.com/office/powerpoint/2010/main" val="5326434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6000" u="sng" dirty="0">
                <a:solidFill>
                  <a:srgbClr val="002060"/>
                </a:solidFill>
              </a:rPr>
              <a:t>T</a:t>
            </a:r>
            <a:r>
              <a:rPr lang="en-US" sz="6000" b="0" u="sng" dirty="0">
                <a:solidFill>
                  <a:srgbClr val="002060"/>
                </a:solidFill>
                <a:effectLst/>
                <a:latin typeface="+mj-lt"/>
              </a:rPr>
              <a:t>k1:</a:t>
            </a:r>
            <a:r>
              <a:rPr lang="en-US" sz="6000" b="0" dirty="0">
                <a:solidFill>
                  <a:srgbClr val="003366"/>
                </a:solidFill>
                <a:effectLst/>
                <a:latin typeface="+mj-lt"/>
              </a:rPr>
              <a:t> </a:t>
            </a:r>
            <a:r>
              <a:rPr lang="vi-VN" sz="4800" dirty="0">
                <a:solidFill>
                  <a:schemeClr val="accent2">
                    <a:lumMod val="75000"/>
                  </a:schemeClr>
                </a:solidFill>
              </a:rPr>
              <a:t>Làm cách chi cho tinh trắng tuổi xuân thì? Thưa: tuân theo huấn dụ của Chúa.  Lạy Chúa thôi, con một lòng tìm nhan Chúa, đừng để con làm trái lệnh Ngài</a:t>
            </a:r>
            <a:r>
              <a:rPr lang="en-US" sz="4800" dirty="0">
                <a:solidFill>
                  <a:schemeClr val="accent2">
                    <a:lumMod val="75000"/>
                  </a:schemeClr>
                </a:solidFill>
              </a:rPr>
              <a:t>.</a:t>
            </a:r>
            <a:endParaRPr lang="en-US" sz="6000" b="0" dirty="0">
              <a:solidFill>
                <a:schemeClr val="accent2">
                  <a:lumMod val="75000"/>
                </a:schemeClr>
              </a:solidFill>
              <a:effectLst/>
              <a:latin typeface="+mj-lt"/>
            </a:endParaRPr>
          </a:p>
        </p:txBody>
      </p:sp>
    </p:spTree>
    <p:extLst>
      <p:ext uri="{BB962C8B-B14F-4D97-AF65-F5344CB8AC3E}">
        <p14:creationId xmlns:p14="http://schemas.microsoft.com/office/powerpoint/2010/main" val="21684895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6000" u="sng" dirty="0" err="1">
                <a:solidFill>
                  <a:srgbClr val="002060"/>
                </a:solidFill>
                <a:effectLst>
                  <a:outerShdw blurRad="38100" dist="38100" dir="2700000" algn="tl">
                    <a:srgbClr val="000000">
                      <a:alpha val="43137"/>
                    </a:srgbClr>
                  </a:outerShdw>
                </a:effectLst>
                <a:cs typeface="Times New Roman" pitchFamily="18" charset="0"/>
              </a:rPr>
              <a:t>Đk</a:t>
            </a:r>
            <a:r>
              <a:rPr lang="en-US" sz="6000" u="sng" dirty="0">
                <a:solidFill>
                  <a:srgbClr val="002060"/>
                </a:solidFill>
                <a:effectLst>
                  <a:outerShdw blurRad="38100" dist="38100" dir="2700000" algn="tl">
                    <a:srgbClr val="000000">
                      <a:alpha val="43137"/>
                    </a:srgbClr>
                  </a:outerShdw>
                </a:effectLst>
                <a:cs typeface="Times New Roman" pitchFamily="18" charset="0"/>
              </a:rPr>
              <a:t>:</a:t>
            </a:r>
            <a:r>
              <a:rPr lang="en-US" sz="6000" b="1" dirty="0">
                <a:solidFill>
                  <a:srgbClr val="003399"/>
                </a:solidFill>
                <a:effectLst>
                  <a:outerShdw blurRad="38100" dist="38100" dir="2700000" algn="tl">
                    <a:srgbClr val="000000">
                      <a:alpha val="43137"/>
                    </a:srgbClr>
                  </a:outerShdw>
                </a:effectLst>
                <a:cs typeface="Times New Roman" pitchFamily="18" charset="0"/>
              </a:rPr>
              <a:t> </a:t>
            </a:r>
            <a:r>
              <a:rPr lang="en-US" sz="6000" dirty="0" err="1">
                <a:solidFill>
                  <a:schemeClr val="accent2">
                    <a:lumMod val="75000"/>
                  </a:schemeClr>
                </a:solidFill>
              </a:rPr>
              <a:t>Lạy</a:t>
            </a:r>
            <a:r>
              <a:rPr lang="en-US" sz="6000" dirty="0">
                <a:solidFill>
                  <a:schemeClr val="accent2">
                    <a:lumMod val="75000"/>
                  </a:schemeClr>
                </a:solidFill>
              </a:rPr>
              <a:t> </a:t>
            </a:r>
            <a:r>
              <a:rPr lang="en-US" sz="6000" dirty="0" err="1">
                <a:solidFill>
                  <a:schemeClr val="accent2">
                    <a:lumMod val="75000"/>
                  </a:schemeClr>
                </a:solidFill>
              </a:rPr>
              <a:t>Chúa</a:t>
            </a:r>
            <a:r>
              <a:rPr lang="en-US" sz="6000" dirty="0">
                <a:solidFill>
                  <a:schemeClr val="accent2">
                    <a:lumMod val="75000"/>
                  </a:schemeClr>
                </a:solidFill>
              </a:rPr>
              <a:t>, </a:t>
            </a:r>
            <a:r>
              <a:rPr lang="en-US" sz="6000" dirty="0" err="1">
                <a:solidFill>
                  <a:schemeClr val="accent2">
                    <a:lumMod val="75000"/>
                  </a:schemeClr>
                </a:solidFill>
              </a:rPr>
              <a:t>xin</a:t>
            </a:r>
            <a:r>
              <a:rPr lang="en-US" sz="6000" dirty="0">
                <a:solidFill>
                  <a:schemeClr val="accent2">
                    <a:lumMod val="75000"/>
                  </a:schemeClr>
                </a:solidFill>
              </a:rPr>
              <a:t> </a:t>
            </a:r>
            <a:r>
              <a:rPr lang="en-US" sz="6000" dirty="0" err="1">
                <a:solidFill>
                  <a:schemeClr val="accent2">
                    <a:lumMod val="75000"/>
                  </a:schemeClr>
                </a:solidFill>
              </a:rPr>
              <a:t>dạy</a:t>
            </a:r>
            <a:r>
              <a:rPr lang="en-US" sz="6000" dirty="0">
                <a:solidFill>
                  <a:schemeClr val="accent2">
                    <a:lumMod val="75000"/>
                  </a:schemeClr>
                </a:solidFill>
              </a:rPr>
              <a:t> con </a:t>
            </a:r>
            <a:r>
              <a:rPr lang="en-US" sz="6000" dirty="0" err="1">
                <a:solidFill>
                  <a:schemeClr val="accent2">
                    <a:lumMod val="75000"/>
                  </a:schemeClr>
                </a:solidFill>
              </a:rPr>
              <a:t>Thánh</a:t>
            </a:r>
            <a:r>
              <a:rPr lang="en-US" sz="6000" dirty="0">
                <a:solidFill>
                  <a:schemeClr val="accent2">
                    <a:lumMod val="75000"/>
                  </a:schemeClr>
                </a:solidFill>
              </a:rPr>
              <a:t> </a:t>
            </a:r>
            <a:r>
              <a:rPr lang="en-US" sz="6000" dirty="0" err="1">
                <a:solidFill>
                  <a:schemeClr val="accent2">
                    <a:lumMod val="75000"/>
                  </a:schemeClr>
                </a:solidFill>
              </a:rPr>
              <a:t>chỉ</a:t>
            </a:r>
            <a:r>
              <a:rPr lang="en-US" sz="6000" dirty="0">
                <a:solidFill>
                  <a:schemeClr val="accent2">
                    <a:lumMod val="75000"/>
                  </a:schemeClr>
                </a:solidFill>
              </a:rPr>
              <a:t> </a:t>
            </a:r>
            <a:r>
              <a:rPr lang="en-US" sz="6000" dirty="0" err="1">
                <a:solidFill>
                  <a:schemeClr val="accent2">
                    <a:lumMod val="75000"/>
                  </a:schemeClr>
                </a:solidFill>
              </a:rPr>
              <a:t>của</a:t>
            </a:r>
            <a:r>
              <a:rPr lang="en-US" sz="6000" dirty="0">
                <a:solidFill>
                  <a:schemeClr val="accent2">
                    <a:lumMod val="75000"/>
                  </a:schemeClr>
                </a:solidFill>
              </a:rPr>
              <a:t> </a:t>
            </a:r>
            <a:r>
              <a:rPr lang="en-US" sz="6000" dirty="0" err="1">
                <a:solidFill>
                  <a:schemeClr val="accent2">
                    <a:lumMod val="75000"/>
                  </a:schemeClr>
                </a:solidFill>
              </a:rPr>
              <a:t>Ngài</a:t>
            </a:r>
            <a:r>
              <a:rPr lang="en-US" sz="6000" dirty="0">
                <a:solidFill>
                  <a:schemeClr val="accent2">
                    <a:lumMod val="75000"/>
                  </a:schemeClr>
                </a:solidFill>
              </a:rPr>
              <a:t>.</a:t>
            </a:r>
            <a:endParaRPr lang="en-US" sz="6000" dirty="0">
              <a:solidFill>
                <a:schemeClr val="accent2">
                  <a:lumMod val="75000"/>
                </a:schemeClr>
              </a:solidFill>
              <a:cs typeface="Times New Roman" pitchFamily="18" charset="0"/>
            </a:endParaRPr>
          </a:p>
        </p:txBody>
      </p:sp>
    </p:spTree>
    <p:extLst>
      <p:ext uri="{BB962C8B-B14F-4D97-AF65-F5344CB8AC3E}">
        <p14:creationId xmlns:p14="http://schemas.microsoft.com/office/powerpoint/2010/main" val="6182884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6000" u="sng" dirty="0">
                <a:solidFill>
                  <a:srgbClr val="002060"/>
                </a:solidFill>
              </a:rPr>
              <a:t>Tk2</a:t>
            </a:r>
            <a:r>
              <a:rPr lang="en-US" sz="6000" b="0" u="sng" dirty="0">
                <a:solidFill>
                  <a:srgbClr val="002060"/>
                </a:solidFill>
                <a:effectLst/>
                <a:latin typeface="+mj-lt"/>
              </a:rPr>
              <a:t>:</a:t>
            </a:r>
            <a:r>
              <a:rPr lang="en-US" sz="6000" b="0" dirty="0">
                <a:solidFill>
                  <a:srgbClr val="003366"/>
                </a:solidFill>
                <a:effectLst/>
                <a:latin typeface="+mj-lt"/>
              </a:rPr>
              <a:t> </a:t>
            </a:r>
            <a:r>
              <a:rPr lang="vi-VN" sz="4800" dirty="0">
                <a:solidFill>
                  <a:schemeClr val="accent2">
                    <a:lumMod val="75000"/>
                  </a:schemeClr>
                </a:solidFill>
              </a:rPr>
              <a:t>Lời Chúa ban, con luôn ấp ủ đêm ngày, không khi nao lỗi lầm bội tín.  Lạy Chúa thôi, đây lời ca tụng dâng Chúa, nguyện đoái thương dạy Thánh chỉ Ngài</a:t>
            </a:r>
            <a:r>
              <a:rPr lang="en-US" sz="4800" dirty="0">
                <a:solidFill>
                  <a:schemeClr val="accent2">
                    <a:lumMod val="75000"/>
                  </a:schemeClr>
                </a:solidFill>
              </a:rPr>
              <a:t>.</a:t>
            </a:r>
            <a:endParaRPr lang="en-US" sz="6000" b="0" dirty="0">
              <a:solidFill>
                <a:schemeClr val="accent2">
                  <a:lumMod val="75000"/>
                </a:schemeClr>
              </a:solidFill>
              <a:effectLst/>
              <a:latin typeface="+mj-lt"/>
            </a:endParaRPr>
          </a:p>
        </p:txBody>
      </p:sp>
    </p:spTree>
    <p:extLst>
      <p:ext uri="{BB962C8B-B14F-4D97-AF65-F5344CB8AC3E}">
        <p14:creationId xmlns:p14="http://schemas.microsoft.com/office/powerpoint/2010/main" val="6376912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6000" u="sng" dirty="0" err="1">
                <a:solidFill>
                  <a:srgbClr val="002060"/>
                </a:solidFill>
                <a:effectLst>
                  <a:outerShdw blurRad="38100" dist="38100" dir="2700000" algn="tl">
                    <a:srgbClr val="000000">
                      <a:alpha val="43137"/>
                    </a:srgbClr>
                  </a:outerShdw>
                </a:effectLst>
                <a:cs typeface="Times New Roman" pitchFamily="18" charset="0"/>
              </a:rPr>
              <a:t>Đk</a:t>
            </a:r>
            <a:r>
              <a:rPr lang="en-US" sz="6000" u="sng" dirty="0">
                <a:solidFill>
                  <a:srgbClr val="002060"/>
                </a:solidFill>
                <a:effectLst>
                  <a:outerShdw blurRad="38100" dist="38100" dir="2700000" algn="tl">
                    <a:srgbClr val="000000">
                      <a:alpha val="43137"/>
                    </a:srgbClr>
                  </a:outerShdw>
                </a:effectLst>
                <a:cs typeface="Times New Roman" pitchFamily="18" charset="0"/>
              </a:rPr>
              <a:t>:</a:t>
            </a:r>
            <a:r>
              <a:rPr lang="en-US" sz="6000" b="1" dirty="0">
                <a:solidFill>
                  <a:srgbClr val="003399"/>
                </a:solidFill>
                <a:effectLst>
                  <a:outerShdw blurRad="38100" dist="38100" dir="2700000" algn="tl">
                    <a:srgbClr val="000000">
                      <a:alpha val="43137"/>
                    </a:srgbClr>
                  </a:outerShdw>
                </a:effectLst>
                <a:cs typeface="Times New Roman" pitchFamily="18" charset="0"/>
              </a:rPr>
              <a:t> </a:t>
            </a:r>
            <a:r>
              <a:rPr lang="en-US" sz="6000" dirty="0" err="1">
                <a:solidFill>
                  <a:schemeClr val="accent2">
                    <a:lumMod val="75000"/>
                  </a:schemeClr>
                </a:solidFill>
              </a:rPr>
              <a:t>Lạy</a:t>
            </a:r>
            <a:r>
              <a:rPr lang="en-US" sz="6000" dirty="0">
                <a:solidFill>
                  <a:schemeClr val="accent2">
                    <a:lumMod val="75000"/>
                  </a:schemeClr>
                </a:solidFill>
              </a:rPr>
              <a:t> </a:t>
            </a:r>
            <a:r>
              <a:rPr lang="en-US" sz="6000" dirty="0" err="1">
                <a:solidFill>
                  <a:schemeClr val="accent2">
                    <a:lumMod val="75000"/>
                  </a:schemeClr>
                </a:solidFill>
              </a:rPr>
              <a:t>Chúa</a:t>
            </a:r>
            <a:r>
              <a:rPr lang="en-US" sz="6000" dirty="0">
                <a:solidFill>
                  <a:schemeClr val="accent2">
                    <a:lumMod val="75000"/>
                  </a:schemeClr>
                </a:solidFill>
              </a:rPr>
              <a:t>, </a:t>
            </a:r>
            <a:r>
              <a:rPr lang="en-US" sz="6000" dirty="0" err="1">
                <a:solidFill>
                  <a:schemeClr val="accent2">
                    <a:lumMod val="75000"/>
                  </a:schemeClr>
                </a:solidFill>
              </a:rPr>
              <a:t>xin</a:t>
            </a:r>
            <a:r>
              <a:rPr lang="en-US" sz="6000" dirty="0">
                <a:solidFill>
                  <a:schemeClr val="accent2">
                    <a:lumMod val="75000"/>
                  </a:schemeClr>
                </a:solidFill>
              </a:rPr>
              <a:t> </a:t>
            </a:r>
            <a:r>
              <a:rPr lang="en-US" sz="6000" dirty="0" err="1">
                <a:solidFill>
                  <a:schemeClr val="accent2">
                    <a:lumMod val="75000"/>
                  </a:schemeClr>
                </a:solidFill>
              </a:rPr>
              <a:t>dạy</a:t>
            </a:r>
            <a:r>
              <a:rPr lang="en-US" sz="6000" dirty="0">
                <a:solidFill>
                  <a:schemeClr val="accent2">
                    <a:lumMod val="75000"/>
                  </a:schemeClr>
                </a:solidFill>
              </a:rPr>
              <a:t> con </a:t>
            </a:r>
            <a:r>
              <a:rPr lang="en-US" sz="6000" dirty="0" err="1">
                <a:solidFill>
                  <a:schemeClr val="accent2">
                    <a:lumMod val="75000"/>
                  </a:schemeClr>
                </a:solidFill>
              </a:rPr>
              <a:t>Thánh</a:t>
            </a:r>
            <a:r>
              <a:rPr lang="en-US" sz="6000" dirty="0">
                <a:solidFill>
                  <a:schemeClr val="accent2">
                    <a:lumMod val="75000"/>
                  </a:schemeClr>
                </a:solidFill>
              </a:rPr>
              <a:t> </a:t>
            </a:r>
            <a:r>
              <a:rPr lang="en-US" sz="6000" dirty="0" err="1">
                <a:solidFill>
                  <a:schemeClr val="accent2">
                    <a:lumMod val="75000"/>
                  </a:schemeClr>
                </a:solidFill>
              </a:rPr>
              <a:t>chỉ</a:t>
            </a:r>
            <a:r>
              <a:rPr lang="en-US" sz="6000" dirty="0">
                <a:solidFill>
                  <a:schemeClr val="accent2">
                    <a:lumMod val="75000"/>
                  </a:schemeClr>
                </a:solidFill>
              </a:rPr>
              <a:t> </a:t>
            </a:r>
            <a:r>
              <a:rPr lang="en-US" sz="6000" dirty="0" err="1">
                <a:solidFill>
                  <a:schemeClr val="accent2">
                    <a:lumMod val="75000"/>
                  </a:schemeClr>
                </a:solidFill>
              </a:rPr>
              <a:t>của</a:t>
            </a:r>
            <a:r>
              <a:rPr lang="en-US" sz="6000" dirty="0">
                <a:solidFill>
                  <a:schemeClr val="accent2">
                    <a:lumMod val="75000"/>
                  </a:schemeClr>
                </a:solidFill>
              </a:rPr>
              <a:t> </a:t>
            </a:r>
            <a:r>
              <a:rPr lang="en-US" sz="6000" dirty="0" err="1">
                <a:solidFill>
                  <a:schemeClr val="accent2">
                    <a:lumMod val="75000"/>
                  </a:schemeClr>
                </a:solidFill>
              </a:rPr>
              <a:t>Ngài</a:t>
            </a:r>
            <a:r>
              <a:rPr lang="en-US" sz="6000" dirty="0">
                <a:solidFill>
                  <a:schemeClr val="accent2">
                    <a:lumMod val="75000"/>
                  </a:schemeClr>
                </a:solidFill>
              </a:rPr>
              <a:t>.</a:t>
            </a:r>
            <a:endParaRPr lang="en-US" sz="6000" b="0" dirty="0">
              <a:solidFill>
                <a:schemeClr val="accent2">
                  <a:lumMod val="75000"/>
                </a:schemeClr>
              </a:solidFill>
              <a:effectLst/>
              <a:latin typeface="+mj-lt"/>
            </a:endParaRPr>
          </a:p>
        </p:txBody>
      </p:sp>
    </p:spTree>
    <p:extLst>
      <p:ext uri="{BB962C8B-B14F-4D97-AF65-F5344CB8AC3E}">
        <p14:creationId xmlns:p14="http://schemas.microsoft.com/office/powerpoint/2010/main" val="38681991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6000" u="sng" dirty="0">
                <a:solidFill>
                  <a:srgbClr val="002060"/>
                </a:solidFill>
              </a:rPr>
              <a:t>Tk3</a:t>
            </a:r>
            <a:r>
              <a:rPr lang="en-US" sz="6000" b="0" u="sng" dirty="0">
                <a:solidFill>
                  <a:srgbClr val="002060"/>
                </a:solidFill>
                <a:effectLst/>
                <a:latin typeface="+mj-lt"/>
              </a:rPr>
              <a:t>:</a:t>
            </a:r>
            <a:r>
              <a:rPr lang="en-US" sz="6000" b="0" dirty="0">
                <a:solidFill>
                  <a:srgbClr val="003366"/>
                </a:solidFill>
                <a:effectLst/>
                <a:latin typeface="+mj-lt"/>
              </a:rPr>
              <a:t> </a:t>
            </a:r>
            <a:r>
              <a:rPr lang="vi-VN" sz="4800" dirty="0">
                <a:solidFill>
                  <a:schemeClr val="accent2">
                    <a:lumMod val="75000"/>
                  </a:schemeClr>
                </a:solidFill>
              </a:rPr>
              <a:t>Này cửa môi con luôn nhắc đi nhẩm lại cho thông bao quyết định của Chúa.  Lòng sướng vui khi thực hành theo ý Chúa, còn gấp trăm được lắm bạc tiền.  </a:t>
            </a:r>
            <a:endParaRPr lang="en-US" sz="6000" b="0" dirty="0">
              <a:solidFill>
                <a:schemeClr val="accent2">
                  <a:lumMod val="75000"/>
                </a:schemeClr>
              </a:solidFill>
              <a:effectLst/>
              <a:latin typeface="+mj-lt"/>
            </a:endParaRPr>
          </a:p>
        </p:txBody>
      </p:sp>
    </p:spTree>
    <p:extLst>
      <p:ext uri="{BB962C8B-B14F-4D97-AF65-F5344CB8AC3E}">
        <p14:creationId xmlns:p14="http://schemas.microsoft.com/office/powerpoint/2010/main" val="25342781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6000" u="sng" dirty="0" err="1">
                <a:solidFill>
                  <a:srgbClr val="002060"/>
                </a:solidFill>
                <a:effectLst>
                  <a:outerShdw blurRad="38100" dist="38100" dir="2700000" algn="tl">
                    <a:srgbClr val="000000">
                      <a:alpha val="43137"/>
                    </a:srgbClr>
                  </a:outerShdw>
                </a:effectLst>
                <a:cs typeface="Times New Roman" pitchFamily="18" charset="0"/>
              </a:rPr>
              <a:t>Đk</a:t>
            </a:r>
            <a:r>
              <a:rPr lang="en-US" sz="6000" u="sng" dirty="0">
                <a:solidFill>
                  <a:srgbClr val="002060"/>
                </a:solidFill>
                <a:effectLst>
                  <a:outerShdw blurRad="38100" dist="38100" dir="2700000" algn="tl">
                    <a:srgbClr val="000000">
                      <a:alpha val="43137"/>
                    </a:srgbClr>
                  </a:outerShdw>
                </a:effectLst>
                <a:cs typeface="Times New Roman" pitchFamily="18" charset="0"/>
              </a:rPr>
              <a:t>:</a:t>
            </a:r>
            <a:r>
              <a:rPr lang="en-US" sz="6000" b="1" dirty="0">
                <a:solidFill>
                  <a:srgbClr val="003399"/>
                </a:solidFill>
                <a:effectLst>
                  <a:outerShdw blurRad="38100" dist="38100" dir="2700000" algn="tl">
                    <a:srgbClr val="000000">
                      <a:alpha val="43137"/>
                    </a:srgbClr>
                  </a:outerShdw>
                </a:effectLst>
                <a:cs typeface="Times New Roman" pitchFamily="18" charset="0"/>
              </a:rPr>
              <a:t> </a:t>
            </a:r>
            <a:r>
              <a:rPr lang="en-US" sz="6000" dirty="0" err="1">
                <a:solidFill>
                  <a:schemeClr val="accent2">
                    <a:lumMod val="75000"/>
                  </a:schemeClr>
                </a:solidFill>
              </a:rPr>
              <a:t>Lạy</a:t>
            </a:r>
            <a:r>
              <a:rPr lang="en-US" sz="6000" dirty="0">
                <a:solidFill>
                  <a:schemeClr val="accent2">
                    <a:lumMod val="75000"/>
                  </a:schemeClr>
                </a:solidFill>
              </a:rPr>
              <a:t> </a:t>
            </a:r>
            <a:r>
              <a:rPr lang="en-US" sz="6000" dirty="0" err="1">
                <a:solidFill>
                  <a:schemeClr val="accent2">
                    <a:lumMod val="75000"/>
                  </a:schemeClr>
                </a:solidFill>
              </a:rPr>
              <a:t>Chúa</a:t>
            </a:r>
            <a:r>
              <a:rPr lang="en-US" sz="6000" dirty="0">
                <a:solidFill>
                  <a:schemeClr val="accent2">
                    <a:lumMod val="75000"/>
                  </a:schemeClr>
                </a:solidFill>
              </a:rPr>
              <a:t>, </a:t>
            </a:r>
            <a:r>
              <a:rPr lang="en-US" sz="6000" dirty="0" err="1">
                <a:solidFill>
                  <a:schemeClr val="accent2">
                    <a:lumMod val="75000"/>
                  </a:schemeClr>
                </a:solidFill>
              </a:rPr>
              <a:t>xin</a:t>
            </a:r>
            <a:r>
              <a:rPr lang="en-US" sz="6000" dirty="0">
                <a:solidFill>
                  <a:schemeClr val="accent2">
                    <a:lumMod val="75000"/>
                  </a:schemeClr>
                </a:solidFill>
              </a:rPr>
              <a:t> </a:t>
            </a:r>
            <a:r>
              <a:rPr lang="en-US" sz="6000" dirty="0" err="1">
                <a:solidFill>
                  <a:schemeClr val="accent2">
                    <a:lumMod val="75000"/>
                  </a:schemeClr>
                </a:solidFill>
              </a:rPr>
              <a:t>dạy</a:t>
            </a:r>
            <a:r>
              <a:rPr lang="en-US" sz="6000" dirty="0">
                <a:solidFill>
                  <a:schemeClr val="accent2">
                    <a:lumMod val="75000"/>
                  </a:schemeClr>
                </a:solidFill>
              </a:rPr>
              <a:t> con </a:t>
            </a:r>
            <a:r>
              <a:rPr lang="en-US" sz="6000" dirty="0" err="1">
                <a:solidFill>
                  <a:schemeClr val="accent2">
                    <a:lumMod val="75000"/>
                  </a:schemeClr>
                </a:solidFill>
              </a:rPr>
              <a:t>Thánh</a:t>
            </a:r>
            <a:r>
              <a:rPr lang="en-US" sz="6000" dirty="0">
                <a:solidFill>
                  <a:schemeClr val="accent2">
                    <a:lumMod val="75000"/>
                  </a:schemeClr>
                </a:solidFill>
              </a:rPr>
              <a:t> </a:t>
            </a:r>
            <a:r>
              <a:rPr lang="en-US" sz="6000" dirty="0" err="1">
                <a:solidFill>
                  <a:schemeClr val="accent2">
                    <a:lumMod val="75000"/>
                  </a:schemeClr>
                </a:solidFill>
              </a:rPr>
              <a:t>chỉ</a:t>
            </a:r>
            <a:r>
              <a:rPr lang="en-US" sz="6000" dirty="0">
                <a:solidFill>
                  <a:schemeClr val="accent2">
                    <a:lumMod val="75000"/>
                  </a:schemeClr>
                </a:solidFill>
              </a:rPr>
              <a:t> </a:t>
            </a:r>
            <a:r>
              <a:rPr lang="en-US" sz="6000" dirty="0" err="1">
                <a:solidFill>
                  <a:schemeClr val="accent2">
                    <a:lumMod val="75000"/>
                  </a:schemeClr>
                </a:solidFill>
              </a:rPr>
              <a:t>của</a:t>
            </a:r>
            <a:r>
              <a:rPr lang="en-US" sz="6000" dirty="0">
                <a:solidFill>
                  <a:schemeClr val="accent2">
                    <a:lumMod val="75000"/>
                  </a:schemeClr>
                </a:solidFill>
              </a:rPr>
              <a:t> </a:t>
            </a:r>
            <a:r>
              <a:rPr lang="en-US" sz="6000" dirty="0" err="1">
                <a:solidFill>
                  <a:schemeClr val="accent2">
                    <a:lumMod val="75000"/>
                  </a:schemeClr>
                </a:solidFill>
              </a:rPr>
              <a:t>Ngài</a:t>
            </a:r>
            <a:r>
              <a:rPr lang="en-US" sz="6000" dirty="0">
                <a:solidFill>
                  <a:schemeClr val="accent2">
                    <a:lumMod val="75000"/>
                  </a:schemeClr>
                </a:solidFill>
              </a:rPr>
              <a:t>.</a:t>
            </a:r>
            <a:endParaRPr lang="en-US" sz="6000" b="0" dirty="0">
              <a:solidFill>
                <a:schemeClr val="accent2">
                  <a:lumMod val="75000"/>
                </a:schemeClr>
              </a:solidFill>
              <a:effectLst/>
              <a:latin typeface="+mj-lt"/>
            </a:endParaRPr>
          </a:p>
        </p:txBody>
      </p:sp>
    </p:spTree>
    <p:extLst>
      <p:ext uri="{BB962C8B-B14F-4D97-AF65-F5344CB8AC3E}">
        <p14:creationId xmlns:p14="http://schemas.microsoft.com/office/powerpoint/2010/main" val="25948356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14351"/>
            <a:ext cx="9144000" cy="4629149"/>
          </a:xfrm>
        </p:spPr>
        <p:txBody>
          <a:bodyPr>
            <a:noAutofit/>
          </a:bodyPr>
          <a:lstStyle/>
          <a:p>
            <a:pPr algn="just"/>
            <a:r>
              <a:rPr lang="vi-VN" sz="6600" dirty="0">
                <a:solidFill>
                  <a:schemeClr val="accent2">
                    <a:lumMod val="75000"/>
                  </a:schemeClr>
                </a:solidFill>
              </a:rPr>
              <a:t>Các con chỉ có một Cha</a:t>
            </a:r>
            <a:r>
              <a:rPr lang="en-US" sz="6600" dirty="0">
                <a:solidFill>
                  <a:schemeClr val="accent2">
                    <a:lumMod val="75000"/>
                  </a:schemeClr>
                </a:solidFill>
              </a:rPr>
              <a:t>,</a:t>
            </a:r>
            <a:r>
              <a:rPr lang="vi-VN" sz="6600" dirty="0">
                <a:solidFill>
                  <a:schemeClr val="accent2">
                    <a:lumMod val="75000"/>
                  </a:schemeClr>
                </a:solidFill>
              </a:rPr>
              <a:t> là Cha trên trời, chỉ có một người lãnh đạo</a:t>
            </a:r>
            <a:r>
              <a:rPr lang="en-US" sz="6600" dirty="0">
                <a:solidFill>
                  <a:schemeClr val="accent2">
                    <a:lumMod val="75000"/>
                  </a:schemeClr>
                </a:solidFill>
              </a:rPr>
              <a:t>,</a:t>
            </a:r>
            <a:r>
              <a:rPr lang="vi-VN" sz="6600" dirty="0">
                <a:solidFill>
                  <a:schemeClr val="accent2">
                    <a:lumMod val="75000"/>
                  </a:schemeClr>
                </a:solidFill>
              </a:rPr>
              <a:t> là Đức Ki-tô. </a:t>
            </a:r>
            <a:endParaRPr lang="en-US" sz="16600" b="0" dirty="0">
              <a:solidFill>
                <a:schemeClr val="accent2">
                  <a:lumMod val="75000"/>
                </a:schemeClr>
              </a:solidFill>
              <a:effectLst/>
              <a:latin typeface="+mj-lt"/>
              <a:cs typeface="Times New Roman" pitchFamily="18" charset="0"/>
            </a:endParaRPr>
          </a:p>
        </p:txBody>
      </p:sp>
      <p:sp>
        <p:nvSpPr>
          <p:cNvPr id="2" name="TextBox 1"/>
          <p:cNvSpPr txBox="1"/>
          <p:nvPr/>
        </p:nvSpPr>
        <p:spPr>
          <a:xfrm>
            <a:off x="0" y="0"/>
            <a:ext cx="2888932" cy="584775"/>
          </a:xfrm>
          <a:prstGeom prst="rect">
            <a:avLst/>
          </a:prstGeom>
          <a:noFill/>
        </p:spPr>
        <p:txBody>
          <a:bodyPr wrap="none" rtlCol="0">
            <a:spAutoFit/>
          </a:bodyPr>
          <a:lstStyle/>
          <a:p>
            <a:r>
              <a:rPr lang="en-US" sz="3200" b="1" u="sng">
                <a:solidFill>
                  <a:srgbClr val="003399"/>
                </a:solidFill>
                <a:effectLst>
                  <a:outerShdw blurRad="38100" dist="38100" dir="2700000" algn="tl">
                    <a:srgbClr val="000000">
                      <a:alpha val="43137"/>
                    </a:srgbClr>
                  </a:outerShdw>
                </a:effectLst>
                <a:cs typeface="Times New Roman" pitchFamily="18" charset="0"/>
              </a:rPr>
              <a:t>Alleluia-Alleluia:</a:t>
            </a:r>
          </a:p>
        </p:txBody>
      </p:sp>
      <p:sp>
        <p:nvSpPr>
          <p:cNvPr id="4" name="Rectangle 3"/>
          <p:cNvSpPr/>
          <p:nvPr/>
        </p:nvSpPr>
        <p:spPr>
          <a:xfrm>
            <a:off x="6690200" y="4501733"/>
            <a:ext cx="1664237" cy="646331"/>
          </a:xfrm>
          <a:prstGeom prst="rect">
            <a:avLst/>
          </a:prstGeom>
        </p:spPr>
        <p:txBody>
          <a:bodyPr wrap="none">
            <a:spAutoFit/>
          </a:bodyPr>
          <a:lstStyle/>
          <a:p>
            <a:pPr algn="r"/>
            <a:r>
              <a:rPr lang="en-US" sz="3600" b="1" u="sng">
                <a:solidFill>
                  <a:srgbClr val="003399"/>
                </a:solidFill>
                <a:effectLst>
                  <a:outerShdw blurRad="38100" dist="38100" dir="2700000" algn="tl">
                    <a:srgbClr val="000000">
                      <a:alpha val="43137"/>
                    </a:srgbClr>
                  </a:outerShdw>
                </a:effectLst>
                <a:cs typeface="Times New Roman" pitchFamily="18" charset="0"/>
              </a:rPr>
              <a:t>Alleluia:</a:t>
            </a:r>
          </a:p>
        </p:txBody>
      </p:sp>
    </p:spTree>
    <p:extLst>
      <p:ext uri="{BB962C8B-B14F-4D97-AF65-F5344CB8AC3E}">
        <p14:creationId xmlns:p14="http://schemas.microsoft.com/office/powerpoint/2010/main" val="24840601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81"/>
            <a:ext cx="9144000" cy="5138738"/>
          </a:xfrm>
          <a:prstGeom prst="rect">
            <a:avLst/>
          </a:prstGeom>
        </p:spPr>
      </p:pic>
    </p:spTree>
    <p:extLst>
      <p:ext uri="{BB962C8B-B14F-4D97-AF65-F5344CB8AC3E}">
        <p14:creationId xmlns:p14="http://schemas.microsoft.com/office/powerpoint/2010/main" val="20997344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655"/>
            <a:ext cx="9144000" cy="5138189"/>
          </a:xfrm>
          <a:prstGeom prst="rect">
            <a:avLst/>
          </a:prstGeom>
        </p:spPr>
      </p:pic>
    </p:spTree>
    <p:extLst>
      <p:ext uri="{BB962C8B-B14F-4D97-AF65-F5344CB8AC3E}">
        <p14:creationId xmlns:p14="http://schemas.microsoft.com/office/powerpoint/2010/main" val="35315720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685800" y="57150"/>
            <a:ext cx="5791200" cy="4985564"/>
          </a:xfrm>
          <a:prstGeom prst="rect">
            <a:avLst/>
          </a:prstGeom>
        </p:spPr>
      </p:pic>
      <p:sp>
        <p:nvSpPr>
          <p:cNvPr id="3" name="Rectangle 2"/>
          <p:cNvSpPr/>
          <p:nvPr/>
        </p:nvSpPr>
        <p:spPr>
          <a:xfrm>
            <a:off x="3124200" y="285750"/>
            <a:ext cx="5676900" cy="2185214"/>
          </a:xfrm>
          <a:prstGeom prst="rect">
            <a:avLst/>
          </a:prstGeom>
        </p:spPr>
        <p:txBody>
          <a:bodyPr wrap="squar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endParaRPr lang="en-US" sz="4400" b="1" dirty="0">
              <a:ln/>
              <a:solidFill>
                <a:schemeClr val="accent2">
                  <a:lumMod val="50000"/>
                </a:schemeClr>
              </a:solidFill>
            </a:endParaRPr>
          </a:p>
          <a:p>
            <a:pPr algn="ctr"/>
            <a:endParaRPr lang="en-US" sz="4400" b="1" dirty="0">
              <a:ln/>
              <a:solidFill>
                <a:schemeClr val="accent2">
                  <a:lumMod val="50000"/>
                </a:schemeClr>
              </a:solidFill>
            </a:endParaRPr>
          </a:p>
          <a:p>
            <a:pPr algn="ctr"/>
            <a:r>
              <a:rPr lang="en-US" sz="4800" b="1" dirty="0">
                <a:ln/>
                <a:solidFill>
                  <a:schemeClr val="accent2">
                    <a:lumMod val="50000"/>
                  </a:schemeClr>
                </a:solidFill>
              </a:rPr>
              <a:t>PHÚT THINH LẶNG</a:t>
            </a:r>
          </a:p>
        </p:txBody>
      </p:sp>
    </p:spTree>
    <p:extLst>
      <p:ext uri="{BB962C8B-B14F-4D97-AF65-F5344CB8AC3E}">
        <p14:creationId xmlns:p14="http://schemas.microsoft.com/office/powerpoint/2010/main" val="10359796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1" y="209550"/>
            <a:ext cx="2971800" cy="4876800"/>
          </a:xfrm>
          <a:prstGeom prst="rect">
            <a:avLst/>
          </a:prstGeom>
        </p:spPr>
      </p:pic>
      <p:sp>
        <p:nvSpPr>
          <p:cNvPr id="5" name="Rectangle 4"/>
          <p:cNvSpPr/>
          <p:nvPr/>
        </p:nvSpPr>
        <p:spPr>
          <a:xfrm>
            <a:off x="3352800" y="590550"/>
            <a:ext cx="5410200" cy="2923877"/>
          </a:xfrm>
          <a:prstGeom prst="rect">
            <a:avLst/>
          </a:prstGeom>
        </p:spPr>
        <p:txBody>
          <a:bodyPr wrap="square">
            <a:spAutoFit/>
          </a:bodyPr>
          <a:lstStyle/>
          <a:p>
            <a:pPr algn="ctr"/>
            <a:endParaRPr lang="en-US" sz="6000" b="1" spc="300" dirty="0">
              <a:ln w="11430" cmpd="sng">
                <a:solidFill>
                  <a:srgbClr val="4F81BD">
                    <a:tint val="10000"/>
                  </a:srgbClr>
                </a:solidFill>
                <a:prstDash val="solid"/>
                <a:miter lim="800000"/>
              </a:ln>
              <a:gradFill>
                <a:gsLst>
                  <a:gs pos="10000">
                    <a:srgbClr val="4F81BD">
                      <a:tint val="83000"/>
                      <a:shade val="100000"/>
                      <a:satMod val="200000"/>
                    </a:srgbClr>
                  </a:gs>
                  <a:gs pos="75000">
                    <a:srgbClr val="4F81BD">
                      <a:tint val="100000"/>
                      <a:shade val="50000"/>
                      <a:satMod val="150000"/>
                    </a:srgbClr>
                  </a:gs>
                </a:gsLst>
                <a:lin ang="5400000"/>
              </a:gradFill>
              <a:effectLst>
                <a:glow rad="45500">
                  <a:srgbClr val="4F81BD">
                    <a:satMod val="220000"/>
                    <a:alpha val="35000"/>
                  </a:srgbClr>
                </a:glow>
              </a:effectLst>
            </a:endParaRPr>
          </a:p>
          <a:p>
            <a:pPr algn="ctr"/>
            <a:r>
              <a:rPr lang="en-US" sz="4800" b="1" spc="300" dirty="0">
                <a:ln w="11430" cmpd="sng">
                  <a:solidFill>
                    <a:srgbClr val="4F81BD">
                      <a:tint val="10000"/>
                    </a:srgbClr>
                  </a:solidFill>
                  <a:prstDash val="solid"/>
                  <a:miter lim="800000"/>
                </a:ln>
                <a:gradFill>
                  <a:gsLst>
                    <a:gs pos="10000">
                      <a:srgbClr val="4F81BD">
                        <a:tint val="83000"/>
                        <a:shade val="100000"/>
                        <a:satMod val="200000"/>
                      </a:srgbClr>
                    </a:gs>
                    <a:gs pos="75000">
                      <a:srgbClr val="4F81BD">
                        <a:tint val="100000"/>
                        <a:shade val="50000"/>
                        <a:satMod val="150000"/>
                      </a:srgbClr>
                    </a:gs>
                  </a:gsLst>
                  <a:lin ang="5400000"/>
                </a:gradFill>
                <a:effectLst>
                  <a:glow rad="45500">
                    <a:srgbClr val="4F81BD">
                      <a:satMod val="220000"/>
                      <a:alpha val="35000"/>
                    </a:srgbClr>
                  </a:glow>
                </a:effectLst>
              </a:rPr>
              <a:t>CA DÂNG LỄ</a:t>
            </a:r>
          </a:p>
          <a:p>
            <a:pPr algn="ctr"/>
            <a:r>
              <a:rPr lang="vi-VN" sz="4400" b="1" dirty="0">
                <a:solidFill>
                  <a:schemeClr val="accent2">
                    <a:lumMod val="75000"/>
                  </a:schemeClr>
                </a:solidFill>
              </a:rPr>
              <a:t>Bài Ca Dâng Hiến</a:t>
            </a:r>
            <a:endParaRPr lang="vi-VN" sz="4400" dirty="0">
              <a:solidFill>
                <a:schemeClr val="accent2">
                  <a:lumMod val="75000"/>
                </a:schemeClr>
              </a:solidFill>
            </a:endParaRPr>
          </a:p>
          <a:p>
            <a:pPr algn="ctr"/>
            <a:r>
              <a:rPr lang="vi-VN" sz="3200" b="1" dirty="0">
                <a:solidFill>
                  <a:schemeClr val="accent2">
                    <a:lumMod val="75000"/>
                  </a:schemeClr>
                </a:solidFill>
              </a:rPr>
              <a:t>Sr. Trầm Hương - Lm. Dao Kim</a:t>
            </a:r>
          </a:p>
        </p:txBody>
      </p:sp>
    </p:spTree>
    <p:extLst>
      <p:ext uri="{BB962C8B-B14F-4D97-AF65-F5344CB8AC3E}">
        <p14:creationId xmlns:p14="http://schemas.microsoft.com/office/powerpoint/2010/main" val="7320296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6000" u="sng" dirty="0">
                <a:solidFill>
                  <a:srgbClr val="002060"/>
                </a:solidFill>
              </a:rPr>
              <a:t>T</a:t>
            </a:r>
            <a:r>
              <a:rPr lang="en-US" sz="6000" b="0" u="sng" dirty="0">
                <a:solidFill>
                  <a:srgbClr val="002060"/>
                </a:solidFill>
                <a:effectLst/>
                <a:latin typeface="+mj-lt"/>
              </a:rPr>
              <a:t>k1:</a:t>
            </a:r>
            <a:r>
              <a:rPr lang="en-US" sz="6000" b="0" dirty="0">
                <a:solidFill>
                  <a:srgbClr val="003366"/>
                </a:solidFill>
                <a:effectLst/>
                <a:latin typeface="+mj-lt"/>
              </a:rPr>
              <a:t> </a:t>
            </a:r>
            <a:r>
              <a:rPr lang="en-US" sz="6600" dirty="0">
                <a:solidFill>
                  <a:schemeClr val="accent2">
                    <a:lumMod val="75000"/>
                  </a:schemeClr>
                </a:solidFill>
              </a:rPr>
              <a:t>Con </a:t>
            </a:r>
            <a:r>
              <a:rPr lang="en-US" sz="6600" dirty="0" err="1">
                <a:solidFill>
                  <a:schemeClr val="accent2">
                    <a:lumMod val="75000"/>
                  </a:schemeClr>
                </a:solidFill>
              </a:rPr>
              <a:t>dâng</a:t>
            </a:r>
            <a:r>
              <a:rPr lang="en-US" sz="6600" dirty="0">
                <a:solidFill>
                  <a:schemeClr val="accent2">
                    <a:lumMod val="75000"/>
                  </a:schemeClr>
                </a:solidFill>
              </a:rPr>
              <a:t> </a:t>
            </a:r>
            <a:r>
              <a:rPr lang="en-US" sz="6600" dirty="0" err="1">
                <a:solidFill>
                  <a:schemeClr val="accent2">
                    <a:lumMod val="75000"/>
                  </a:schemeClr>
                </a:solidFill>
              </a:rPr>
              <a:t>lên</a:t>
            </a:r>
            <a:r>
              <a:rPr lang="en-US" sz="6600" dirty="0">
                <a:solidFill>
                  <a:schemeClr val="accent2">
                    <a:lumMod val="75000"/>
                  </a:schemeClr>
                </a:solidFill>
              </a:rPr>
              <a:t> </a:t>
            </a:r>
            <a:r>
              <a:rPr lang="en-US" sz="6600" dirty="0" err="1">
                <a:solidFill>
                  <a:schemeClr val="accent2">
                    <a:lumMod val="75000"/>
                  </a:schemeClr>
                </a:solidFill>
              </a:rPr>
              <a:t>Ngài</a:t>
            </a:r>
            <a:r>
              <a:rPr lang="en-US" sz="6600" dirty="0">
                <a:solidFill>
                  <a:schemeClr val="accent2">
                    <a:lumMod val="75000"/>
                  </a:schemeClr>
                </a:solidFill>
              </a:rPr>
              <a:t> </a:t>
            </a:r>
            <a:r>
              <a:rPr lang="en-US" sz="6600" dirty="0" err="1">
                <a:solidFill>
                  <a:schemeClr val="accent2">
                    <a:lumMod val="75000"/>
                  </a:schemeClr>
                </a:solidFill>
              </a:rPr>
              <a:t>niềm</a:t>
            </a:r>
            <a:r>
              <a:rPr lang="en-US" sz="6600" dirty="0">
                <a:solidFill>
                  <a:schemeClr val="accent2">
                    <a:lumMod val="75000"/>
                  </a:schemeClr>
                </a:solidFill>
              </a:rPr>
              <a:t> </a:t>
            </a:r>
            <a:r>
              <a:rPr lang="en-US" sz="6600" dirty="0" err="1">
                <a:solidFill>
                  <a:schemeClr val="accent2">
                    <a:lumMod val="75000"/>
                  </a:schemeClr>
                </a:solidFill>
              </a:rPr>
              <a:t>cảm</a:t>
            </a:r>
            <a:r>
              <a:rPr lang="en-US" sz="6600" dirty="0">
                <a:solidFill>
                  <a:schemeClr val="accent2">
                    <a:lumMod val="75000"/>
                  </a:schemeClr>
                </a:solidFill>
              </a:rPr>
              <a:t> </a:t>
            </a:r>
            <a:r>
              <a:rPr lang="en-US" sz="6600" dirty="0" err="1">
                <a:solidFill>
                  <a:schemeClr val="accent2">
                    <a:lumMod val="75000"/>
                  </a:schemeClr>
                </a:solidFill>
              </a:rPr>
              <a:t>mến</a:t>
            </a:r>
            <a:r>
              <a:rPr lang="en-US" sz="6600" dirty="0">
                <a:solidFill>
                  <a:schemeClr val="accent2">
                    <a:lumMod val="75000"/>
                  </a:schemeClr>
                </a:solidFill>
              </a:rPr>
              <a:t> </a:t>
            </a:r>
            <a:r>
              <a:rPr lang="en-US" sz="6600" dirty="0" err="1">
                <a:solidFill>
                  <a:schemeClr val="accent2">
                    <a:lumMod val="75000"/>
                  </a:schemeClr>
                </a:solidFill>
              </a:rPr>
              <a:t>vô</a:t>
            </a:r>
            <a:r>
              <a:rPr lang="en-US" sz="6600" dirty="0">
                <a:solidFill>
                  <a:schemeClr val="accent2">
                    <a:lumMod val="75000"/>
                  </a:schemeClr>
                </a:solidFill>
              </a:rPr>
              <a:t> </a:t>
            </a:r>
            <a:r>
              <a:rPr lang="en-US" sz="6600" dirty="0" err="1">
                <a:solidFill>
                  <a:schemeClr val="accent2">
                    <a:lumMod val="75000"/>
                  </a:schemeClr>
                </a:solidFill>
              </a:rPr>
              <a:t>biên</a:t>
            </a:r>
            <a:r>
              <a:rPr lang="en-US" sz="6600" dirty="0">
                <a:solidFill>
                  <a:schemeClr val="accent2">
                    <a:lumMod val="75000"/>
                  </a:schemeClr>
                </a:solidFill>
              </a:rPr>
              <a:t>. Con </a:t>
            </a:r>
            <a:r>
              <a:rPr lang="en-US" sz="6600" dirty="0" err="1">
                <a:solidFill>
                  <a:schemeClr val="accent2">
                    <a:lumMod val="75000"/>
                  </a:schemeClr>
                </a:solidFill>
              </a:rPr>
              <a:t>dâng</a:t>
            </a:r>
            <a:r>
              <a:rPr lang="en-US" sz="6600" dirty="0">
                <a:solidFill>
                  <a:schemeClr val="accent2">
                    <a:lumMod val="75000"/>
                  </a:schemeClr>
                </a:solidFill>
              </a:rPr>
              <a:t> </a:t>
            </a:r>
            <a:r>
              <a:rPr lang="en-US" sz="6600" dirty="0" err="1">
                <a:solidFill>
                  <a:schemeClr val="accent2">
                    <a:lumMod val="75000"/>
                  </a:schemeClr>
                </a:solidFill>
              </a:rPr>
              <a:t>lên</a:t>
            </a:r>
            <a:r>
              <a:rPr lang="en-US" sz="6600" dirty="0">
                <a:solidFill>
                  <a:schemeClr val="accent2">
                    <a:lumMod val="75000"/>
                  </a:schemeClr>
                </a:solidFill>
              </a:rPr>
              <a:t> </a:t>
            </a:r>
            <a:r>
              <a:rPr lang="en-US" sz="6600" dirty="0" err="1">
                <a:solidFill>
                  <a:schemeClr val="accent2">
                    <a:lumMod val="75000"/>
                  </a:schemeClr>
                </a:solidFill>
              </a:rPr>
              <a:t>Ngài</a:t>
            </a:r>
            <a:r>
              <a:rPr lang="en-US" sz="6600" dirty="0">
                <a:solidFill>
                  <a:schemeClr val="accent2">
                    <a:lumMod val="75000"/>
                  </a:schemeClr>
                </a:solidFill>
              </a:rPr>
              <a:t> </a:t>
            </a:r>
            <a:r>
              <a:rPr lang="en-US" sz="6600" dirty="0" err="1">
                <a:solidFill>
                  <a:schemeClr val="accent2">
                    <a:lumMod val="75000"/>
                  </a:schemeClr>
                </a:solidFill>
              </a:rPr>
              <a:t>ôi</a:t>
            </a:r>
            <a:r>
              <a:rPr lang="en-US" sz="6600" dirty="0">
                <a:solidFill>
                  <a:schemeClr val="accent2">
                    <a:lumMod val="75000"/>
                  </a:schemeClr>
                </a:solidFill>
              </a:rPr>
              <a:t> </a:t>
            </a:r>
            <a:r>
              <a:rPr lang="en-US" sz="6600" dirty="0" err="1">
                <a:solidFill>
                  <a:schemeClr val="accent2">
                    <a:lumMod val="75000"/>
                  </a:schemeClr>
                </a:solidFill>
              </a:rPr>
              <a:t>trái</a:t>
            </a:r>
            <a:r>
              <a:rPr lang="en-US" sz="6600" dirty="0">
                <a:solidFill>
                  <a:schemeClr val="accent2">
                    <a:lumMod val="75000"/>
                  </a:schemeClr>
                </a:solidFill>
              </a:rPr>
              <a:t> </a:t>
            </a:r>
            <a:r>
              <a:rPr lang="en-US" sz="6600" dirty="0" err="1">
                <a:solidFill>
                  <a:schemeClr val="accent2">
                    <a:lumMod val="75000"/>
                  </a:schemeClr>
                </a:solidFill>
              </a:rPr>
              <a:t>tim</a:t>
            </a:r>
            <a:r>
              <a:rPr lang="en-US" sz="6600" dirty="0">
                <a:solidFill>
                  <a:schemeClr val="accent2">
                    <a:lumMod val="75000"/>
                  </a:schemeClr>
                </a:solidFill>
              </a:rPr>
              <a:t> </a:t>
            </a:r>
            <a:r>
              <a:rPr lang="en-US" sz="6600" dirty="0" err="1">
                <a:solidFill>
                  <a:schemeClr val="accent2">
                    <a:lumMod val="75000"/>
                  </a:schemeClr>
                </a:solidFill>
              </a:rPr>
              <a:t>dịu</a:t>
            </a:r>
            <a:r>
              <a:rPr lang="en-US" sz="6600" dirty="0">
                <a:solidFill>
                  <a:schemeClr val="accent2">
                    <a:lumMod val="75000"/>
                  </a:schemeClr>
                </a:solidFill>
              </a:rPr>
              <a:t> </a:t>
            </a:r>
            <a:r>
              <a:rPr lang="en-US" sz="6600" dirty="0" err="1">
                <a:solidFill>
                  <a:schemeClr val="accent2">
                    <a:lumMod val="75000"/>
                  </a:schemeClr>
                </a:solidFill>
              </a:rPr>
              <a:t>hiền</a:t>
            </a:r>
            <a:r>
              <a:rPr lang="en-US" sz="6600" dirty="0">
                <a:solidFill>
                  <a:schemeClr val="accent2">
                    <a:lumMod val="75000"/>
                  </a:schemeClr>
                </a:solidFill>
              </a:rPr>
              <a:t>.</a:t>
            </a:r>
            <a:endParaRPr lang="en-US" sz="6000" b="0" dirty="0">
              <a:solidFill>
                <a:schemeClr val="accent2">
                  <a:lumMod val="75000"/>
                </a:schemeClr>
              </a:solidFill>
              <a:effectLst/>
              <a:latin typeface="+mj-lt"/>
            </a:endParaRPr>
          </a:p>
        </p:txBody>
      </p:sp>
    </p:spTree>
    <p:extLst>
      <p:ext uri="{BB962C8B-B14F-4D97-AF65-F5344CB8AC3E}">
        <p14:creationId xmlns:p14="http://schemas.microsoft.com/office/powerpoint/2010/main" val="13586958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6600" u="sng" dirty="0" err="1">
                <a:solidFill>
                  <a:srgbClr val="002060"/>
                </a:solidFill>
              </a:rPr>
              <a:t>Đk</a:t>
            </a:r>
            <a:r>
              <a:rPr lang="en-US" sz="6600" b="0" u="sng" dirty="0">
                <a:solidFill>
                  <a:srgbClr val="002060"/>
                </a:solidFill>
                <a:effectLst/>
                <a:latin typeface="+mj-lt"/>
              </a:rPr>
              <a:t>:</a:t>
            </a:r>
            <a:r>
              <a:rPr lang="en-US" sz="6600" b="0" dirty="0">
                <a:solidFill>
                  <a:srgbClr val="003366"/>
                </a:solidFill>
                <a:effectLst/>
                <a:latin typeface="+mj-lt"/>
              </a:rPr>
              <a:t> </a:t>
            </a:r>
            <a:r>
              <a:rPr lang="vi-VN" sz="6600" dirty="0">
                <a:solidFill>
                  <a:schemeClr val="accent2">
                    <a:lumMod val="75000"/>
                  </a:schemeClr>
                </a:solidFill>
              </a:rPr>
              <a:t>Chúa ơi! Tình Ngài cao hơn Thái sơn chứa chan bao tình mến thương.</a:t>
            </a:r>
            <a:endParaRPr lang="en-US" sz="6600" b="0" dirty="0">
              <a:solidFill>
                <a:schemeClr val="accent2">
                  <a:lumMod val="75000"/>
                </a:schemeClr>
              </a:solidFill>
              <a:effectLst/>
              <a:latin typeface="+mj-lt"/>
            </a:endParaRPr>
          </a:p>
        </p:txBody>
      </p:sp>
    </p:spTree>
    <p:extLst>
      <p:ext uri="{BB962C8B-B14F-4D97-AF65-F5344CB8AC3E}">
        <p14:creationId xmlns:p14="http://schemas.microsoft.com/office/powerpoint/2010/main" val="3589729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6000" u="sng" dirty="0">
                <a:solidFill>
                  <a:srgbClr val="002060"/>
                </a:solidFill>
              </a:rPr>
              <a:t>T</a:t>
            </a:r>
            <a:r>
              <a:rPr lang="en-US" sz="6000" b="0" u="sng" dirty="0">
                <a:solidFill>
                  <a:srgbClr val="002060"/>
                </a:solidFill>
                <a:effectLst/>
                <a:latin typeface="+mj-lt"/>
              </a:rPr>
              <a:t>k2:</a:t>
            </a:r>
            <a:r>
              <a:rPr lang="en-US" sz="6000" b="0" dirty="0">
                <a:solidFill>
                  <a:srgbClr val="003366"/>
                </a:solidFill>
                <a:effectLst/>
                <a:latin typeface="+mj-lt"/>
              </a:rPr>
              <a:t> </a:t>
            </a:r>
            <a:r>
              <a:rPr lang="vi-VN" sz="6000" dirty="0">
                <a:solidFill>
                  <a:schemeClr val="accent2">
                    <a:lumMod val="75000"/>
                  </a:schemeClr>
                </a:solidFill>
              </a:rPr>
              <a:t>Con dâng lên Ngài trọn thân xác tâm tư. Đã bao nhiêu lần ghi dấu chân mịt mờ.</a:t>
            </a:r>
            <a:endParaRPr lang="en-US" sz="6000" b="0" dirty="0">
              <a:solidFill>
                <a:schemeClr val="accent2">
                  <a:lumMod val="75000"/>
                </a:schemeClr>
              </a:solidFill>
              <a:effectLst/>
              <a:latin typeface="+mj-lt"/>
            </a:endParaRPr>
          </a:p>
        </p:txBody>
      </p:sp>
    </p:spTree>
    <p:extLst>
      <p:ext uri="{BB962C8B-B14F-4D97-AF65-F5344CB8AC3E}">
        <p14:creationId xmlns:p14="http://schemas.microsoft.com/office/powerpoint/2010/main" val="29987382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6600" u="sng" dirty="0" err="1">
                <a:solidFill>
                  <a:srgbClr val="002060"/>
                </a:solidFill>
              </a:rPr>
              <a:t>Đk</a:t>
            </a:r>
            <a:r>
              <a:rPr lang="en-US" sz="6600" b="0" u="sng" dirty="0">
                <a:solidFill>
                  <a:srgbClr val="002060"/>
                </a:solidFill>
                <a:effectLst/>
                <a:latin typeface="+mj-lt"/>
              </a:rPr>
              <a:t>:</a:t>
            </a:r>
            <a:r>
              <a:rPr lang="en-US" sz="6600" b="0" dirty="0">
                <a:solidFill>
                  <a:srgbClr val="003366"/>
                </a:solidFill>
                <a:effectLst/>
                <a:latin typeface="+mj-lt"/>
              </a:rPr>
              <a:t> </a:t>
            </a:r>
            <a:r>
              <a:rPr lang="vi-VN" sz="6600" dirty="0">
                <a:solidFill>
                  <a:schemeClr val="accent2">
                    <a:lumMod val="75000"/>
                  </a:schemeClr>
                </a:solidFill>
              </a:rPr>
              <a:t>Chúa ơi! Tình Ngài cao hơn Thái sơn chứa chan bao tình mến thương.</a:t>
            </a:r>
            <a:endParaRPr lang="en-US" sz="6600" b="0" dirty="0">
              <a:solidFill>
                <a:schemeClr val="accent2">
                  <a:lumMod val="75000"/>
                </a:schemeClr>
              </a:solidFill>
              <a:effectLst/>
              <a:latin typeface="+mj-lt"/>
            </a:endParaRPr>
          </a:p>
        </p:txBody>
      </p:sp>
    </p:spTree>
    <p:extLst>
      <p:ext uri="{BB962C8B-B14F-4D97-AF65-F5344CB8AC3E}">
        <p14:creationId xmlns:p14="http://schemas.microsoft.com/office/powerpoint/2010/main" val="12743254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6000" u="sng" dirty="0">
                <a:solidFill>
                  <a:srgbClr val="002060"/>
                </a:solidFill>
              </a:rPr>
              <a:t>T</a:t>
            </a:r>
            <a:r>
              <a:rPr lang="en-US" sz="6000" b="0" u="sng" dirty="0">
                <a:solidFill>
                  <a:srgbClr val="002060"/>
                </a:solidFill>
                <a:effectLst/>
                <a:latin typeface="+mj-lt"/>
              </a:rPr>
              <a:t>k3:</a:t>
            </a:r>
            <a:r>
              <a:rPr lang="en-US" sz="6000" b="0" dirty="0">
                <a:solidFill>
                  <a:srgbClr val="003366"/>
                </a:solidFill>
                <a:effectLst/>
                <a:latin typeface="+mj-lt"/>
              </a:rPr>
              <a:t> </a:t>
            </a:r>
            <a:r>
              <a:rPr lang="en-US" sz="6600" dirty="0">
                <a:solidFill>
                  <a:schemeClr val="accent2">
                    <a:lumMod val="75000"/>
                  </a:schemeClr>
                </a:solidFill>
              </a:rPr>
              <a:t>Con </a:t>
            </a:r>
            <a:r>
              <a:rPr lang="en-US" sz="6600" dirty="0" err="1">
                <a:solidFill>
                  <a:schemeClr val="accent2">
                    <a:lumMod val="75000"/>
                  </a:schemeClr>
                </a:solidFill>
              </a:rPr>
              <a:t>dâng</a:t>
            </a:r>
            <a:r>
              <a:rPr lang="en-US" sz="6600" dirty="0">
                <a:solidFill>
                  <a:schemeClr val="accent2">
                    <a:lumMod val="75000"/>
                  </a:schemeClr>
                </a:solidFill>
              </a:rPr>
              <a:t> </a:t>
            </a:r>
            <a:r>
              <a:rPr lang="en-US" sz="6600" dirty="0" err="1">
                <a:solidFill>
                  <a:schemeClr val="accent2">
                    <a:lumMod val="75000"/>
                  </a:schemeClr>
                </a:solidFill>
              </a:rPr>
              <a:t>lên</a:t>
            </a:r>
            <a:r>
              <a:rPr lang="en-US" sz="6600" dirty="0">
                <a:solidFill>
                  <a:schemeClr val="accent2">
                    <a:lumMod val="75000"/>
                  </a:schemeClr>
                </a:solidFill>
              </a:rPr>
              <a:t> </a:t>
            </a:r>
            <a:r>
              <a:rPr lang="en-US" sz="6600" dirty="0" err="1">
                <a:solidFill>
                  <a:schemeClr val="accent2">
                    <a:lumMod val="75000"/>
                  </a:schemeClr>
                </a:solidFill>
              </a:rPr>
              <a:t>Ngài</a:t>
            </a:r>
            <a:r>
              <a:rPr lang="en-US" sz="6600" dirty="0">
                <a:solidFill>
                  <a:schemeClr val="accent2">
                    <a:lumMod val="75000"/>
                  </a:schemeClr>
                </a:solidFill>
              </a:rPr>
              <a:t> </a:t>
            </a:r>
            <a:r>
              <a:rPr lang="en-US" sz="6600" dirty="0" err="1">
                <a:solidFill>
                  <a:schemeClr val="accent2">
                    <a:lumMod val="75000"/>
                  </a:schemeClr>
                </a:solidFill>
              </a:rPr>
              <a:t>niềm</a:t>
            </a:r>
            <a:r>
              <a:rPr lang="en-US" sz="6600" dirty="0">
                <a:solidFill>
                  <a:schemeClr val="accent2">
                    <a:lumMod val="75000"/>
                  </a:schemeClr>
                </a:solidFill>
              </a:rPr>
              <a:t> tin </a:t>
            </a:r>
            <a:r>
              <a:rPr lang="en-US" sz="6600" dirty="0" err="1">
                <a:solidFill>
                  <a:schemeClr val="accent2">
                    <a:lumMod val="75000"/>
                  </a:schemeClr>
                </a:solidFill>
              </a:rPr>
              <a:t>đã</a:t>
            </a:r>
            <a:r>
              <a:rPr lang="en-US" sz="6600" dirty="0">
                <a:solidFill>
                  <a:schemeClr val="accent2">
                    <a:lumMod val="75000"/>
                  </a:schemeClr>
                </a:solidFill>
              </a:rPr>
              <a:t> bao </a:t>
            </a:r>
            <a:r>
              <a:rPr lang="en-US" sz="6600" dirty="0" err="1">
                <a:solidFill>
                  <a:schemeClr val="accent2">
                    <a:lumMod val="75000"/>
                  </a:schemeClr>
                </a:solidFill>
              </a:rPr>
              <a:t>phen</a:t>
            </a:r>
            <a:r>
              <a:rPr lang="en-US" sz="6600" dirty="0">
                <a:solidFill>
                  <a:schemeClr val="accent2">
                    <a:lumMod val="75000"/>
                  </a:schemeClr>
                </a:solidFill>
              </a:rPr>
              <a:t>. Lung lay </a:t>
            </a:r>
            <a:r>
              <a:rPr lang="en-US" sz="6600" dirty="0" err="1">
                <a:solidFill>
                  <a:schemeClr val="accent2">
                    <a:lumMod val="75000"/>
                  </a:schemeClr>
                </a:solidFill>
              </a:rPr>
              <a:t>phiêu</a:t>
            </a:r>
            <a:r>
              <a:rPr lang="en-US" sz="6600" dirty="0">
                <a:solidFill>
                  <a:schemeClr val="accent2">
                    <a:lumMod val="75000"/>
                  </a:schemeClr>
                </a:solidFill>
              </a:rPr>
              <a:t> </a:t>
            </a:r>
            <a:r>
              <a:rPr lang="en-US" sz="6600" dirty="0" err="1">
                <a:solidFill>
                  <a:schemeClr val="accent2">
                    <a:lumMod val="75000"/>
                  </a:schemeClr>
                </a:solidFill>
              </a:rPr>
              <a:t>dạt</a:t>
            </a:r>
            <a:r>
              <a:rPr lang="en-US" sz="6600" dirty="0">
                <a:solidFill>
                  <a:schemeClr val="accent2">
                    <a:lumMod val="75000"/>
                  </a:schemeClr>
                </a:solidFill>
              </a:rPr>
              <a:t> </a:t>
            </a:r>
            <a:r>
              <a:rPr lang="en-US" sz="6600" dirty="0" err="1">
                <a:solidFill>
                  <a:schemeClr val="accent2">
                    <a:lumMod val="75000"/>
                  </a:schemeClr>
                </a:solidFill>
              </a:rPr>
              <a:t>xao</a:t>
            </a:r>
            <a:r>
              <a:rPr lang="en-US" sz="6600" dirty="0">
                <a:solidFill>
                  <a:schemeClr val="accent2">
                    <a:lumMod val="75000"/>
                  </a:schemeClr>
                </a:solidFill>
              </a:rPr>
              <a:t> </a:t>
            </a:r>
            <a:r>
              <a:rPr lang="en-US" sz="6600" dirty="0" err="1">
                <a:solidFill>
                  <a:schemeClr val="accent2">
                    <a:lumMod val="75000"/>
                  </a:schemeClr>
                </a:solidFill>
              </a:rPr>
              <a:t>xuyến</a:t>
            </a:r>
            <a:r>
              <a:rPr lang="en-US" sz="6600" dirty="0">
                <a:solidFill>
                  <a:schemeClr val="accent2">
                    <a:lumMod val="75000"/>
                  </a:schemeClr>
                </a:solidFill>
              </a:rPr>
              <a:t> </a:t>
            </a:r>
            <a:r>
              <a:rPr lang="en-US" sz="6600" dirty="0" err="1">
                <a:solidFill>
                  <a:schemeClr val="accent2">
                    <a:lumMod val="75000"/>
                  </a:schemeClr>
                </a:solidFill>
              </a:rPr>
              <a:t>trên</a:t>
            </a:r>
            <a:r>
              <a:rPr lang="en-US" sz="6600" dirty="0">
                <a:solidFill>
                  <a:schemeClr val="accent2">
                    <a:lumMod val="75000"/>
                  </a:schemeClr>
                </a:solidFill>
              </a:rPr>
              <a:t> </a:t>
            </a:r>
            <a:r>
              <a:rPr lang="en-US" sz="6600" dirty="0" err="1">
                <a:solidFill>
                  <a:schemeClr val="accent2">
                    <a:lumMod val="75000"/>
                  </a:schemeClr>
                </a:solidFill>
              </a:rPr>
              <a:t>dòng</a:t>
            </a:r>
            <a:r>
              <a:rPr lang="en-US" sz="6600" dirty="0">
                <a:solidFill>
                  <a:schemeClr val="accent2">
                    <a:lumMod val="75000"/>
                  </a:schemeClr>
                </a:solidFill>
              </a:rPr>
              <a:t> </a:t>
            </a:r>
            <a:r>
              <a:rPr lang="en-US" sz="6600" dirty="0" err="1">
                <a:solidFill>
                  <a:schemeClr val="accent2">
                    <a:lumMod val="75000"/>
                  </a:schemeClr>
                </a:solidFill>
              </a:rPr>
              <a:t>đời</a:t>
            </a:r>
            <a:r>
              <a:rPr lang="en-US" sz="6600" dirty="0">
                <a:solidFill>
                  <a:schemeClr val="accent2">
                    <a:lumMod val="75000"/>
                  </a:schemeClr>
                </a:solidFill>
              </a:rPr>
              <a:t>.</a:t>
            </a:r>
            <a:endParaRPr lang="en-US" sz="6000" b="0" dirty="0">
              <a:solidFill>
                <a:schemeClr val="accent2">
                  <a:lumMod val="75000"/>
                </a:schemeClr>
              </a:solidFill>
              <a:effectLst/>
              <a:latin typeface="+mj-lt"/>
            </a:endParaRPr>
          </a:p>
        </p:txBody>
      </p:sp>
    </p:spTree>
    <p:extLst>
      <p:ext uri="{BB962C8B-B14F-4D97-AF65-F5344CB8AC3E}">
        <p14:creationId xmlns:p14="http://schemas.microsoft.com/office/powerpoint/2010/main" val="24312406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6600" u="sng" dirty="0" err="1">
                <a:solidFill>
                  <a:srgbClr val="002060"/>
                </a:solidFill>
              </a:rPr>
              <a:t>Đk</a:t>
            </a:r>
            <a:r>
              <a:rPr lang="en-US" sz="6600" b="0" u="sng" dirty="0">
                <a:solidFill>
                  <a:srgbClr val="002060"/>
                </a:solidFill>
                <a:effectLst/>
                <a:latin typeface="+mj-lt"/>
              </a:rPr>
              <a:t>:</a:t>
            </a:r>
            <a:r>
              <a:rPr lang="en-US" sz="6600" b="0" dirty="0">
                <a:solidFill>
                  <a:srgbClr val="003366"/>
                </a:solidFill>
                <a:effectLst/>
                <a:latin typeface="+mj-lt"/>
              </a:rPr>
              <a:t> </a:t>
            </a:r>
            <a:r>
              <a:rPr lang="vi-VN" sz="6600" dirty="0">
                <a:solidFill>
                  <a:schemeClr val="accent2">
                    <a:lumMod val="75000"/>
                  </a:schemeClr>
                </a:solidFill>
              </a:rPr>
              <a:t>Chúa ơi! Tình Ngài cao hơn Thái sơn chứa chan bao tình mến thương.</a:t>
            </a:r>
            <a:endParaRPr lang="en-US" sz="6600" b="0" dirty="0">
              <a:solidFill>
                <a:schemeClr val="accent2">
                  <a:lumMod val="75000"/>
                </a:schemeClr>
              </a:solidFill>
              <a:effectLst/>
              <a:latin typeface="+mj-lt"/>
            </a:endParaRPr>
          </a:p>
        </p:txBody>
      </p:sp>
    </p:spTree>
    <p:extLst>
      <p:ext uri="{BB962C8B-B14F-4D97-AF65-F5344CB8AC3E}">
        <p14:creationId xmlns:p14="http://schemas.microsoft.com/office/powerpoint/2010/main" val="29388399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54978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81"/>
            <a:ext cx="9144000" cy="5138738"/>
          </a:xfrm>
          <a:prstGeom prst="rect">
            <a:avLst/>
          </a:prstGeom>
        </p:spPr>
      </p:pic>
    </p:spTree>
    <p:extLst>
      <p:ext uri="{BB962C8B-B14F-4D97-AF65-F5344CB8AC3E}">
        <p14:creationId xmlns:p14="http://schemas.microsoft.com/office/powerpoint/2010/main" val="29891682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r>
              <a:rPr lang="en-US" sz="6000" u="sng" dirty="0">
                <a:solidFill>
                  <a:srgbClr val="C00000"/>
                </a:solidFill>
              </a:rPr>
              <a:t>Ca </a:t>
            </a:r>
            <a:r>
              <a:rPr lang="en-US" sz="6000" u="sng" dirty="0" err="1">
                <a:solidFill>
                  <a:srgbClr val="C00000"/>
                </a:solidFill>
              </a:rPr>
              <a:t>Nguyện</a:t>
            </a:r>
            <a:r>
              <a:rPr lang="en-US" sz="6000" u="sng" dirty="0">
                <a:solidFill>
                  <a:srgbClr val="C00000"/>
                </a:solidFill>
              </a:rPr>
              <a:t> </a:t>
            </a:r>
            <a:r>
              <a:rPr lang="en-US" sz="6000" u="sng" dirty="0" err="1">
                <a:solidFill>
                  <a:srgbClr val="C00000"/>
                </a:solidFill>
              </a:rPr>
              <a:t>Nhập</a:t>
            </a:r>
            <a:r>
              <a:rPr lang="en-US" sz="6000" u="sng" dirty="0">
                <a:solidFill>
                  <a:srgbClr val="C00000"/>
                </a:solidFill>
              </a:rPr>
              <a:t> </a:t>
            </a:r>
            <a:r>
              <a:rPr lang="en-US" sz="6000" u="sng" dirty="0" err="1">
                <a:solidFill>
                  <a:srgbClr val="C00000"/>
                </a:solidFill>
              </a:rPr>
              <a:t>Lễ</a:t>
            </a:r>
            <a:r>
              <a:rPr lang="en-US" sz="6000" u="sng" dirty="0">
                <a:solidFill>
                  <a:srgbClr val="C00000"/>
                </a:solidFill>
              </a:rPr>
              <a:t/>
            </a:r>
            <a:br>
              <a:rPr lang="en-US" sz="6000" u="sng" dirty="0">
                <a:solidFill>
                  <a:srgbClr val="C00000"/>
                </a:solidFill>
              </a:rPr>
            </a:br>
            <a:r>
              <a:rPr lang="vi-VN" b="1" dirty="0">
                <a:solidFill>
                  <a:schemeClr val="accent2">
                    <a:lumMod val="75000"/>
                  </a:schemeClr>
                </a:solidFill>
              </a:rPr>
              <a:t>KHÚC TẠ ƠN</a:t>
            </a:r>
            <a:r>
              <a:rPr lang="vi-VN" sz="6000" dirty="0">
                <a:solidFill>
                  <a:schemeClr val="accent2">
                    <a:lumMod val="75000"/>
                  </a:schemeClr>
                </a:solidFill>
              </a:rPr>
              <a:t/>
            </a:r>
            <a:br>
              <a:rPr lang="vi-VN" sz="6000" dirty="0">
                <a:solidFill>
                  <a:schemeClr val="accent2">
                    <a:lumMod val="75000"/>
                  </a:schemeClr>
                </a:solidFill>
              </a:rPr>
            </a:br>
            <a:r>
              <a:rPr lang="vi-VN" dirty="0">
                <a:solidFill>
                  <a:schemeClr val="accent2">
                    <a:lumMod val="75000"/>
                  </a:schemeClr>
                </a:solidFill>
              </a:rPr>
              <a:t>Anh Tuấn</a:t>
            </a:r>
            <a:endParaRPr lang="en-US" sz="4000" b="0" dirty="0">
              <a:solidFill>
                <a:schemeClr val="accent2">
                  <a:lumMod val="75000"/>
                </a:schemeClr>
              </a:solidFill>
              <a:effectLst/>
              <a:latin typeface="+mj-lt"/>
            </a:endParaRPr>
          </a:p>
        </p:txBody>
      </p:sp>
    </p:spTree>
    <p:extLst>
      <p:ext uri="{BB962C8B-B14F-4D97-AF65-F5344CB8AC3E}">
        <p14:creationId xmlns:p14="http://schemas.microsoft.com/office/powerpoint/2010/main" val="35560119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r>
              <a:rPr lang="en-US" sz="6000" u="sng" dirty="0">
                <a:solidFill>
                  <a:srgbClr val="C00000"/>
                </a:solidFill>
              </a:rPr>
              <a:t>Ca </a:t>
            </a:r>
            <a:r>
              <a:rPr lang="en-US" sz="6000" u="sng" dirty="0" err="1">
                <a:solidFill>
                  <a:srgbClr val="C00000"/>
                </a:solidFill>
              </a:rPr>
              <a:t>Nguyện</a:t>
            </a:r>
            <a:r>
              <a:rPr lang="en-US" sz="6000" u="sng" dirty="0">
                <a:solidFill>
                  <a:srgbClr val="C00000"/>
                </a:solidFill>
              </a:rPr>
              <a:t> </a:t>
            </a:r>
            <a:r>
              <a:rPr lang="en-US" sz="6000" u="sng" dirty="0" err="1">
                <a:solidFill>
                  <a:srgbClr val="C00000"/>
                </a:solidFill>
              </a:rPr>
              <a:t>Hiệp</a:t>
            </a:r>
            <a:r>
              <a:rPr lang="en-US" sz="6000" u="sng" dirty="0">
                <a:solidFill>
                  <a:srgbClr val="C00000"/>
                </a:solidFill>
              </a:rPr>
              <a:t> </a:t>
            </a:r>
            <a:r>
              <a:rPr lang="en-US" sz="6000" u="sng" dirty="0" err="1">
                <a:solidFill>
                  <a:srgbClr val="C00000"/>
                </a:solidFill>
              </a:rPr>
              <a:t>Lễ</a:t>
            </a:r>
            <a:r>
              <a:rPr lang="en-US" sz="6000" u="sng" dirty="0">
                <a:solidFill>
                  <a:srgbClr val="C00000"/>
                </a:solidFill>
              </a:rPr>
              <a:t/>
            </a:r>
            <a:br>
              <a:rPr lang="en-US" sz="6000" u="sng" dirty="0">
                <a:solidFill>
                  <a:srgbClr val="C00000"/>
                </a:solidFill>
              </a:rPr>
            </a:br>
            <a:r>
              <a:rPr lang="en-US" sz="6000" b="1" dirty="0">
                <a:solidFill>
                  <a:schemeClr val="accent2">
                    <a:lumMod val="75000"/>
                  </a:schemeClr>
                </a:solidFill>
              </a:rPr>
              <a:t>TÌNH YÊU CHÚA GỌI TÔI</a:t>
            </a:r>
            <a:r>
              <a:rPr lang="en-US" sz="11500" dirty="0">
                <a:solidFill>
                  <a:schemeClr val="accent2">
                    <a:lumMod val="75000"/>
                  </a:schemeClr>
                </a:solidFill>
              </a:rPr>
              <a:t/>
            </a:r>
            <a:br>
              <a:rPr lang="en-US" sz="11500" dirty="0">
                <a:solidFill>
                  <a:schemeClr val="accent2">
                    <a:lumMod val="75000"/>
                  </a:schemeClr>
                </a:solidFill>
              </a:rPr>
            </a:br>
            <a:r>
              <a:rPr lang="en-US" sz="6000" dirty="0" err="1">
                <a:solidFill>
                  <a:schemeClr val="accent2">
                    <a:lumMod val="75000"/>
                  </a:schemeClr>
                </a:solidFill>
              </a:rPr>
              <a:t>Lm</a:t>
            </a:r>
            <a:r>
              <a:rPr lang="en-US" sz="6000" dirty="0">
                <a:solidFill>
                  <a:schemeClr val="accent2">
                    <a:lumMod val="75000"/>
                  </a:schemeClr>
                </a:solidFill>
              </a:rPr>
              <a:t>. </a:t>
            </a:r>
            <a:r>
              <a:rPr lang="en-US" sz="6000" dirty="0" err="1">
                <a:solidFill>
                  <a:schemeClr val="accent2">
                    <a:lumMod val="75000"/>
                  </a:schemeClr>
                </a:solidFill>
              </a:rPr>
              <a:t>Nguyễn</a:t>
            </a:r>
            <a:r>
              <a:rPr lang="en-US" sz="6000" dirty="0">
                <a:solidFill>
                  <a:schemeClr val="accent2">
                    <a:lumMod val="75000"/>
                  </a:schemeClr>
                </a:solidFill>
              </a:rPr>
              <a:t> </a:t>
            </a:r>
            <a:r>
              <a:rPr lang="en-US" sz="6000" dirty="0" err="1">
                <a:solidFill>
                  <a:schemeClr val="accent2">
                    <a:lumMod val="75000"/>
                  </a:schemeClr>
                </a:solidFill>
              </a:rPr>
              <a:t>Duy</a:t>
            </a:r>
            <a:r>
              <a:rPr lang="vi-VN" sz="6000" dirty="0">
                <a:solidFill>
                  <a:schemeClr val="accent2">
                    <a:lumMod val="75000"/>
                  </a:schemeClr>
                </a:solidFill>
              </a:rPr>
              <a:t/>
            </a:r>
            <a:br>
              <a:rPr lang="vi-VN" sz="6000" dirty="0">
                <a:solidFill>
                  <a:schemeClr val="accent2">
                    <a:lumMod val="75000"/>
                  </a:schemeClr>
                </a:solidFill>
              </a:rPr>
            </a:br>
            <a:endParaRPr lang="en-US" sz="4000" b="0" dirty="0">
              <a:solidFill>
                <a:schemeClr val="accent2">
                  <a:lumMod val="75000"/>
                </a:schemeClr>
              </a:solidFill>
              <a:effectLst/>
              <a:latin typeface="+mj-lt"/>
            </a:endParaRPr>
          </a:p>
        </p:txBody>
      </p:sp>
    </p:spTree>
    <p:extLst>
      <p:ext uri="{BB962C8B-B14F-4D97-AF65-F5344CB8AC3E}">
        <p14:creationId xmlns:p14="http://schemas.microsoft.com/office/powerpoint/2010/main" val="27026005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4800" u="sng" dirty="0">
                <a:solidFill>
                  <a:srgbClr val="002060"/>
                </a:solidFill>
              </a:rPr>
              <a:t>P</a:t>
            </a:r>
            <a:r>
              <a:rPr lang="en-US" sz="4800" b="0" u="sng" dirty="0">
                <a:solidFill>
                  <a:srgbClr val="002060"/>
                </a:solidFill>
                <a:effectLst/>
              </a:rPr>
              <a:t>k1:</a:t>
            </a:r>
            <a:r>
              <a:rPr lang="en-US" sz="4800" b="0" dirty="0">
                <a:solidFill>
                  <a:srgbClr val="002060"/>
                </a:solidFill>
                <a:effectLst/>
              </a:rPr>
              <a:t> </a:t>
            </a:r>
            <a:r>
              <a:rPr lang="vi-VN" dirty="0">
                <a:solidFill>
                  <a:schemeClr val="accent2">
                    <a:lumMod val="75000"/>
                  </a:schemeClr>
                </a:solidFill>
              </a:rPr>
              <a:t>Chúa dựng nên con chẳng cần đến con, nhưng cứu độ con Ngài cần con đáp lời. Cần một người cha cho dân của Chúa. Cần một người cha cho dân của Chúa. Thì Chúa đã chọn một ông cụ già. Chúa đã chọn một ông lão quê. </a:t>
            </a:r>
            <a:endParaRPr lang="vi-VN" sz="4800" b="0" dirty="0">
              <a:solidFill>
                <a:schemeClr val="accent2">
                  <a:lumMod val="75000"/>
                </a:schemeClr>
              </a:solidFill>
              <a:effectLst/>
            </a:endParaRPr>
          </a:p>
        </p:txBody>
      </p:sp>
    </p:spTree>
    <p:extLst>
      <p:ext uri="{BB962C8B-B14F-4D97-AF65-F5344CB8AC3E}">
        <p14:creationId xmlns:p14="http://schemas.microsoft.com/office/powerpoint/2010/main" val="520350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4800" b="0" u="sng" dirty="0">
                <a:solidFill>
                  <a:srgbClr val="002060"/>
                </a:solidFill>
                <a:effectLst/>
              </a:rPr>
              <a:t>***:</a:t>
            </a:r>
            <a:r>
              <a:rPr lang="en-US" sz="4800" b="0" dirty="0">
                <a:solidFill>
                  <a:srgbClr val="002060"/>
                </a:solidFill>
                <a:effectLst/>
              </a:rPr>
              <a:t> </a:t>
            </a:r>
            <a:r>
              <a:rPr lang="vi-VN" dirty="0">
                <a:solidFill>
                  <a:schemeClr val="accent2">
                    <a:lumMod val="75000"/>
                  </a:schemeClr>
                </a:solidFill>
              </a:rPr>
              <a:t>Như Ápraham đã đứng lên đáp lại Lời Chúa. Hôm nay con đây xin sẵn sàng đáp lại lời Chúa. Như Ápraham đã đứng lên đáp lại Lời Chúa. Hôm nay con đây xin sẵn sàng đáp lại lời Chúa.</a:t>
            </a:r>
            <a:endParaRPr lang="vi-VN" sz="4800" b="0" dirty="0">
              <a:solidFill>
                <a:schemeClr val="accent2">
                  <a:lumMod val="75000"/>
                </a:schemeClr>
              </a:solidFill>
              <a:effectLst/>
            </a:endParaRPr>
          </a:p>
        </p:txBody>
      </p:sp>
    </p:spTree>
    <p:extLst>
      <p:ext uri="{BB962C8B-B14F-4D97-AF65-F5344CB8AC3E}">
        <p14:creationId xmlns:p14="http://schemas.microsoft.com/office/powerpoint/2010/main" val="22049787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5400" u="sng" dirty="0">
                <a:solidFill>
                  <a:srgbClr val="002060"/>
                </a:solidFill>
              </a:rPr>
              <a:t>P</a:t>
            </a:r>
            <a:r>
              <a:rPr lang="en-US" sz="5400" b="0" u="sng" dirty="0">
                <a:solidFill>
                  <a:srgbClr val="002060"/>
                </a:solidFill>
                <a:effectLst/>
              </a:rPr>
              <a:t>k2:</a:t>
            </a:r>
            <a:r>
              <a:rPr lang="en-US" sz="5400" b="0" dirty="0">
                <a:solidFill>
                  <a:srgbClr val="002060"/>
                </a:solidFill>
                <a:effectLst/>
              </a:rPr>
              <a:t> </a:t>
            </a:r>
            <a:r>
              <a:rPr lang="vi-VN" dirty="0">
                <a:solidFill>
                  <a:schemeClr val="accent2">
                    <a:lumMod val="75000"/>
                  </a:schemeClr>
                </a:solidFill>
              </a:rPr>
              <a:t>Chúa dựng nên con chẳng cần đến con, nhưng cứu độ con Ngài cần con đáp lời. Cần người phát ngôn thay mặt dân Chúa, cần người phát ngôn thay mặt dân Chúa. Thì Chúa đã chọn một anh ngọng nghịu, thì Chúa đã chọn một chàng nhát gan. </a:t>
            </a:r>
            <a:endParaRPr lang="en-US" sz="5400" b="0" dirty="0">
              <a:solidFill>
                <a:schemeClr val="accent2">
                  <a:lumMod val="75000"/>
                </a:schemeClr>
              </a:solidFill>
              <a:effectLst/>
            </a:endParaRPr>
          </a:p>
        </p:txBody>
      </p:sp>
    </p:spTree>
    <p:extLst>
      <p:ext uri="{BB962C8B-B14F-4D97-AF65-F5344CB8AC3E}">
        <p14:creationId xmlns:p14="http://schemas.microsoft.com/office/powerpoint/2010/main" val="17187707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5400" b="0" u="sng" dirty="0">
                <a:solidFill>
                  <a:srgbClr val="002060"/>
                </a:solidFill>
                <a:effectLst/>
              </a:rPr>
              <a:t>***:</a:t>
            </a:r>
            <a:r>
              <a:rPr lang="en-US" sz="5400" b="0" dirty="0">
                <a:solidFill>
                  <a:srgbClr val="002060"/>
                </a:solidFill>
                <a:effectLst/>
              </a:rPr>
              <a:t> </a:t>
            </a:r>
            <a:r>
              <a:rPr lang="vi-VN" sz="4800" dirty="0">
                <a:solidFill>
                  <a:schemeClr val="accent2">
                    <a:lumMod val="75000"/>
                  </a:schemeClr>
                </a:solidFill>
              </a:rPr>
              <a:t>Như Môsê đã đứng lên đáp lại lời Chúa. Hôm nay con đây xin sẵn sàng đáp lại lời Chúa. Như Môsê đã đứng lên đáp lại lời Chúa. Hôm nay con đây xin sẵn sàng đáp lại lời Chúa.</a:t>
            </a:r>
            <a:endParaRPr lang="en-US" sz="5400" b="0" dirty="0">
              <a:solidFill>
                <a:schemeClr val="accent2">
                  <a:lumMod val="75000"/>
                </a:schemeClr>
              </a:solidFill>
              <a:effectLst/>
            </a:endParaRPr>
          </a:p>
        </p:txBody>
      </p:sp>
    </p:spTree>
    <p:extLst>
      <p:ext uri="{BB962C8B-B14F-4D97-AF65-F5344CB8AC3E}">
        <p14:creationId xmlns:p14="http://schemas.microsoft.com/office/powerpoint/2010/main" val="14198476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4800" u="sng" dirty="0">
                <a:solidFill>
                  <a:srgbClr val="002060"/>
                </a:solidFill>
              </a:rPr>
              <a:t>P</a:t>
            </a:r>
            <a:r>
              <a:rPr lang="en-US" sz="4800" b="0" u="sng" dirty="0">
                <a:solidFill>
                  <a:srgbClr val="002060"/>
                </a:solidFill>
                <a:effectLst/>
              </a:rPr>
              <a:t>k7:</a:t>
            </a:r>
            <a:r>
              <a:rPr lang="en-US" sz="4800" b="0" dirty="0">
                <a:solidFill>
                  <a:srgbClr val="002060"/>
                </a:solidFill>
                <a:effectLst/>
              </a:rPr>
              <a:t> </a:t>
            </a:r>
            <a:r>
              <a:rPr lang="vi-VN" dirty="0">
                <a:solidFill>
                  <a:schemeClr val="accent2">
                    <a:lumMod val="75000"/>
                  </a:schemeClr>
                </a:solidFill>
              </a:rPr>
              <a:t>Chúa dựng nên con chẳng cần đến con, nhưng cứu độ con Ngài cần con đáp lời. Cần một ai đó quy tụ dân Chúa, cần một ai đó đến cùng người khác. Thì Chúa đã chọn tôi tớ mọn hèn, thì Chúa đã gọi bảo tôi đứng lên. </a:t>
            </a:r>
            <a:endParaRPr lang="en-US" sz="4800" b="0" dirty="0">
              <a:solidFill>
                <a:schemeClr val="accent2">
                  <a:lumMod val="75000"/>
                </a:schemeClr>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a:solidFill>
                  <a:srgbClr val="002060"/>
                </a:solidFill>
                <a:effectLst/>
              </a:rPr>
              <a:t>***:</a:t>
            </a:r>
            <a:r>
              <a:rPr lang="en-US" sz="5400" b="0" dirty="0">
                <a:solidFill>
                  <a:srgbClr val="002060"/>
                </a:solidFill>
                <a:effectLst/>
              </a:rPr>
              <a:t> </a:t>
            </a:r>
            <a:r>
              <a:rPr lang="vi-VN" dirty="0">
                <a:solidFill>
                  <a:schemeClr val="accent2">
                    <a:lumMod val="75000"/>
                  </a:schemeClr>
                </a:solidFill>
              </a:rPr>
              <a:t>Sao tôi run run chẳng đứng lên đáp lại Lời Chúa, con tim yêu thương có lẽ nào không trả Lời Chúa. Sao tôi run run chẳng đứng lên đáp lại Lời Chúa, con tim yêu thương có lẽ nào không trả Lời Chúa</a:t>
            </a:r>
            <a:r>
              <a:rPr lang="en-US" dirty="0">
                <a:solidFill>
                  <a:schemeClr val="accent2">
                    <a:lumMod val="75000"/>
                  </a:schemeClr>
                </a:solidFill>
              </a:rPr>
              <a:t>.</a:t>
            </a:r>
            <a:endParaRPr lang="en-US" sz="5400" b="0" dirty="0">
              <a:solidFill>
                <a:schemeClr val="accent2">
                  <a:lumMod val="75000"/>
                </a:schemeClr>
              </a:solidFill>
              <a:effectLst/>
            </a:endParaRPr>
          </a:p>
        </p:txBody>
      </p:sp>
    </p:spTree>
    <p:extLst>
      <p:ext uri="{BB962C8B-B14F-4D97-AF65-F5344CB8AC3E}">
        <p14:creationId xmlns:p14="http://schemas.microsoft.com/office/powerpoint/2010/main" val="22950375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685800" y="57150"/>
            <a:ext cx="5791200" cy="4985564"/>
          </a:xfrm>
          <a:prstGeom prst="rect">
            <a:avLst/>
          </a:prstGeom>
        </p:spPr>
      </p:pic>
      <p:sp>
        <p:nvSpPr>
          <p:cNvPr id="3" name="Rectangle 2"/>
          <p:cNvSpPr/>
          <p:nvPr/>
        </p:nvSpPr>
        <p:spPr>
          <a:xfrm>
            <a:off x="3124200" y="285750"/>
            <a:ext cx="5676900" cy="2185214"/>
          </a:xfrm>
          <a:prstGeom prst="rect">
            <a:avLst/>
          </a:prstGeom>
        </p:spPr>
        <p:txBody>
          <a:bodyPr wrap="squar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endParaRPr lang="en-US" sz="4400" b="1" dirty="0">
              <a:ln/>
              <a:solidFill>
                <a:schemeClr val="accent2">
                  <a:lumMod val="50000"/>
                </a:schemeClr>
              </a:solidFill>
            </a:endParaRPr>
          </a:p>
          <a:p>
            <a:pPr algn="ctr"/>
            <a:endParaRPr lang="en-US" sz="4400" b="1" dirty="0">
              <a:ln/>
              <a:solidFill>
                <a:schemeClr val="accent2">
                  <a:lumMod val="50000"/>
                </a:schemeClr>
              </a:solidFill>
            </a:endParaRPr>
          </a:p>
          <a:p>
            <a:pPr algn="ctr"/>
            <a:r>
              <a:rPr lang="en-US" sz="4800" b="1" dirty="0">
                <a:ln/>
                <a:solidFill>
                  <a:schemeClr val="accent2">
                    <a:lumMod val="50000"/>
                  </a:schemeClr>
                </a:solidFill>
              </a:rPr>
              <a:t>PHÚT THINH LẶNG</a:t>
            </a:r>
          </a:p>
        </p:txBody>
      </p:sp>
    </p:spTree>
    <p:extLst>
      <p:ext uri="{BB962C8B-B14F-4D97-AF65-F5344CB8AC3E}">
        <p14:creationId xmlns:p14="http://schemas.microsoft.com/office/powerpoint/2010/main" val="9241563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655"/>
            <a:ext cx="9144000" cy="5138189"/>
          </a:xfrm>
          <a:prstGeom prst="rect">
            <a:avLst/>
          </a:prstGeom>
        </p:spPr>
      </p:pic>
    </p:spTree>
    <p:extLst>
      <p:ext uri="{BB962C8B-B14F-4D97-AF65-F5344CB8AC3E}">
        <p14:creationId xmlns:p14="http://schemas.microsoft.com/office/powerpoint/2010/main" val="23754978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r>
              <a:rPr lang="en-US" sz="6000" u="sng" dirty="0">
                <a:solidFill>
                  <a:srgbClr val="C00000"/>
                </a:solidFill>
              </a:rPr>
              <a:t>Ca </a:t>
            </a:r>
            <a:r>
              <a:rPr lang="en-US" sz="6000" u="sng" dirty="0" err="1">
                <a:solidFill>
                  <a:srgbClr val="C00000"/>
                </a:solidFill>
              </a:rPr>
              <a:t>Kết</a:t>
            </a:r>
            <a:r>
              <a:rPr lang="en-US" sz="6000" u="sng" dirty="0">
                <a:solidFill>
                  <a:srgbClr val="C00000"/>
                </a:solidFill>
              </a:rPr>
              <a:t> </a:t>
            </a:r>
            <a:r>
              <a:rPr lang="en-US" sz="6000" u="sng" dirty="0" err="1">
                <a:solidFill>
                  <a:srgbClr val="C00000"/>
                </a:solidFill>
              </a:rPr>
              <a:t>Lễ</a:t>
            </a:r>
            <a:r>
              <a:rPr lang="en-US" sz="6000" u="sng" dirty="0">
                <a:solidFill>
                  <a:srgbClr val="C00000"/>
                </a:solidFill>
              </a:rPr>
              <a:t/>
            </a:r>
            <a:br>
              <a:rPr lang="en-US" sz="6000" u="sng" dirty="0">
                <a:solidFill>
                  <a:srgbClr val="C00000"/>
                </a:solidFill>
              </a:rPr>
            </a:br>
            <a:r>
              <a:rPr lang="en-US" sz="6600" b="1" dirty="0">
                <a:solidFill>
                  <a:schemeClr val="accent2">
                    <a:lumMod val="75000"/>
                  </a:schemeClr>
                </a:solidFill>
              </a:rPr>
              <a:t>TÂM TÌNH HIẾN DÂNG</a:t>
            </a:r>
            <a:r>
              <a:rPr lang="en-US" sz="5400" dirty="0">
                <a:solidFill>
                  <a:schemeClr val="accent2">
                    <a:lumMod val="75000"/>
                  </a:schemeClr>
                </a:solidFill>
              </a:rPr>
              <a:t/>
            </a:r>
            <a:br>
              <a:rPr lang="en-US" sz="5400" dirty="0">
                <a:solidFill>
                  <a:schemeClr val="accent2">
                    <a:lumMod val="75000"/>
                  </a:schemeClr>
                </a:solidFill>
              </a:rPr>
            </a:br>
            <a:r>
              <a:rPr lang="en-US" dirty="0" err="1">
                <a:solidFill>
                  <a:schemeClr val="accent2">
                    <a:lumMod val="75000"/>
                  </a:schemeClr>
                </a:solidFill>
              </a:rPr>
              <a:t>Lm</a:t>
            </a:r>
            <a:r>
              <a:rPr lang="en-US" dirty="0">
                <a:solidFill>
                  <a:schemeClr val="accent2">
                    <a:lumMod val="75000"/>
                  </a:schemeClr>
                </a:solidFill>
              </a:rPr>
              <a:t>. </a:t>
            </a:r>
            <a:r>
              <a:rPr lang="en-US" dirty="0" err="1">
                <a:solidFill>
                  <a:schemeClr val="accent2">
                    <a:lumMod val="75000"/>
                  </a:schemeClr>
                </a:solidFill>
              </a:rPr>
              <a:t>Oanh</a:t>
            </a:r>
            <a:r>
              <a:rPr lang="en-US" dirty="0">
                <a:solidFill>
                  <a:schemeClr val="accent2">
                    <a:lumMod val="75000"/>
                  </a:schemeClr>
                </a:solidFill>
              </a:rPr>
              <a:t> </a:t>
            </a:r>
            <a:r>
              <a:rPr lang="en-US" dirty="0" err="1">
                <a:solidFill>
                  <a:schemeClr val="accent2">
                    <a:lumMod val="75000"/>
                  </a:schemeClr>
                </a:solidFill>
              </a:rPr>
              <a:t>Sông</a:t>
            </a:r>
            <a:r>
              <a:rPr lang="en-US" dirty="0">
                <a:solidFill>
                  <a:schemeClr val="accent2">
                    <a:lumMod val="75000"/>
                  </a:schemeClr>
                </a:solidFill>
              </a:rPr>
              <a:t> Lam</a:t>
            </a:r>
            <a:r>
              <a:rPr lang="en-US" sz="5400" dirty="0">
                <a:solidFill>
                  <a:schemeClr val="accent2">
                    <a:lumMod val="75000"/>
                  </a:schemeClr>
                </a:solidFill>
              </a:rPr>
              <a:t/>
            </a:r>
            <a:br>
              <a:rPr lang="en-US" sz="5400" dirty="0">
                <a:solidFill>
                  <a:schemeClr val="accent2">
                    <a:lumMod val="75000"/>
                  </a:schemeClr>
                </a:solidFill>
              </a:rPr>
            </a:br>
            <a:endParaRPr lang="en-US" sz="4000" b="0" dirty="0">
              <a:solidFill>
                <a:schemeClr val="accent2">
                  <a:lumMod val="75000"/>
                </a:schemeClr>
              </a:solidFill>
              <a:effectLst/>
              <a:latin typeface="+mj-lt"/>
            </a:endParaRPr>
          </a:p>
        </p:txBody>
      </p:sp>
    </p:spTree>
    <p:extLst>
      <p:ext uri="{BB962C8B-B14F-4D97-AF65-F5344CB8AC3E}">
        <p14:creationId xmlns:p14="http://schemas.microsoft.com/office/powerpoint/2010/main" val="40512813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6000" u="sng" dirty="0">
                <a:solidFill>
                  <a:srgbClr val="002060"/>
                </a:solidFill>
              </a:rPr>
              <a:t>T</a:t>
            </a:r>
            <a:r>
              <a:rPr lang="en-US" sz="6000" b="0" u="sng" dirty="0">
                <a:solidFill>
                  <a:srgbClr val="002060"/>
                </a:solidFill>
                <a:effectLst/>
                <a:latin typeface="+mj-lt"/>
              </a:rPr>
              <a:t>k1:</a:t>
            </a:r>
            <a:r>
              <a:rPr lang="en-US" sz="6000" b="0" dirty="0">
                <a:solidFill>
                  <a:srgbClr val="003366"/>
                </a:solidFill>
                <a:effectLst/>
                <a:latin typeface="+mj-lt"/>
              </a:rPr>
              <a:t> </a:t>
            </a:r>
            <a:r>
              <a:rPr lang="vi-VN" dirty="0">
                <a:solidFill>
                  <a:schemeClr val="accent2">
                    <a:lumMod val="75000"/>
                  </a:schemeClr>
                </a:solidFill>
              </a:rPr>
              <a:t>Chúng con cùng về đây hợp dâng thánh lễ. Với tâm tình tạ ơn lòng Chúa bao nhân lành. Giữa cõi đời nỗi trôi bàn tay Chúa dắt dìu. Để từng bước trong đời con vui sống trong bình yên.</a:t>
            </a:r>
            <a:endParaRPr lang="en-US" sz="6000" b="0" dirty="0">
              <a:solidFill>
                <a:schemeClr val="accent2">
                  <a:lumMod val="75000"/>
                </a:schemeClr>
              </a:solidFill>
              <a:effectLst/>
              <a:latin typeface="+mj-lt"/>
            </a:endParaRPr>
          </a:p>
        </p:txBody>
      </p:sp>
    </p:spTree>
    <p:extLst>
      <p:ext uri="{BB962C8B-B14F-4D97-AF65-F5344CB8AC3E}">
        <p14:creationId xmlns:p14="http://schemas.microsoft.com/office/powerpoint/2010/main" val="12611004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8000" u="sng" dirty="0" err="1">
                <a:solidFill>
                  <a:srgbClr val="002060"/>
                </a:solidFill>
              </a:rPr>
              <a:t>Đ</a:t>
            </a:r>
            <a:r>
              <a:rPr lang="en-US" sz="8000" b="0" u="sng" dirty="0" err="1">
                <a:solidFill>
                  <a:srgbClr val="002060"/>
                </a:solidFill>
                <a:effectLst/>
              </a:rPr>
              <a:t>k</a:t>
            </a:r>
            <a:r>
              <a:rPr lang="en-US" sz="8000" b="0" u="sng" dirty="0">
                <a:solidFill>
                  <a:srgbClr val="002060"/>
                </a:solidFill>
                <a:effectLst/>
              </a:rPr>
              <a:t>:</a:t>
            </a:r>
            <a:r>
              <a:rPr lang="en-US" sz="8000" b="0" dirty="0">
                <a:solidFill>
                  <a:srgbClr val="FFFF00"/>
                </a:solidFill>
                <a:effectLst/>
              </a:rPr>
              <a:t> </a:t>
            </a:r>
            <a:r>
              <a:rPr lang="en-US" sz="6600" dirty="0" err="1">
                <a:solidFill>
                  <a:schemeClr val="accent2">
                    <a:lumMod val="75000"/>
                  </a:schemeClr>
                </a:solidFill>
              </a:rPr>
              <a:t>Biết</a:t>
            </a:r>
            <a:r>
              <a:rPr lang="en-US" sz="6600" dirty="0">
                <a:solidFill>
                  <a:schemeClr val="accent2">
                    <a:lumMod val="75000"/>
                  </a:schemeClr>
                </a:solidFill>
              </a:rPr>
              <a:t> </a:t>
            </a:r>
            <a:r>
              <a:rPr lang="en-US" sz="6600" dirty="0" err="1">
                <a:solidFill>
                  <a:schemeClr val="accent2">
                    <a:lumMod val="75000"/>
                  </a:schemeClr>
                </a:solidFill>
              </a:rPr>
              <a:t>lấy</a:t>
            </a:r>
            <a:r>
              <a:rPr lang="en-US" sz="6600" dirty="0">
                <a:solidFill>
                  <a:schemeClr val="accent2">
                    <a:lumMod val="75000"/>
                  </a:schemeClr>
                </a:solidFill>
              </a:rPr>
              <a:t> </a:t>
            </a:r>
            <a:r>
              <a:rPr lang="en-US" sz="6600" dirty="0" err="1">
                <a:solidFill>
                  <a:schemeClr val="accent2">
                    <a:lumMod val="75000"/>
                  </a:schemeClr>
                </a:solidFill>
              </a:rPr>
              <a:t>gì</a:t>
            </a:r>
            <a:r>
              <a:rPr lang="en-US" sz="6600" dirty="0">
                <a:solidFill>
                  <a:schemeClr val="accent2">
                    <a:lumMod val="75000"/>
                  </a:schemeClr>
                </a:solidFill>
              </a:rPr>
              <a:t> </a:t>
            </a:r>
            <a:r>
              <a:rPr lang="en-US" sz="6600" dirty="0" err="1">
                <a:solidFill>
                  <a:schemeClr val="accent2">
                    <a:lumMod val="75000"/>
                  </a:schemeClr>
                </a:solidFill>
              </a:rPr>
              <a:t>cảm</a:t>
            </a:r>
            <a:r>
              <a:rPr lang="en-US" sz="6600" dirty="0">
                <a:solidFill>
                  <a:schemeClr val="accent2">
                    <a:lumMod val="75000"/>
                  </a:schemeClr>
                </a:solidFill>
              </a:rPr>
              <a:t> </a:t>
            </a:r>
            <a:r>
              <a:rPr lang="en-US" sz="6600" dirty="0" err="1">
                <a:solidFill>
                  <a:schemeClr val="accent2">
                    <a:lumMod val="75000"/>
                  </a:schemeClr>
                </a:solidFill>
              </a:rPr>
              <a:t>mến</a:t>
            </a:r>
            <a:r>
              <a:rPr lang="en-US" sz="6600" dirty="0">
                <a:solidFill>
                  <a:schemeClr val="accent2">
                    <a:lumMod val="75000"/>
                  </a:schemeClr>
                </a:solidFill>
              </a:rPr>
              <a:t>, </a:t>
            </a:r>
            <a:r>
              <a:rPr lang="en-US" sz="6600" dirty="0" err="1">
                <a:solidFill>
                  <a:schemeClr val="accent2">
                    <a:lumMod val="75000"/>
                  </a:schemeClr>
                </a:solidFill>
              </a:rPr>
              <a:t>biết</a:t>
            </a:r>
            <a:r>
              <a:rPr lang="en-US" sz="6600" dirty="0">
                <a:solidFill>
                  <a:schemeClr val="accent2">
                    <a:lumMod val="75000"/>
                  </a:schemeClr>
                </a:solidFill>
              </a:rPr>
              <a:t> </a:t>
            </a:r>
            <a:r>
              <a:rPr lang="en-US" sz="6600" dirty="0" err="1">
                <a:solidFill>
                  <a:schemeClr val="accent2">
                    <a:lumMod val="75000"/>
                  </a:schemeClr>
                </a:solidFill>
              </a:rPr>
              <a:t>lấy</a:t>
            </a:r>
            <a:r>
              <a:rPr lang="en-US" sz="6600" dirty="0">
                <a:solidFill>
                  <a:schemeClr val="accent2">
                    <a:lumMod val="75000"/>
                  </a:schemeClr>
                </a:solidFill>
              </a:rPr>
              <a:t> chi </a:t>
            </a:r>
            <a:r>
              <a:rPr lang="en-US" sz="6600" dirty="0" err="1">
                <a:solidFill>
                  <a:schemeClr val="accent2">
                    <a:lumMod val="75000"/>
                  </a:schemeClr>
                </a:solidFill>
              </a:rPr>
              <a:t>báo</a:t>
            </a:r>
            <a:r>
              <a:rPr lang="en-US" sz="6600" dirty="0">
                <a:solidFill>
                  <a:schemeClr val="accent2">
                    <a:lumMod val="75000"/>
                  </a:schemeClr>
                </a:solidFill>
              </a:rPr>
              <a:t> </a:t>
            </a:r>
            <a:r>
              <a:rPr lang="en-US" sz="6600" dirty="0" err="1">
                <a:solidFill>
                  <a:schemeClr val="accent2">
                    <a:lumMod val="75000"/>
                  </a:schemeClr>
                </a:solidFill>
              </a:rPr>
              <a:t>đền</a:t>
            </a:r>
            <a:r>
              <a:rPr lang="en-US" sz="6600" dirty="0">
                <a:solidFill>
                  <a:schemeClr val="accent2">
                    <a:lumMod val="75000"/>
                  </a:schemeClr>
                </a:solidFill>
              </a:rPr>
              <a:t> </a:t>
            </a:r>
            <a:r>
              <a:rPr lang="en-US" sz="6600" dirty="0" err="1">
                <a:solidFill>
                  <a:schemeClr val="accent2">
                    <a:lumMod val="75000"/>
                  </a:schemeClr>
                </a:solidFill>
              </a:rPr>
              <a:t>hồng</a:t>
            </a:r>
            <a:r>
              <a:rPr lang="en-US" sz="6600" dirty="0">
                <a:solidFill>
                  <a:schemeClr val="accent2">
                    <a:lumMod val="75000"/>
                  </a:schemeClr>
                </a:solidFill>
              </a:rPr>
              <a:t> </a:t>
            </a:r>
            <a:r>
              <a:rPr lang="en-US" sz="6600" dirty="0" err="1">
                <a:solidFill>
                  <a:schemeClr val="accent2">
                    <a:lumMod val="75000"/>
                  </a:schemeClr>
                </a:solidFill>
              </a:rPr>
              <a:t>ân</a:t>
            </a:r>
            <a:r>
              <a:rPr lang="en-US" sz="6600" dirty="0">
                <a:solidFill>
                  <a:schemeClr val="accent2">
                    <a:lumMod val="75000"/>
                  </a:schemeClr>
                </a:solidFill>
              </a:rPr>
              <a:t> </a:t>
            </a:r>
            <a:r>
              <a:rPr lang="en-US" sz="6600" dirty="0" err="1">
                <a:solidFill>
                  <a:schemeClr val="accent2">
                    <a:lumMod val="75000"/>
                  </a:schemeClr>
                </a:solidFill>
              </a:rPr>
              <a:t>Chúa</a:t>
            </a:r>
            <a:r>
              <a:rPr lang="en-US" sz="6600" dirty="0">
                <a:solidFill>
                  <a:schemeClr val="accent2">
                    <a:lumMod val="75000"/>
                  </a:schemeClr>
                </a:solidFill>
              </a:rPr>
              <a:t> </a:t>
            </a:r>
            <a:r>
              <a:rPr lang="en-US" sz="6600" dirty="0" err="1">
                <a:solidFill>
                  <a:schemeClr val="accent2">
                    <a:lumMod val="75000"/>
                  </a:schemeClr>
                </a:solidFill>
              </a:rPr>
              <a:t>cao</a:t>
            </a:r>
            <a:r>
              <a:rPr lang="en-US" sz="6600" dirty="0">
                <a:solidFill>
                  <a:schemeClr val="accent2">
                    <a:lumMod val="75000"/>
                  </a:schemeClr>
                </a:solidFill>
              </a:rPr>
              <a:t> </a:t>
            </a:r>
            <a:r>
              <a:rPr lang="en-US" sz="6600" dirty="0" err="1">
                <a:solidFill>
                  <a:schemeClr val="accent2">
                    <a:lumMod val="75000"/>
                  </a:schemeClr>
                </a:solidFill>
              </a:rPr>
              <a:t>vời</a:t>
            </a:r>
            <a:r>
              <a:rPr lang="en-US" sz="6600" dirty="0">
                <a:solidFill>
                  <a:schemeClr val="accent2">
                    <a:lumMod val="75000"/>
                  </a:schemeClr>
                </a:solidFill>
              </a:rPr>
              <a:t> </a:t>
            </a:r>
            <a:r>
              <a:rPr lang="en-US" sz="6600" dirty="0" err="1">
                <a:solidFill>
                  <a:schemeClr val="accent2">
                    <a:lumMod val="75000"/>
                  </a:schemeClr>
                </a:solidFill>
              </a:rPr>
              <a:t>Chúa</a:t>
            </a:r>
            <a:r>
              <a:rPr lang="en-US" sz="6600" dirty="0">
                <a:solidFill>
                  <a:schemeClr val="accent2">
                    <a:lumMod val="75000"/>
                  </a:schemeClr>
                </a:solidFill>
              </a:rPr>
              <a:t> </a:t>
            </a:r>
            <a:r>
              <a:rPr lang="en-US" sz="6600" dirty="0" err="1">
                <a:solidFill>
                  <a:schemeClr val="accent2">
                    <a:lumMod val="75000"/>
                  </a:schemeClr>
                </a:solidFill>
              </a:rPr>
              <a:t>đã</a:t>
            </a:r>
            <a:r>
              <a:rPr lang="en-US" sz="6600" dirty="0">
                <a:solidFill>
                  <a:schemeClr val="accent2">
                    <a:lumMod val="75000"/>
                  </a:schemeClr>
                </a:solidFill>
              </a:rPr>
              <a:t> </a:t>
            </a:r>
            <a:r>
              <a:rPr lang="en-US" sz="6600" dirty="0" err="1">
                <a:solidFill>
                  <a:schemeClr val="accent2">
                    <a:lumMod val="75000"/>
                  </a:schemeClr>
                </a:solidFill>
              </a:rPr>
              <a:t>làm</a:t>
            </a:r>
            <a:r>
              <a:rPr lang="en-US" sz="6600" dirty="0">
                <a:solidFill>
                  <a:schemeClr val="accent2">
                    <a:lumMod val="75000"/>
                  </a:schemeClr>
                </a:solidFill>
              </a:rPr>
              <a:t> </a:t>
            </a:r>
            <a:r>
              <a:rPr lang="en-US" sz="6600" dirty="0" err="1">
                <a:solidFill>
                  <a:schemeClr val="accent2">
                    <a:lumMod val="75000"/>
                  </a:schemeClr>
                </a:solidFill>
              </a:rPr>
              <a:t>cho</a:t>
            </a:r>
            <a:r>
              <a:rPr lang="en-US" sz="6600" dirty="0">
                <a:solidFill>
                  <a:schemeClr val="accent2">
                    <a:lumMod val="75000"/>
                  </a:schemeClr>
                </a:solidFill>
              </a:rPr>
              <a:t> con.</a:t>
            </a:r>
            <a:endParaRPr lang="vi-VN" sz="8000" b="0" dirty="0">
              <a:solidFill>
                <a:schemeClr val="accent2">
                  <a:lumMod val="75000"/>
                </a:schemeClr>
              </a:solidFill>
              <a:effectLst/>
            </a:endParaRPr>
          </a:p>
        </p:txBody>
      </p:sp>
    </p:spTree>
    <p:extLst>
      <p:ext uri="{BB962C8B-B14F-4D97-AF65-F5344CB8AC3E}">
        <p14:creationId xmlns:p14="http://schemas.microsoft.com/office/powerpoint/2010/main" val="14238858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6000" b="0" u="sng" dirty="0">
                <a:solidFill>
                  <a:srgbClr val="002060"/>
                </a:solidFill>
                <a:effectLst/>
              </a:rPr>
              <a:t>Tk2:</a:t>
            </a:r>
            <a:r>
              <a:rPr lang="en-US" sz="6000" b="0" dirty="0">
                <a:solidFill>
                  <a:schemeClr val="bg1"/>
                </a:solidFill>
                <a:effectLst/>
              </a:rPr>
              <a:t> </a:t>
            </a:r>
            <a:r>
              <a:rPr lang="vi-VN" sz="4800" dirty="0">
                <a:solidFill>
                  <a:schemeClr val="accent2">
                    <a:lumMod val="75000"/>
                  </a:schemeClr>
                </a:solidFill>
              </a:rPr>
              <a:t>Trao cho con lời Chúa dù đời con hoen úa. Nguyện đời con đem </a:t>
            </a:r>
            <a:r>
              <a:rPr lang="en-US" sz="4800" dirty="0" err="1">
                <a:solidFill>
                  <a:schemeClr val="accent2">
                    <a:lumMod val="75000"/>
                  </a:schemeClr>
                </a:solidFill>
              </a:rPr>
              <a:t>Lời</a:t>
            </a:r>
            <a:r>
              <a:rPr lang="en-US" sz="4800" dirty="0">
                <a:solidFill>
                  <a:schemeClr val="accent2">
                    <a:lumMod val="75000"/>
                  </a:schemeClr>
                </a:solidFill>
              </a:rPr>
              <a:t> C</a:t>
            </a:r>
            <a:r>
              <a:rPr lang="vi-VN" sz="4800" dirty="0">
                <a:solidFill>
                  <a:schemeClr val="accent2">
                    <a:lumMod val="75000"/>
                  </a:schemeClr>
                </a:solidFill>
              </a:rPr>
              <a:t>hân </a:t>
            </a:r>
            <a:r>
              <a:rPr lang="en-US" sz="4800" dirty="0">
                <a:solidFill>
                  <a:schemeClr val="accent2">
                    <a:lumMod val="75000"/>
                  </a:schemeClr>
                </a:solidFill>
              </a:rPr>
              <a:t>L</a:t>
            </a:r>
            <a:r>
              <a:rPr lang="vi-VN" sz="4800" dirty="0">
                <a:solidFill>
                  <a:schemeClr val="accent2">
                    <a:lumMod val="75000"/>
                  </a:schemeClr>
                </a:solidFill>
              </a:rPr>
              <a:t>ý đến cho mọi nơi . Ra đi đầy nguyện ước và này con gieo bước. Nguyện đời con đem nguồn yêu mến đến cho </a:t>
            </a:r>
            <a:r>
              <a:rPr lang="en-US" sz="4800" dirty="0" err="1">
                <a:solidFill>
                  <a:schemeClr val="accent2">
                    <a:lumMod val="75000"/>
                  </a:schemeClr>
                </a:solidFill>
              </a:rPr>
              <a:t>mọi</a:t>
            </a:r>
            <a:r>
              <a:rPr lang="en-US" sz="4800" dirty="0">
                <a:solidFill>
                  <a:schemeClr val="accent2">
                    <a:lumMod val="75000"/>
                  </a:schemeClr>
                </a:solidFill>
              </a:rPr>
              <a:t> </a:t>
            </a:r>
            <a:r>
              <a:rPr lang="vi-VN" sz="4800" dirty="0">
                <a:solidFill>
                  <a:schemeClr val="accent2">
                    <a:lumMod val="75000"/>
                  </a:schemeClr>
                </a:solidFill>
              </a:rPr>
              <a:t>người.</a:t>
            </a:r>
            <a:endParaRPr lang="en-US" sz="6000" b="0" dirty="0">
              <a:solidFill>
                <a:schemeClr val="accent2">
                  <a:lumMod val="75000"/>
                </a:schemeClr>
              </a:solidFill>
              <a:effectLst/>
            </a:endParaRPr>
          </a:p>
        </p:txBody>
      </p:sp>
    </p:spTree>
    <p:extLst>
      <p:ext uri="{BB962C8B-B14F-4D97-AF65-F5344CB8AC3E}">
        <p14:creationId xmlns:p14="http://schemas.microsoft.com/office/powerpoint/2010/main" val="16956499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8000" u="sng" dirty="0" err="1">
                <a:solidFill>
                  <a:srgbClr val="002060"/>
                </a:solidFill>
              </a:rPr>
              <a:t>Đ</a:t>
            </a:r>
            <a:r>
              <a:rPr lang="en-US" sz="8000" b="0" u="sng" dirty="0" err="1">
                <a:solidFill>
                  <a:srgbClr val="002060"/>
                </a:solidFill>
                <a:effectLst/>
              </a:rPr>
              <a:t>k</a:t>
            </a:r>
            <a:r>
              <a:rPr lang="en-US" sz="8000" b="0" u="sng" dirty="0">
                <a:solidFill>
                  <a:srgbClr val="002060"/>
                </a:solidFill>
                <a:effectLst/>
              </a:rPr>
              <a:t>:</a:t>
            </a:r>
            <a:r>
              <a:rPr lang="en-US" sz="8000" b="0" dirty="0">
                <a:solidFill>
                  <a:srgbClr val="FFFF00"/>
                </a:solidFill>
                <a:effectLst/>
              </a:rPr>
              <a:t> </a:t>
            </a:r>
            <a:r>
              <a:rPr lang="en-US" sz="6600" dirty="0" err="1">
                <a:solidFill>
                  <a:schemeClr val="accent2">
                    <a:lumMod val="75000"/>
                  </a:schemeClr>
                </a:solidFill>
              </a:rPr>
              <a:t>Biết</a:t>
            </a:r>
            <a:r>
              <a:rPr lang="en-US" sz="6600" dirty="0">
                <a:solidFill>
                  <a:schemeClr val="accent2">
                    <a:lumMod val="75000"/>
                  </a:schemeClr>
                </a:solidFill>
              </a:rPr>
              <a:t> </a:t>
            </a:r>
            <a:r>
              <a:rPr lang="en-US" sz="6600" dirty="0" err="1">
                <a:solidFill>
                  <a:schemeClr val="accent2">
                    <a:lumMod val="75000"/>
                  </a:schemeClr>
                </a:solidFill>
              </a:rPr>
              <a:t>lấy</a:t>
            </a:r>
            <a:r>
              <a:rPr lang="en-US" sz="6600" dirty="0">
                <a:solidFill>
                  <a:schemeClr val="accent2">
                    <a:lumMod val="75000"/>
                  </a:schemeClr>
                </a:solidFill>
              </a:rPr>
              <a:t> </a:t>
            </a:r>
            <a:r>
              <a:rPr lang="en-US" sz="6600" dirty="0" err="1">
                <a:solidFill>
                  <a:schemeClr val="accent2">
                    <a:lumMod val="75000"/>
                  </a:schemeClr>
                </a:solidFill>
              </a:rPr>
              <a:t>gì</a:t>
            </a:r>
            <a:r>
              <a:rPr lang="en-US" sz="6600" dirty="0">
                <a:solidFill>
                  <a:schemeClr val="accent2">
                    <a:lumMod val="75000"/>
                  </a:schemeClr>
                </a:solidFill>
              </a:rPr>
              <a:t> </a:t>
            </a:r>
            <a:r>
              <a:rPr lang="en-US" sz="6600" dirty="0" err="1">
                <a:solidFill>
                  <a:schemeClr val="accent2">
                    <a:lumMod val="75000"/>
                  </a:schemeClr>
                </a:solidFill>
              </a:rPr>
              <a:t>cảm</a:t>
            </a:r>
            <a:r>
              <a:rPr lang="en-US" sz="6600" dirty="0">
                <a:solidFill>
                  <a:schemeClr val="accent2">
                    <a:lumMod val="75000"/>
                  </a:schemeClr>
                </a:solidFill>
              </a:rPr>
              <a:t> </a:t>
            </a:r>
            <a:r>
              <a:rPr lang="en-US" sz="6600" dirty="0" err="1">
                <a:solidFill>
                  <a:schemeClr val="accent2">
                    <a:lumMod val="75000"/>
                  </a:schemeClr>
                </a:solidFill>
              </a:rPr>
              <a:t>mến</a:t>
            </a:r>
            <a:r>
              <a:rPr lang="en-US" sz="6600" dirty="0">
                <a:solidFill>
                  <a:schemeClr val="accent2">
                    <a:lumMod val="75000"/>
                  </a:schemeClr>
                </a:solidFill>
              </a:rPr>
              <a:t>, </a:t>
            </a:r>
            <a:r>
              <a:rPr lang="en-US" sz="6600" dirty="0" err="1">
                <a:solidFill>
                  <a:schemeClr val="accent2">
                    <a:lumMod val="75000"/>
                  </a:schemeClr>
                </a:solidFill>
              </a:rPr>
              <a:t>biết</a:t>
            </a:r>
            <a:r>
              <a:rPr lang="en-US" sz="6600" dirty="0">
                <a:solidFill>
                  <a:schemeClr val="accent2">
                    <a:lumMod val="75000"/>
                  </a:schemeClr>
                </a:solidFill>
              </a:rPr>
              <a:t> </a:t>
            </a:r>
            <a:r>
              <a:rPr lang="en-US" sz="6600" dirty="0" err="1">
                <a:solidFill>
                  <a:schemeClr val="accent2">
                    <a:lumMod val="75000"/>
                  </a:schemeClr>
                </a:solidFill>
              </a:rPr>
              <a:t>lấy</a:t>
            </a:r>
            <a:r>
              <a:rPr lang="en-US" sz="6600" dirty="0">
                <a:solidFill>
                  <a:schemeClr val="accent2">
                    <a:lumMod val="75000"/>
                  </a:schemeClr>
                </a:solidFill>
              </a:rPr>
              <a:t> chi </a:t>
            </a:r>
            <a:r>
              <a:rPr lang="en-US" sz="6600" dirty="0" err="1">
                <a:solidFill>
                  <a:schemeClr val="accent2">
                    <a:lumMod val="75000"/>
                  </a:schemeClr>
                </a:solidFill>
              </a:rPr>
              <a:t>báo</a:t>
            </a:r>
            <a:r>
              <a:rPr lang="en-US" sz="6600" dirty="0">
                <a:solidFill>
                  <a:schemeClr val="accent2">
                    <a:lumMod val="75000"/>
                  </a:schemeClr>
                </a:solidFill>
              </a:rPr>
              <a:t> </a:t>
            </a:r>
            <a:r>
              <a:rPr lang="en-US" sz="6600" dirty="0" err="1">
                <a:solidFill>
                  <a:schemeClr val="accent2">
                    <a:lumMod val="75000"/>
                  </a:schemeClr>
                </a:solidFill>
              </a:rPr>
              <a:t>đền</a:t>
            </a:r>
            <a:r>
              <a:rPr lang="en-US" sz="6600" dirty="0">
                <a:solidFill>
                  <a:schemeClr val="accent2">
                    <a:lumMod val="75000"/>
                  </a:schemeClr>
                </a:solidFill>
              </a:rPr>
              <a:t> </a:t>
            </a:r>
            <a:r>
              <a:rPr lang="en-US" sz="6600" dirty="0" err="1">
                <a:solidFill>
                  <a:schemeClr val="accent2">
                    <a:lumMod val="75000"/>
                  </a:schemeClr>
                </a:solidFill>
              </a:rPr>
              <a:t>hồng</a:t>
            </a:r>
            <a:r>
              <a:rPr lang="en-US" sz="6600" dirty="0">
                <a:solidFill>
                  <a:schemeClr val="accent2">
                    <a:lumMod val="75000"/>
                  </a:schemeClr>
                </a:solidFill>
              </a:rPr>
              <a:t> </a:t>
            </a:r>
            <a:r>
              <a:rPr lang="en-US" sz="6600" dirty="0" err="1">
                <a:solidFill>
                  <a:schemeClr val="accent2">
                    <a:lumMod val="75000"/>
                  </a:schemeClr>
                </a:solidFill>
              </a:rPr>
              <a:t>ân</a:t>
            </a:r>
            <a:r>
              <a:rPr lang="en-US" sz="6600" dirty="0">
                <a:solidFill>
                  <a:schemeClr val="accent2">
                    <a:lumMod val="75000"/>
                  </a:schemeClr>
                </a:solidFill>
              </a:rPr>
              <a:t> </a:t>
            </a:r>
            <a:r>
              <a:rPr lang="en-US" sz="6600" dirty="0" err="1">
                <a:solidFill>
                  <a:schemeClr val="accent2">
                    <a:lumMod val="75000"/>
                  </a:schemeClr>
                </a:solidFill>
              </a:rPr>
              <a:t>Chúa</a:t>
            </a:r>
            <a:r>
              <a:rPr lang="en-US" sz="6600" dirty="0">
                <a:solidFill>
                  <a:schemeClr val="accent2">
                    <a:lumMod val="75000"/>
                  </a:schemeClr>
                </a:solidFill>
              </a:rPr>
              <a:t> </a:t>
            </a:r>
            <a:r>
              <a:rPr lang="en-US" sz="6600" dirty="0" err="1">
                <a:solidFill>
                  <a:schemeClr val="accent2">
                    <a:lumMod val="75000"/>
                  </a:schemeClr>
                </a:solidFill>
              </a:rPr>
              <a:t>cao</a:t>
            </a:r>
            <a:r>
              <a:rPr lang="en-US" sz="6600" dirty="0">
                <a:solidFill>
                  <a:schemeClr val="accent2">
                    <a:lumMod val="75000"/>
                  </a:schemeClr>
                </a:solidFill>
              </a:rPr>
              <a:t> </a:t>
            </a:r>
            <a:r>
              <a:rPr lang="en-US" sz="6600" dirty="0" err="1">
                <a:solidFill>
                  <a:schemeClr val="accent2">
                    <a:lumMod val="75000"/>
                  </a:schemeClr>
                </a:solidFill>
              </a:rPr>
              <a:t>vời</a:t>
            </a:r>
            <a:r>
              <a:rPr lang="en-US" sz="6600" dirty="0">
                <a:solidFill>
                  <a:schemeClr val="accent2">
                    <a:lumMod val="75000"/>
                  </a:schemeClr>
                </a:solidFill>
              </a:rPr>
              <a:t> </a:t>
            </a:r>
            <a:r>
              <a:rPr lang="en-US" sz="6600" dirty="0" err="1">
                <a:solidFill>
                  <a:schemeClr val="accent2">
                    <a:lumMod val="75000"/>
                  </a:schemeClr>
                </a:solidFill>
              </a:rPr>
              <a:t>Chúa</a:t>
            </a:r>
            <a:r>
              <a:rPr lang="en-US" sz="6600" dirty="0">
                <a:solidFill>
                  <a:schemeClr val="accent2">
                    <a:lumMod val="75000"/>
                  </a:schemeClr>
                </a:solidFill>
              </a:rPr>
              <a:t> </a:t>
            </a:r>
            <a:r>
              <a:rPr lang="en-US" sz="6600" dirty="0" err="1">
                <a:solidFill>
                  <a:schemeClr val="accent2">
                    <a:lumMod val="75000"/>
                  </a:schemeClr>
                </a:solidFill>
              </a:rPr>
              <a:t>đã</a:t>
            </a:r>
            <a:r>
              <a:rPr lang="en-US" sz="6600" dirty="0">
                <a:solidFill>
                  <a:schemeClr val="accent2">
                    <a:lumMod val="75000"/>
                  </a:schemeClr>
                </a:solidFill>
              </a:rPr>
              <a:t> </a:t>
            </a:r>
            <a:r>
              <a:rPr lang="en-US" sz="6600" dirty="0" err="1">
                <a:solidFill>
                  <a:schemeClr val="accent2">
                    <a:lumMod val="75000"/>
                  </a:schemeClr>
                </a:solidFill>
              </a:rPr>
              <a:t>làm</a:t>
            </a:r>
            <a:r>
              <a:rPr lang="en-US" sz="6600" dirty="0">
                <a:solidFill>
                  <a:schemeClr val="accent2">
                    <a:lumMod val="75000"/>
                  </a:schemeClr>
                </a:solidFill>
              </a:rPr>
              <a:t> </a:t>
            </a:r>
            <a:r>
              <a:rPr lang="en-US" sz="6600" dirty="0" err="1">
                <a:solidFill>
                  <a:schemeClr val="accent2">
                    <a:lumMod val="75000"/>
                  </a:schemeClr>
                </a:solidFill>
              </a:rPr>
              <a:t>cho</a:t>
            </a:r>
            <a:r>
              <a:rPr lang="en-US" sz="6600" dirty="0">
                <a:solidFill>
                  <a:schemeClr val="accent2">
                    <a:lumMod val="75000"/>
                  </a:schemeClr>
                </a:solidFill>
              </a:rPr>
              <a:t> con.</a:t>
            </a:r>
            <a:endParaRPr lang="vi-VN" sz="8000" b="0" dirty="0">
              <a:solidFill>
                <a:schemeClr val="accent2">
                  <a:lumMod val="75000"/>
                </a:schemeClr>
              </a:solidFill>
              <a:effectLst/>
            </a:endParaRPr>
          </a:p>
        </p:txBody>
      </p:sp>
    </p:spTree>
    <p:extLst>
      <p:ext uri="{BB962C8B-B14F-4D97-AF65-F5344CB8AC3E}">
        <p14:creationId xmlns:p14="http://schemas.microsoft.com/office/powerpoint/2010/main" val="264018458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655"/>
            <a:ext cx="9144000" cy="5138189"/>
          </a:xfrm>
          <a:prstGeom prst="rect">
            <a:avLst/>
          </a:prstGeom>
        </p:spPr>
      </p:pic>
    </p:spTree>
    <p:extLst>
      <p:ext uri="{BB962C8B-B14F-4D97-AF65-F5344CB8AC3E}">
        <p14:creationId xmlns:p14="http://schemas.microsoft.com/office/powerpoint/2010/main" val="23754978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6000" u="sng" dirty="0" err="1">
                <a:solidFill>
                  <a:srgbClr val="002060"/>
                </a:solidFill>
              </a:rPr>
              <a:t>Đ</a:t>
            </a:r>
            <a:r>
              <a:rPr lang="en-US" sz="6000" b="0" u="sng" dirty="0" err="1">
                <a:solidFill>
                  <a:srgbClr val="002060"/>
                </a:solidFill>
                <a:effectLst/>
                <a:latin typeface="+mj-lt"/>
              </a:rPr>
              <a:t>k</a:t>
            </a:r>
            <a:r>
              <a:rPr lang="en-US" sz="6000" b="0" u="sng" dirty="0">
                <a:solidFill>
                  <a:srgbClr val="002060"/>
                </a:solidFill>
                <a:effectLst/>
                <a:latin typeface="+mj-lt"/>
              </a:rPr>
              <a:t>:</a:t>
            </a:r>
            <a:r>
              <a:rPr lang="en-US" sz="6000" b="0" dirty="0">
                <a:solidFill>
                  <a:srgbClr val="003366"/>
                </a:solidFill>
                <a:effectLst/>
                <a:latin typeface="+mj-lt"/>
              </a:rPr>
              <a:t> </a:t>
            </a:r>
            <a:r>
              <a:rPr lang="vi-VN" sz="6000" dirty="0">
                <a:solidFill>
                  <a:schemeClr val="accent2">
                    <a:lumMod val="75000"/>
                  </a:schemeClr>
                </a:solidFill>
              </a:rPr>
              <a:t>Xin tạ ơn, xin tạ ơn Chúa. Xin tụng ca, xin tụng ca danh Chúa muôn đời.</a:t>
            </a:r>
            <a:endParaRPr lang="en-US" sz="6000" b="0" dirty="0">
              <a:solidFill>
                <a:schemeClr val="accent2">
                  <a:lumMod val="75000"/>
                </a:schemeClr>
              </a:solidFill>
              <a:effectLst/>
              <a:latin typeface="+mj-lt"/>
            </a:endParaRPr>
          </a:p>
        </p:txBody>
      </p:sp>
    </p:spTree>
    <p:extLst>
      <p:ext uri="{BB962C8B-B14F-4D97-AF65-F5344CB8AC3E}">
        <p14:creationId xmlns:p14="http://schemas.microsoft.com/office/powerpoint/2010/main" val="21491128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6000" u="sng" dirty="0">
                <a:solidFill>
                  <a:srgbClr val="002060"/>
                </a:solidFill>
              </a:rPr>
              <a:t>Tk2</a:t>
            </a:r>
            <a:r>
              <a:rPr lang="en-US" sz="6000" b="0" u="sng" dirty="0">
                <a:solidFill>
                  <a:srgbClr val="002060"/>
                </a:solidFill>
                <a:effectLst/>
                <a:latin typeface="+mj-lt"/>
              </a:rPr>
              <a:t>:</a:t>
            </a:r>
            <a:r>
              <a:rPr lang="en-US" sz="6000" b="0" dirty="0">
                <a:solidFill>
                  <a:srgbClr val="003366"/>
                </a:solidFill>
                <a:effectLst/>
                <a:latin typeface="+mj-lt"/>
              </a:rPr>
              <a:t> </a:t>
            </a:r>
            <a:r>
              <a:rPr lang="vi-VN" dirty="0">
                <a:solidFill>
                  <a:schemeClr val="accent2">
                    <a:lumMod val="75000"/>
                  </a:schemeClr>
                </a:solidFill>
              </a:rPr>
              <a:t>Hết muôn lòng gần xa cùng chung câu hát. Khúc ca lời tạ ơn cảm mến Cha trên trời. Suối ơn từ trời cao ngày đêm mãi tuôn trào. Cho con cái trên đời luôn vui sống trong tình thân.</a:t>
            </a:r>
            <a:endParaRPr lang="en-US" sz="6000" b="0" dirty="0">
              <a:solidFill>
                <a:schemeClr val="accent2">
                  <a:lumMod val="75000"/>
                </a:schemeClr>
              </a:solidFill>
              <a:effectLst/>
              <a:latin typeface="+mj-lt"/>
            </a:endParaRPr>
          </a:p>
        </p:txBody>
      </p:sp>
    </p:spTree>
    <p:extLst>
      <p:ext uri="{BB962C8B-B14F-4D97-AF65-F5344CB8AC3E}">
        <p14:creationId xmlns:p14="http://schemas.microsoft.com/office/powerpoint/2010/main" val="7894796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6000" u="sng" dirty="0" err="1">
                <a:solidFill>
                  <a:srgbClr val="002060"/>
                </a:solidFill>
              </a:rPr>
              <a:t>Đ</a:t>
            </a:r>
            <a:r>
              <a:rPr lang="en-US" sz="6000" b="0" u="sng" dirty="0" err="1">
                <a:solidFill>
                  <a:srgbClr val="002060"/>
                </a:solidFill>
                <a:effectLst/>
                <a:latin typeface="+mj-lt"/>
              </a:rPr>
              <a:t>k</a:t>
            </a:r>
            <a:r>
              <a:rPr lang="en-US" sz="6000" b="0" u="sng" dirty="0">
                <a:solidFill>
                  <a:srgbClr val="002060"/>
                </a:solidFill>
                <a:effectLst/>
                <a:latin typeface="+mj-lt"/>
              </a:rPr>
              <a:t>:</a:t>
            </a:r>
            <a:r>
              <a:rPr lang="en-US" sz="6000" b="0" dirty="0">
                <a:solidFill>
                  <a:srgbClr val="003366"/>
                </a:solidFill>
                <a:effectLst/>
                <a:latin typeface="+mj-lt"/>
              </a:rPr>
              <a:t> </a:t>
            </a:r>
            <a:r>
              <a:rPr lang="vi-VN" sz="6000" dirty="0">
                <a:solidFill>
                  <a:schemeClr val="accent2">
                    <a:lumMod val="75000"/>
                  </a:schemeClr>
                </a:solidFill>
              </a:rPr>
              <a:t>Xin tạ ơn, xin tạ ơn Chúa. Xin tụng ca, xin tụng ca danh Chúa muôn đời.</a:t>
            </a:r>
            <a:endParaRPr lang="en-US" sz="6000" b="0" dirty="0">
              <a:solidFill>
                <a:schemeClr val="accent2">
                  <a:lumMod val="75000"/>
                </a:schemeClr>
              </a:solidFill>
              <a:effectLst/>
              <a:latin typeface="+mj-lt"/>
            </a:endParaRPr>
          </a:p>
        </p:txBody>
      </p:sp>
    </p:spTree>
    <p:extLst>
      <p:ext uri="{BB962C8B-B14F-4D97-AF65-F5344CB8AC3E}">
        <p14:creationId xmlns:p14="http://schemas.microsoft.com/office/powerpoint/2010/main" val="28833387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655"/>
            <a:ext cx="9144000" cy="5138189"/>
          </a:xfrm>
          <a:prstGeom prst="rect">
            <a:avLst/>
          </a:prstGeom>
        </p:spPr>
      </p:pic>
    </p:spTree>
    <p:extLst>
      <p:ext uri="{BB962C8B-B14F-4D97-AF65-F5344CB8AC3E}">
        <p14:creationId xmlns:p14="http://schemas.microsoft.com/office/powerpoint/2010/main" val="32909428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57550"/>
            <a:ext cx="5367822" cy="2569845"/>
          </a:xfrm>
          <a:prstGeom prst="rect">
            <a:avLst/>
          </a:prstGeom>
        </p:spPr>
      </p:pic>
      <p:sp>
        <p:nvSpPr>
          <p:cNvPr id="4" name="Rectangle 3"/>
          <p:cNvSpPr/>
          <p:nvPr/>
        </p:nvSpPr>
        <p:spPr>
          <a:xfrm>
            <a:off x="0" y="1270"/>
            <a:ext cx="9143999" cy="2062103"/>
          </a:xfrm>
          <a:prstGeom prst="rect">
            <a:avLst/>
          </a:prstGeom>
        </p:spPr>
        <p:txBody>
          <a:bodyPr wrap="square">
            <a:spAutoFit/>
          </a:bodyPr>
          <a:lstStyle/>
          <a:p>
            <a:r>
              <a:rPr lang="vi-VN" sz="3200" u="sng" dirty="0">
                <a:solidFill>
                  <a:srgbClr val="C00000"/>
                </a:solidFill>
              </a:rPr>
              <a:t>Bài đọc 1</a:t>
            </a:r>
          </a:p>
          <a:p>
            <a:r>
              <a:rPr lang="vi-VN" sz="3200" i="1" dirty="0">
                <a:solidFill>
                  <a:schemeClr val="accent2">
                    <a:lumMod val="75000"/>
                  </a:schemeClr>
                </a:solidFill>
              </a:rPr>
              <a:t>Ai không chịu làm thì cũng đừng ăn !</a:t>
            </a:r>
          </a:p>
          <a:p>
            <a:r>
              <a:rPr lang="vi-VN" sz="3200" dirty="0">
                <a:solidFill>
                  <a:schemeClr val="accent2">
                    <a:lumMod val="75000"/>
                  </a:schemeClr>
                </a:solidFill>
              </a:rPr>
              <a:t>Bài trích thư thứ hai của thánh Phao-lô tông đồ gửi tín hữu Thê-xa-lô-ni-ca.</a:t>
            </a:r>
          </a:p>
        </p:txBody>
      </p:sp>
    </p:spTree>
    <p:extLst>
      <p:ext uri="{BB962C8B-B14F-4D97-AF65-F5344CB8AC3E}">
        <p14:creationId xmlns:p14="http://schemas.microsoft.com/office/powerpoint/2010/main" val="8151407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689</TotalTime>
  <Words>863</Words>
  <Application>Microsoft Office PowerPoint</Application>
  <PresentationFormat>On-screen Show (16:9)</PresentationFormat>
  <Paragraphs>52</Paragraphs>
  <Slides>43</Slides>
  <Notes>0</Notes>
  <HiddenSlides>0</HiddenSlides>
  <MMClips>0</MMClips>
  <ScaleCrop>false</ScaleCrop>
  <HeadingPairs>
    <vt:vector size="4" baseType="variant">
      <vt:variant>
        <vt:lpstr>Theme</vt:lpstr>
      </vt:variant>
      <vt:variant>
        <vt:i4>6</vt:i4>
      </vt:variant>
      <vt:variant>
        <vt:lpstr>Slide Titles</vt:lpstr>
      </vt:variant>
      <vt:variant>
        <vt:i4>43</vt:i4>
      </vt:variant>
    </vt:vector>
  </HeadingPairs>
  <TitlesOfParts>
    <vt:vector size="49" baseType="lpstr">
      <vt:lpstr>Office Theme</vt:lpstr>
      <vt:lpstr>22_Office Theme</vt:lpstr>
      <vt:lpstr>24_Office Theme</vt:lpstr>
      <vt:lpstr>1_Office Theme</vt:lpstr>
      <vt:lpstr>2_Office Theme</vt:lpstr>
      <vt:lpstr>3_Office Theme</vt:lpstr>
      <vt:lpstr>PowerPoint Presentation</vt:lpstr>
      <vt:lpstr>PowerPoint Presentation</vt:lpstr>
      <vt:lpstr>Ca Nguyện Nhập Lễ KHÚC TẠ ƠN Anh Tuấn</vt:lpstr>
      <vt:lpstr>Tk1: Chúng con cùng về đây hợp dâng thánh lễ. Với tâm tình tạ ơn lòng Chúa bao nhân lành. Giữa cõi đời nỗi trôi bàn tay Chúa dắt dìu. Để từng bước trong đời con vui sống trong bình yên.</vt:lpstr>
      <vt:lpstr>Đk: Xin tạ ơn, xin tạ ơn Chúa. Xin tụng ca, xin tụng ca danh Chúa muôn đời.</vt:lpstr>
      <vt:lpstr>Tk2: Hết muôn lòng gần xa cùng chung câu hát. Khúc ca lời tạ ơn cảm mến Cha trên trời. Suối ơn từ trời cao ngày đêm mãi tuôn trào. Cho con cái trên đời luôn vui sống trong tình thân.</vt:lpstr>
      <vt:lpstr>Đk: Xin tạ ơn, xin tạ ơn Chúa. Xin tụng ca, xin tụng ca danh Chúa muôn đời.</vt:lpstr>
      <vt:lpstr>PowerPoint Presentation</vt:lpstr>
      <vt:lpstr>PowerPoint Presentation</vt:lpstr>
      <vt:lpstr>Đáp Ca Thánh Vịnh 118 Lm Kim Long (3 câu)</vt:lpstr>
      <vt:lpstr>PowerPoint Presentation</vt:lpstr>
      <vt:lpstr>Tk1: Làm cách chi cho tinh trắng tuổi xuân thì? Thưa: tuân theo huấn dụ của Chúa.  Lạy Chúa thôi, con một lòng tìm nhan Chúa, đừng để con làm trái lệnh Ngài.</vt:lpstr>
      <vt:lpstr>Đk: Lạy Chúa, xin dạy con Thánh chỉ của Ngài.</vt:lpstr>
      <vt:lpstr>Tk2: Lời Chúa ban, con luôn ấp ủ đêm ngày, không khi nao lỗi lầm bội tín.  Lạy Chúa thôi, đây lời ca tụng dâng Chúa, nguyện đoái thương dạy Thánh chỉ Ngài.</vt:lpstr>
      <vt:lpstr>Đk: Lạy Chúa, xin dạy con Thánh chỉ của Ngài.</vt:lpstr>
      <vt:lpstr>Tk3: Này cửa môi con luôn nhắc đi nhẩm lại cho thông bao quyết định của Chúa.  Lòng sướng vui khi thực hành theo ý Chúa, còn gấp trăm được lắm bạc tiền.  </vt:lpstr>
      <vt:lpstr>Đk: Lạy Chúa, xin dạy con Thánh chỉ của Ngài.</vt:lpstr>
      <vt:lpstr>PowerPoint Presentation</vt:lpstr>
      <vt:lpstr>PowerPoint Presentation</vt:lpstr>
      <vt:lpstr>PowerPoint Presentation</vt:lpstr>
      <vt:lpstr>PowerPoint Presentation</vt:lpstr>
      <vt:lpstr>Tk1: Con dâng lên Ngài niềm cảm mến vô biên. Con dâng lên Ngài ôi trái tim dịu hiền.</vt:lpstr>
      <vt:lpstr>Đk: Chúa ơi! Tình Ngài cao hơn Thái sơn chứa chan bao tình mến thương.</vt:lpstr>
      <vt:lpstr>Tk2: Con dâng lên Ngài trọn thân xác tâm tư. Đã bao nhiêu lần ghi dấu chân mịt mờ.</vt:lpstr>
      <vt:lpstr>Đk: Chúa ơi! Tình Ngài cao hơn Thái sơn chứa chan bao tình mến thương.</vt:lpstr>
      <vt:lpstr>Tk3: Con dâng lên Ngài niềm tin đã bao phen. Lung lay phiêu dạt xao xuyến trên dòng đời.</vt:lpstr>
      <vt:lpstr>Đk: Chúa ơi! Tình Ngài cao hơn Thái sơn chứa chan bao tình mến thương.</vt:lpstr>
      <vt:lpstr>PowerPoint Presentation</vt:lpstr>
      <vt:lpstr>PowerPoint Presentation</vt:lpstr>
      <vt:lpstr>Ca Nguyện Hiệp Lễ TÌNH YÊU CHÚA GỌI TÔI Lm. Nguyễn Duy </vt:lpstr>
      <vt:lpstr>Pk1: Chúa dựng nên con chẳng cần đến con, nhưng cứu độ con Ngài cần con đáp lời. Cần một người cha cho dân của Chúa. Cần một người cha cho dân của Chúa. Thì Chúa đã chọn một ông cụ già. Chúa đã chọn một ông lão quê. </vt:lpstr>
      <vt:lpstr>***: Như Ápraham đã đứng lên đáp lại Lời Chúa. Hôm nay con đây xin sẵn sàng đáp lại lời Chúa. Như Ápraham đã đứng lên đáp lại Lời Chúa. Hôm nay con đây xin sẵn sàng đáp lại lời Chúa.</vt:lpstr>
      <vt:lpstr>Pk2: Chúa dựng nên con chẳng cần đến con, nhưng cứu độ con Ngài cần con đáp lời. Cần người phát ngôn thay mặt dân Chúa, cần người phát ngôn thay mặt dân Chúa. Thì Chúa đã chọn một anh ngọng nghịu, thì Chúa đã chọn một chàng nhát gan. </vt:lpstr>
      <vt:lpstr>***: Như Môsê đã đứng lên đáp lại lời Chúa. Hôm nay con đây xin sẵn sàng đáp lại lời Chúa. Như Môsê đã đứng lên đáp lại lời Chúa. Hôm nay con đây xin sẵn sàng đáp lại lời Chúa.</vt:lpstr>
      <vt:lpstr>Pk7: Chúa dựng nên con chẳng cần đến con, nhưng cứu độ con Ngài cần con đáp lời. Cần một ai đó quy tụ dân Chúa, cần một ai đó đến cùng người khác. Thì Chúa đã chọn tôi tớ mọn hèn, thì Chúa đã gọi bảo tôi đứng lên. </vt:lpstr>
      <vt:lpstr>***: Sao tôi run run chẳng đứng lên đáp lại Lời Chúa, con tim yêu thương có lẽ nào không trả Lời Chúa. Sao tôi run run chẳng đứng lên đáp lại Lời Chúa, con tim yêu thương có lẽ nào không trả Lời Chúa.</vt:lpstr>
      <vt:lpstr>PowerPoint Presentation</vt:lpstr>
      <vt:lpstr>PowerPoint Presentation</vt:lpstr>
      <vt:lpstr>Ca Kết Lễ TÂM TÌNH HIẾN DÂNG Lm. Oanh Sông Lam </vt:lpstr>
      <vt:lpstr>Đk: Biết lấy gì cảm mến, biết lấy chi báo đền hồng ân Chúa cao vời Chúa đã làm cho con.</vt:lpstr>
      <vt:lpstr>Tk2: Trao cho con lời Chúa dù đời con hoen úa. Nguyện đời con đem Lời Chân Lý đến cho mọi nơi . Ra đi đầy nguyện ước và này con gieo bước. Nguyện đời con đem nguồn yêu mến đến cho mọi người.</vt:lpstr>
      <vt:lpstr>Đk: Biết lấy gì cảm mến, biết lấy chi báo đền hồng ân Chúa cao vời Chúa đã làm cho con.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Hung Nam</dc:creator>
  <cp:lastModifiedBy>Hùng Nam</cp:lastModifiedBy>
  <cp:revision>101</cp:revision>
  <dcterms:created xsi:type="dcterms:W3CDTF">2022-10-30T00:36:35Z</dcterms:created>
  <dcterms:modified xsi:type="dcterms:W3CDTF">2024-08-24T13:40:45Z</dcterms:modified>
</cp:coreProperties>
</file>