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84" r:id="rId2"/>
    <p:sldMasterId id="2147484112" r:id="rId3"/>
    <p:sldMasterId id="2147484124" r:id="rId4"/>
  </p:sldMasterIdLst>
  <p:notesMasterIdLst>
    <p:notesMasterId r:id="rId38"/>
  </p:notesMasterIdLst>
  <p:sldIdLst>
    <p:sldId id="289" r:id="rId5"/>
    <p:sldId id="347" r:id="rId6"/>
    <p:sldId id="553" r:id="rId7"/>
    <p:sldId id="443" r:id="rId8"/>
    <p:sldId id="585" r:id="rId9"/>
    <p:sldId id="617" r:id="rId10"/>
    <p:sldId id="721" r:id="rId11"/>
    <p:sldId id="724" r:id="rId12"/>
    <p:sldId id="367" r:id="rId13"/>
    <p:sldId id="314" r:id="rId14"/>
    <p:sldId id="291" r:id="rId15"/>
    <p:sldId id="722" r:id="rId16"/>
    <p:sldId id="723" r:id="rId17"/>
    <p:sldId id="558" r:id="rId18"/>
    <p:sldId id="561" r:id="rId19"/>
    <p:sldId id="559" r:id="rId20"/>
    <p:sldId id="614" r:id="rId21"/>
    <p:sldId id="725" r:id="rId22"/>
    <p:sldId id="734" r:id="rId23"/>
    <p:sldId id="729" r:id="rId24"/>
    <p:sldId id="277" r:id="rId25"/>
    <p:sldId id="290" r:id="rId26"/>
    <p:sldId id="279" r:id="rId27"/>
    <p:sldId id="726" r:id="rId28"/>
    <p:sldId id="727" r:id="rId29"/>
    <p:sldId id="633" r:id="rId30"/>
    <p:sldId id="728" r:id="rId31"/>
    <p:sldId id="292" r:id="rId32"/>
    <p:sldId id="378" r:id="rId33"/>
    <p:sldId id="730" r:id="rId34"/>
    <p:sldId id="731" r:id="rId35"/>
    <p:sldId id="732" r:id="rId36"/>
    <p:sldId id="733" r:id="rId3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88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D375B-612C-4207-8D39-3F054B08B417}" type="datetimeFigureOut">
              <a:rPr lang="en-US" smtClean="0"/>
              <a:t>8/29/2024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DD0A1-759E-4490-BC96-EE7445A3C757}" type="slidenum">
              <a:rPr lang="en-US" smtClean="0"/>
              <a:t>‹#›</a:t>
            </a:fld>
            <a:endParaRPr lang="en-US"/>
          </a:p>
        </p:txBody>
      </p:sp>
    </p:spTree>
    <p:extLst>
      <p:ext uri="{BB962C8B-B14F-4D97-AF65-F5344CB8AC3E}">
        <p14:creationId xmlns:p14="http://schemas.microsoft.com/office/powerpoint/2010/main" val="329903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24</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9142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8085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289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0320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896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272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7660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9362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91298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4126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3748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05337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9359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773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6457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3782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44201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154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746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74920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7480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134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72527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72319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95464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70940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05001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2349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88632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49529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77431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03385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585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8/29/2024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8/29/2024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8/29/2024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8/29/2024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5357405"/>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222779"/>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27779"/>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dirty="0">
              <a:solidFill>
                <a:srgbClr val="FFFF00"/>
              </a:solidFill>
              <a:effectLst/>
              <a:latin typeface="+mj-lt"/>
              <a:cs typeface="Times New Roman" pitchFamily="18" charset="0"/>
            </a:endParaRPr>
          </a:p>
          <a:p>
            <a:endParaRPr lang="en-US" sz="4400" b="0" dirty="0">
              <a:solidFill>
                <a:srgbClr val="FFFF00"/>
              </a:solidFill>
              <a:effectLst/>
              <a:latin typeface="+mj-lt"/>
              <a:cs typeface="Times New Roman" pitchFamily="18" charset="0"/>
            </a:endParaRPr>
          </a:p>
          <a:p>
            <a:r>
              <a:rPr lang="en-US" sz="4400" b="0" dirty="0">
                <a:solidFill>
                  <a:srgbClr val="FFFF00"/>
                </a:solidFill>
                <a:effectLst/>
                <a:latin typeface="+mj-lt"/>
                <a:cs typeface="Times New Roman" pitchFamily="18" charset="0"/>
              </a:rPr>
              <a:t>THỨ TƯ</a:t>
            </a:r>
          </a:p>
          <a:p>
            <a:r>
              <a:rPr lang="vi-VN" sz="4400" b="0" dirty="0">
                <a:solidFill>
                  <a:srgbClr val="FFFF00"/>
                </a:solidFill>
                <a:effectLst/>
                <a:latin typeface="+mj-lt"/>
                <a:cs typeface="Times New Roman" pitchFamily="18" charset="0"/>
              </a:rPr>
              <a:t>SAU CHÚA NHẬT X</a:t>
            </a:r>
            <a:r>
              <a:rPr lang="en-US" sz="4400" b="0" dirty="0">
                <a:solidFill>
                  <a:srgbClr val="FFFF00"/>
                </a:solidFill>
                <a:effectLst/>
                <a:latin typeface="+mj-lt"/>
                <a:cs typeface="Times New Roman" pitchFamily="18" charset="0"/>
              </a:rPr>
              <a:t>XII</a:t>
            </a:r>
            <a:endParaRPr lang="vi-VN" sz="4400" b="0" dirty="0">
              <a:solidFill>
                <a:srgbClr val="FFFF00"/>
              </a:solidFill>
              <a:effectLst/>
              <a:latin typeface="+mj-lt"/>
              <a:cs typeface="Times New Roman" pitchFamily="18" charset="0"/>
            </a:endParaRPr>
          </a:p>
          <a:p>
            <a:r>
              <a:rPr lang="vi-VN" sz="4400" b="0" dirty="0">
                <a:solidFill>
                  <a:srgbClr val="FFFF00"/>
                </a:solidFill>
                <a:effectLst/>
                <a:latin typeface="+mj-lt"/>
                <a:cs typeface="Times New Roman" pitchFamily="18" charset="0"/>
              </a:rPr>
              <a:t>THƯỜNG NIÊN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666750"/>
            <a:ext cx="3810000" cy="744391"/>
          </a:xfrm>
          <a:prstGeom prst="rect">
            <a:avLst/>
          </a:prstGeom>
        </p:spPr>
      </p:pic>
      <p:sp>
        <p:nvSpPr>
          <p:cNvPr id="5" name="Rectangle 4"/>
          <p:cNvSpPr/>
          <p:nvPr/>
        </p:nvSpPr>
        <p:spPr>
          <a:xfrm>
            <a:off x="3389785" y="823501"/>
            <a:ext cx="2074870" cy="461665"/>
          </a:xfrm>
          <a:prstGeom prst="rect">
            <a:avLst/>
          </a:prstGeom>
        </p:spPr>
        <p:txBody>
          <a:bodyPr wrap="square">
            <a:spAutoFit/>
          </a:bodyPr>
          <a:lstStyle/>
          <a:p>
            <a:pPr algn="ctr"/>
            <a:r>
              <a:rPr lang="en-US" sz="1200" dirty="0" smtClean="0">
                <a:solidFill>
                  <a:srgbClr val="FFFF00"/>
                </a:solidFill>
              </a:rPr>
              <a:t>CA ĐOÀN THÁNH GIUSE</a:t>
            </a:r>
          </a:p>
          <a:p>
            <a:pPr algn="ctr"/>
            <a:r>
              <a:rPr lang="en-US" sz="1200" dirty="0" smtClean="0">
                <a:solidFill>
                  <a:srgbClr val="FFFF00"/>
                </a:solidFill>
              </a:rPr>
              <a:t>GIÁO XỨ THIÊN ÂN</a:t>
            </a:r>
            <a:endParaRPr lang="en-US" sz="1200" dirty="0"/>
          </a:p>
        </p:txBody>
      </p:sp>
    </p:spTree>
    <p:extLst>
      <p:ext uri="{BB962C8B-B14F-4D97-AF65-F5344CB8AC3E}">
        <p14:creationId xmlns:p14="http://schemas.microsoft.com/office/powerpoint/2010/main" val="1894614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7200" dirty="0" err="1">
                <a:solidFill>
                  <a:schemeClr val="bg1"/>
                </a:solidFill>
                <a:latin typeface="+mj-lt"/>
                <a:cs typeface="Times New Roman" pitchFamily="18" charset="0"/>
              </a:rPr>
              <a:t>Hạnh</a:t>
            </a:r>
            <a:r>
              <a:rPr lang="en-US" sz="7200" dirty="0">
                <a:solidFill>
                  <a:schemeClr val="bg1"/>
                </a:solidFill>
                <a:latin typeface="+mj-lt"/>
                <a:cs typeface="Times New Roman" pitchFamily="18" charset="0"/>
              </a:rPr>
              <a:t> </a:t>
            </a:r>
            <a:r>
              <a:rPr lang="en-US" sz="7200" dirty="0" err="1">
                <a:solidFill>
                  <a:schemeClr val="bg1"/>
                </a:solidFill>
                <a:latin typeface="+mj-lt"/>
                <a:cs typeface="Times New Roman" pitchFamily="18" charset="0"/>
              </a:rPr>
              <a:t>phúc</a:t>
            </a:r>
            <a:r>
              <a:rPr lang="en-US" sz="7200" dirty="0">
                <a:solidFill>
                  <a:schemeClr val="bg1"/>
                </a:solidFill>
                <a:latin typeface="+mj-lt"/>
                <a:cs typeface="Times New Roman" pitchFamily="18" charset="0"/>
              </a:rPr>
              <a:t> </a:t>
            </a:r>
            <a:r>
              <a:rPr lang="en-US" sz="7200" dirty="0" err="1">
                <a:solidFill>
                  <a:schemeClr val="bg1"/>
                </a:solidFill>
                <a:latin typeface="+mj-lt"/>
                <a:cs typeface="Times New Roman" pitchFamily="18" charset="0"/>
              </a:rPr>
              <a:t>thay</a:t>
            </a:r>
            <a:r>
              <a:rPr lang="en-US" sz="7200" dirty="0">
                <a:solidFill>
                  <a:schemeClr val="bg1"/>
                </a:solidFill>
                <a:latin typeface="+mj-lt"/>
                <a:cs typeface="Times New Roman" pitchFamily="18" charset="0"/>
              </a:rPr>
              <a:t> </a:t>
            </a:r>
            <a:r>
              <a:rPr lang="en-US" sz="7200" dirty="0" err="1">
                <a:solidFill>
                  <a:schemeClr val="bg1"/>
                </a:solidFill>
                <a:latin typeface="+mj-lt"/>
                <a:cs typeface="Times New Roman" pitchFamily="18" charset="0"/>
              </a:rPr>
              <a:t>dân</a:t>
            </a:r>
            <a:r>
              <a:rPr lang="en-US" sz="7200" dirty="0">
                <a:solidFill>
                  <a:schemeClr val="bg1"/>
                </a:solidFill>
                <a:latin typeface="+mj-lt"/>
                <a:cs typeface="Times New Roman" pitchFamily="18" charset="0"/>
              </a:rPr>
              <a:t> </a:t>
            </a:r>
            <a:r>
              <a:rPr lang="en-US" sz="7200" dirty="0" err="1">
                <a:solidFill>
                  <a:schemeClr val="bg1"/>
                </a:solidFill>
                <a:latin typeface="+mj-lt"/>
                <a:cs typeface="Times New Roman" pitchFamily="18" charset="0"/>
              </a:rPr>
              <a:t>nào</a:t>
            </a:r>
            <a:r>
              <a:rPr lang="en-US" sz="7200" dirty="0">
                <a:solidFill>
                  <a:schemeClr val="bg1"/>
                </a:solidFill>
                <a:latin typeface="+mj-lt"/>
                <a:cs typeface="Times New Roman" pitchFamily="18" charset="0"/>
              </a:rPr>
              <a:t> </a:t>
            </a:r>
            <a:r>
              <a:rPr lang="en-US" sz="7200" dirty="0" err="1">
                <a:solidFill>
                  <a:schemeClr val="bg1"/>
                </a:solidFill>
                <a:latin typeface="+mj-lt"/>
                <a:cs typeface="Times New Roman" pitchFamily="18" charset="0"/>
              </a:rPr>
              <a:t>Chúa</a:t>
            </a:r>
            <a:r>
              <a:rPr lang="en-US" sz="7200" dirty="0">
                <a:solidFill>
                  <a:schemeClr val="bg1"/>
                </a:solidFill>
                <a:latin typeface="+mj-lt"/>
                <a:cs typeface="Times New Roman" pitchFamily="18" charset="0"/>
              </a:rPr>
              <a:t> </a:t>
            </a:r>
            <a:r>
              <a:rPr lang="en-US" sz="7200" dirty="0" err="1">
                <a:solidFill>
                  <a:schemeClr val="bg1"/>
                </a:solidFill>
                <a:latin typeface="+mj-lt"/>
                <a:cs typeface="Times New Roman" pitchFamily="18" charset="0"/>
              </a:rPr>
              <a:t>chọn</a:t>
            </a:r>
            <a:r>
              <a:rPr lang="en-US" sz="7200" dirty="0">
                <a:solidFill>
                  <a:schemeClr val="bg1"/>
                </a:solidFill>
                <a:latin typeface="+mj-lt"/>
                <a:cs typeface="Times New Roman" pitchFamily="18" charset="0"/>
              </a:rPr>
              <a:t> </a:t>
            </a:r>
            <a:r>
              <a:rPr lang="en-US" sz="7200" dirty="0" err="1">
                <a:solidFill>
                  <a:schemeClr val="bg1"/>
                </a:solidFill>
                <a:latin typeface="+mj-lt"/>
                <a:cs typeface="Times New Roman" pitchFamily="18" charset="0"/>
              </a:rPr>
              <a:t>làm</a:t>
            </a:r>
            <a:r>
              <a:rPr lang="en-US" sz="7200" dirty="0">
                <a:solidFill>
                  <a:schemeClr val="bg1"/>
                </a:solidFill>
                <a:latin typeface="+mj-lt"/>
                <a:cs typeface="Times New Roman" pitchFamily="18" charset="0"/>
              </a:rPr>
              <a:t> </a:t>
            </a:r>
            <a:r>
              <a:rPr lang="en-US" sz="7200" dirty="0" err="1">
                <a:solidFill>
                  <a:schemeClr val="bg1"/>
                </a:solidFill>
                <a:latin typeface="+mj-lt"/>
                <a:cs typeface="Times New Roman" pitchFamily="18" charset="0"/>
              </a:rPr>
              <a:t>gia</a:t>
            </a:r>
            <a:r>
              <a:rPr lang="en-US" sz="7200" dirty="0">
                <a:solidFill>
                  <a:schemeClr val="bg1"/>
                </a:solidFill>
                <a:latin typeface="+mj-lt"/>
                <a:cs typeface="Times New Roman" pitchFamily="18" charset="0"/>
              </a:rPr>
              <a:t> </a:t>
            </a:r>
            <a:r>
              <a:rPr lang="en-US" sz="7200" dirty="0" err="1">
                <a:solidFill>
                  <a:schemeClr val="bg1"/>
                </a:solidFill>
                <a:latin typeface="+mj-lt"/>
                <a:cs typeface="Times New Roman" pitchFamily="18" charset="0"/>
              </a:rPr>
              <a:t>nghiệp</a:t>
            </a:r>
            <a:r>
              <a:rPr lang="en-US" sz="7200" dirty="0">
                <a:solidFill>
                  <a:schemeClr val="bg1"/>
                </a:solidFill>
                <a:latin typeface="+mj-lt"/>
                <a:cs typeface="Times New Roman" pitchFamily="18" charset="0"/>
              </a:rPr>
              <a:t>.</a:t>
            </a:r>
            <a:endParaRPr lang="en-US" sz="7200" b="0" dirty="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9191" y="361950"/>
            <a:ext cx="382905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2475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000" dirty="0">
                <a:solidFill>
                  <a:schemeClr val="bg1"/>
                </a:solidFill>
                <a:latin typeface="+mj-lt"/>
                <a:cs typeface="Times New Roman" pitchFamily="18" charset="0"/>
              </a:rPr>
              <a:t>Chúa sai tôi đi loan báo Tin Mừng cho kẻ nghèo hèn, công bố cho kẻ bị giam cầm biết họ được tha.</a:t>
            </a:r>
            <a:endParaRPr lang="en-US" sz="6000" b="0" dirty="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653750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803527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82870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938992"/>
          </a:xfrm>
          <a:prstGeom prst="rect">
            <a:avLst/>
          </a:prstGeom>
        </p:spPr>
        <p:txBody>
          <a:bodyPr wrap="square">
            <a:spAutoFit/>
          </a:bodyPr>
          <a:lstStyle/>
          <a:p>
            <a:pPr algn="ctr"/>
            <a:r>
              <a:rPr lang="en-US" sz="4400" b="1" dirty="0">
                <a:solidFill>
                  <a:srgbClr val="FFFF00"/>
                </a:solidFill>
              </a:rPr>
              <a:t>TÌNH YÊU MẾN</a:t>
            </a:r>
            <a:r>
              <a:rPr lang="en-US" sz="6600" dirty="0"/>
              <a:t/>
            </a:r>
            <a:br>
              <a:rPr lang="en-US" sz="6600" dirty="0"/>
            </a:br>
            <a:r>
              <a:rPr lang="en-US" sz="2800" dirty="0">
                <a:solidFill>
                  <a:schemeClr val="bg1"/>
                </a:solidFill>
              </a:rPr>
              <a:t>Cao </a:t>
            </a:r>
            <a:r>
              <a:rPr lang="en-US" sz="2800" dirty="0" err="1">
                <a:solidFill>
                  <a:schemeClr val="bg1"/>
                </a:solidFill>
              </a:rPr>
              <a:t>Huy</a:t>
            </a:r>
            <a:r>
              <a:rPr lang="en-US" sz="2800" dirty="0">
                <a:solidFill>
                  <a:schemeClr val="bg1"/>
                </a:solidFill>
              </a:rPr>
              <a:t> </a:t>
            </a:r>
            <a:r>
              <a:rPr lang="en-US" sz="2800" dirty="0" err="1">
                <a:solidFill>
                  <a:schemeClr val="bg1"/>
                </a:solidFill>
              </a:rPr>
              <a:t>Hoàng</a:t>
            </a:r>
            <a:r>
              <a:rPr lang="en-US" sz="6600" dirty="0"/>
              <a:t/>
            </a:r>
            <a:br>
              <a:rPr lang="en-US" sz="6600" dirty="0"/>
            </a:br>
            <a:endParaRPr lang="en-US" sz="4800" b="1" i="1"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8180" y="3710399"/>
            <a:ext cx="3810000" cy="744391"/>
          </a:xfrm>
          <a:prstGeom prst="rect">
            <a:avLst/>
          </a:prstGeom>
        </p:spPr>
      </p:pic>
      <p:sp>
        <p:nvSpPr>
          <p:cNvPr id="6" name="Rectangle 5"/>
          <p:cNvSpPr/>
          <p:nvPr/>
        </p:nvSpPr>
        <p:spPr>
          <a:xfrm>
            <a:off x="5363365" y="3867150"/>
            <a:ext cx="2074870" cy="461665"/>
          </a:xfrm>
          <a:prstGeom prst="rect">
            <a:avLst/>
          </a:prstGeom>
        </p:spPr>
        <p:txBody>
          <a:bodyPr wrap="square">
            <a:spAutoFit/>
          </a:bodyPr>
          <a:lstStyle/>
          <a:p>
            <a:pPr algn="ctr"/>
            <a:r>
              <a:rPr lang="en-US" sz="1200" dirty="0" smtClean="0">
                <a:solidFill>
                  <a:srgbClr val="FFFF00"/>
                </a:solidFill>
              </a:rPr>
              <a:t>CA ĐOÀN THÁNH GIUSE</a:t>
            </a:r>
          </a:p>
          <a:p>
            <a:pPr algn="ctr"/>
            <a:r>
              <a:rPr lang="en-US" sz="1200" dirty="0" smtClean="0">
                <a:solidFill>
                  <a:srgbClr val="FFFF00"/>
                </a:solidFill>
              </a:rPr>
              <a:t>GIÁO XỨ THIÊN ÂN</a:t>
            </a:r>
            <a:endParaRPr lang="en-US" sz="1200" dirty="0"/>
          </a:p>
        </p:txBody>
      </p:sp>
    </p:spTree>
    <p:extLst>
      <p:ext uri="{BB962C8B-B14F-4D97-AF65-F5344CB8AC3E}">
        <p14:creationId xmlns:p14="http://schemas.microsoft.com/office/powerpoint/2010/main" val="1235855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Tk1:</a:t>
            </a:r>
            <a:r>
              <a:rPr lang="en-US" sz="4800" b="0" dirty="0">
                <a:solidFill>
                  <a:schemeClr val="bg1"/>
                </a:solidFill>
                <a:effectLst/>
              </a:rPr>
              <a:t> </a:t>
            </a:r>
            <a:r>
              <a:rPr lang="vi-VN" sz="4800" dirty="0">
                <a:solidFill>
                  <a:schemeClr val="bg1"/>
                </a:solidFill>
              </a:rPr>
              <a:t>Cuộc đời này con có gì mà dâng Chúa đâu. Những luống cày sâu trời tối mau cha chưa kịp về; Mẹ bận rộn từng ngày lo no cơm ấm áo; Có chi đâu Ngài ơi có chi dâng Ngài.</a:t>
            </a:r>
            <a:endParaRPr lang="en-US" sz="48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Con xin tiến dâng lên tình yêu mến nhờ những hy sinh được êm ấm gia đình. Con xin tiến dâng lên tình yêu mến, nguyện Chúa đoái thương gia đình con được bình yên.</a:t>
            </a:r>
            <a:endParaRPr lang="en-US" sz="48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latin typeface="+mj-lt"/>
              </a:rPr>
              <a:t>Tk2:</a:t>
            </a:r>
            <a:r>
              <a:rPr lang="en-US" sz="4800" b="0" dirty="0">
                <a:solidFill>
                  <a:srgbClr val="FFFF00"/>
                </a:solidFill>
                <a:effectLst/>
                <a:latin typeface="+mj-lt"/>
              </a:rPr>
              <a:t> </a:t>
            </a:r>
            <a:r>
              <a:rPr lang="vi-VN" sz="4800" dirty="0">
                <a:solidFill>
                  <a:schemeClr val="bg1"/>
                </a:solidFill>
              </a:rPr>
              <a:t>Đời tuyệt vời luôn thắm nồng tình yêu thiết tha. Gương sáng mẹ cha ngày tháng qua luôn luôn hiền hoà; Mẹ dặn dò đừng buồn nhau không vui mái ấm. Mến yêu nhau đẹp sao lễ dâng lên Ngài.</a:t>
            </a:r>
          </a:p>
        </p:txBody>
      </p:sp>
    </p:spTree>
    <p:extLst>
      <p:ext uri="{BB962C8B-B14F-4D97-AF65-F5344CB8AC3E}">
        <p14:creationId xmlns:p14="http://schemas.microsoft.com/office/powerpoint/2010/main" val="2199709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Con xin tiến dâng lên tình yêu mến nhờ những hy sinh được êm ấm gia đình. Con xin tiến dâng lên tình yêu mến, nguyện Chúa đoái thương gia đình con được bình yên.</a:t>
            </a:r>
            <a:endParaRPr lang="en-US" sz="4800" b="0" dirty="0">
              <a:solidFill>
                <a:schemeClr val="bg1"/>
              </a:solidFill>
              <a:effectLst/>
            </a:endParaRPr>
          </a:p>
        </p:txBody>
      </p:sp>
    </p:spTree>
    <p:extLst>
      <p:ext uri="{BB962C8B-B14F-4D97-AF65-F5344CB8AC3E}">
        <p14:creationId xmlns:p14="http://schemas.microsoft.com/office/powerpoint/2010/main" val="809677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5348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873757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715442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6000" b="1" dirty="0">
                <a:solidFill>
                  <a:srgbClr val="FFFF00"/>
                </a:solidFill>
              </a:rPr>
              <a:t>CÓ CHÚA TRONG ĐỜI</a:t>
            </a:r>
            <a:r>
              <a:rPr lang="en-US" sz="6600" dirty="0"/>
              <a:t/>
            </a:r>
            <a:br>
              <a:rPr lang="en-US" sz="6600" dirty="0"/>
            </a:br>
            <a:r>
              <a:rPr lang="en-US" dirty="0" err="1">
                <a:solidFill>
                  <a:schemeClr val="bg1"/>
                </a:solidFill>
              </a:rPr>
              <a:t>Giang</a:t>
            </a:r>
            <a:r>
              <a:rPr lang="en-US" dirty="0">
                <a:solidFill>
                  <a:schemeClr val="bg1"/>
                </a:solidFill>
              </a:rPr>
              <a:t> </a:t>
            </a:r>
            <a:r>
              <a:rPr lang="en-US" dirty="0" err="1">
                <a:solidFill>
                  <a:schemeClr val="bg1"/>
                </a:solidFill>
              </a:rPr>
              <a:t>Ân</a:t>
            </a:r>
            <a:endParaRPr lang="en-US" sz="9600" b="0" i="1" dirty="0">
              <a:solidFill>
                <a:schemeClr val="bg1"/>
              </a:solidFill>
              <a:effectLst/>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943350"/>
            <a:ext cx="3810000"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8784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101" y="0"/>
            <a:ext cx="9144000" cy="5143499"/>
          </a:xfrm>
        </p:spPr>
        <p:txBody>
          <a:bodyPr>
            <a:noAutofit/>
          </a:bodyPr>
          <a:lstStyle/>
          <a:p>
            <a:pPr algn="just" fontAlgn="base"/>
            <a:r>
              <a:rPr lang="en-US" sz="4200" b="0" u="sng" dirty="0">
                <a:solidFill>
                  <a:srgbClr val="FFFF00"/>
                </a:solidFill>
                <a:effectLst/>
              </a:rPr>
              <a:t>Tk1:</a:t>
            </a:r>
            <a:r>
              <a:rPr lang="en-US" sz="4200" b="0" dirty="0">
                <a:solidFill>
                  <a:schemeClr val="bg1"/>
                </a:solidFill>
                <a:effectLst/>
              </a:rPr>
              <a:t> </a:t>
            </a:r>
            <a:r>
              <a:rPr lang="vi-VN" sz="4200" dirty="0">
                <a:solidFill>
                  <a:schemeClr val="bg1"/>
                </a:solidFill>
              </a:rPr>
              <a:t>Lời cầu kinh dâng trong đêm tối, khi tâm hồn con đang bối rối, Chúa ơi con biết đâu đường đời, chập chùng muôn lối con đi, ngại ngùng chân bước ngày mai. Lạy Thiên Chúa xin xót thương con, xót thương con bao đắng cay tội đời. Nguyện cầu xin Chúa ban ơn, cho đời con kiên vững niềm tin.</a:t>
            </a:r>
            <a:endParaRPr lang="en-US" sz="42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b="0" dirty="0">
                <a:solidFill>
                  <a:schemeClr val="bg1"/>
                </a:solidFill>
                <a:effectLst/>
              </a:rPr>
              <a:t> </a:t>
            </a:r>
            <a:r>
              <a:rPr lang="vi-VN" dirty="0">
                <a:solidFill>
                  <a:schemeClr val="bg1"/>
                </a:solidFill>
              </a:rPr>
              <a:t>Có Chúa đến trong đời tình yêu vươn sức sống, bình an dâng ngập tràn, đời con vui sướng có Ngài, vì bàn tay Chúa dẫn đưa. Có Chúa đến trong đời nhịp chân con tiến bước, khổ đau tuy ngập hồn, mà không xao xuyến cõi lòng, vì con tin có Chúa luôn.</a:t>
            </a:r>
            <a:endParaRPr lang="en-US"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0" u="sng" dirty="0">
                <a:solidFill>
                  <a:srgbClr val="FFFF00"/>
                </a:solidFill>
                <a:effectLst/>
              </a:rPr>
              <a:t>Tk2:</a:t>
            </a:r>
            <a:r>
              <a:rPr lang="en-US" sz="4200" b="0" dirty="0">
                <a:solidFill>
                  <a:schemeClr val="bg1"/>
                </a:solidFill>
                <a:effectLst/>
              </a:rPr>
              <a:t> </a:t>
            </a:r>
            <a:r>
              <a:rPr lang="vi-VN" sz="4200" dirty="0">
                <a:solidFill>
                  <a:schemeClr val="bg1"/>
                </a:solidFill>
              </a:rPr>
              <a:t>Lời cầu kinh dâng trong đêm tối, xin cho đời con như muối men, trở nên như đuốc thiêng rạng ngời. Trần đời sóng gió con đi, ngại gì bao nỗi hiểm nguy. Vì con biết có Chúa bên con, dẫn đưa con ngay lúc con tưởng rằng: một mình con bước cô đơn, nhưng ngờ đâu Chúa vẫn kề bên.</a:t>
            </a:r>
            <a:endParaRPr lang="en-US" sz="4200" b="0" dirty="0">
              <a:solidFill>
                <a:schemeClr val="bg1"/>
              </a:solidFill>
              <a:effectLst/>
            </a:endParaRPr>
          </a:p>
        </p:txBody>
      </p:sp>
    </p:spTree>
    <p:extLst>
      <p:ext uri="{BB962C8B-B14F-4D97-AF65-F5344CB8AC3E}">
        <p14:creationId xmlns:p14="http://schemas.microsoft.com/office/powerpoint/2010/main" val="956656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b="0" dirty="0">
                <a:solidFill>
                  <a:schemeClr val="bg1"/>
                </a:solidFill>
                <a:effectLst/>
              </a:rPr>
              <a:t> </a:t>
            </a:r>
            <a:r>
              <a:rPr lang="vi-VN" dirty="0">
                <a:solidFill>
                  <a:schemeClr val="bg1"/>
                </a:solidFill>
              </a:rPr>
              <a:t>Có Chúa đến trong đời tình yêu vươn sức sống, bình an dâng ngập tràn, đời con vui sướng có Ngài, vì bàn tay Chúa dẫn đưa. Có Chúa đến trong đời nhịp chân con tiến bước, khổ đau tuy ngập hồn, mà không xao xuyến cõi lòng, vì con tin có Chúa luôn.</a:t>
            </a:r>
            <a:endParaRPr lang="en-US" b="0" dirty="0">
              <a:solidFill>
                <a:schemeClr val="bg1"/>
              </a:solidFill>
              <a:effectLst/>
            </a:endParaRPr>
          </a:p>
        </p:txBody>
      </p:sp>
    </p:spTree>
    <p:extLst>
      <p:ext uri="{BB962C8B-B14F-4D97-AF65-F5344CB8AC3E}">
        <p14:creationId xmlns:p14="http://schemas.microsoft.com/office/powerpoint/2010/main" val="593003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u="sng" dirty="0">
                <a:solidFill>
                  <a:srgbClr val="FFFF00"/>
                </a:solidFill>
              </a:rPr>
              <a:t>T</a:t>
            </a:r>
            <a:r>
              <a:rPr lang="en-US" sz="4200" b="0" u="sng" dirty="0">
                <a:solidFill>
                  <a:srgbClr val="FFFF00"/>
                </a:solidFill>
                <a:effectLst/>
              </a:rPr>
              <a:t>k3:</a:t>
            </a:r>
            <a:r>
              <a:rPr lang="en-US" sz="4200" b="0" dirty="0">
                <a:solidFill>
                  <a:schemeClr val="bg1"/>
                </a:solidFill>
                <a:effectLst/>
              </a:rPr>
              <a:t> </a:t>
            </a:r>
            <a:r>
              <a:rPr lang="vi-VN" sz="4200" dirty="0">
                <a:solidFill>
                  <a:schemeClr val="bg1"/>
                </a:solidFill>
              </a:rPr>
              <a:t>Lời chân thành con dâng lên Chúa, xin cho đời con không hoen úa, dẫu cho bao đổi thay cuộc đời. Tình Ngài yêu mến con luôn, dạt dào như thác đổ tuôn. Từng cơn sóng cứ mãi xô đi, sóng xô đi bao lắng lo trần đời. Để lời con hát trên môi, cho tình yêu chan chứa đầy vơi.</a:t>
            </a:r>
            <a:endParaRPr lang="en-US" sz="4200" b="0" dirty="0">
              <a:solidFill>
                <a:schemeClr val="bg1"/>
              </a:solidFill>
              <a:effectLst/>
            </a:endParaRPr>
          </a:p>
        </p:txBody>
      </p:sp>
    </p:spTree>
    <p:extLst>
      <p:ext uri="{BB962C8B-B14F-4D97-AF65-F5344CB8AC3E}">
        <p14:creationId xmlns:p14="http://schemas.microsoft.com/office/powerpoint/2010/main" val="2452168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b="0" dirty="0">
                <a:solidFill>
                  <a:schemeClr val="bg1"/>
                </a:solidFill>
                <a:effectLst/>
              </a:rPr>
              <a:t> </a:t>
            </a:r>
            <a:r>
              <a:rPr lang="vi-VN" dirty="0">
                <a:solidFill>
                  <a:schemeClr val="bg1"/>
                </a:solidFill>
              </a:rPr>
              <a:t>Có Chúa đến trong đời tình yêu vươn sức sống, bình an dâng ngập tràn, đời con vui sướng có Ngài, vì bàn tay Chúa dẫn đưa. Có Chúa đến trong đời nhịp chân con tiến bước, khổ đau tuy ngập hồn, mà không xao xuyến cõi lòng, vì con tin có Chúa luôn.</a:t>
            </a:r>
            <a:endParaRPr lang="en-US" b="0" dirty="0">
              <a:solidFill>
                <a:schemeClr val="bg1"/>
              </a:solidFill>
              <a:effectLst/>
            </a:endParaRPr>
          </a:p>
        </p:txBody>
      </p:sp>
    </p:spTree>
    <p:extLst>
      <p:ext uri="{BB962C8B-B14F-4D97-AF65-F5344CB8AC3E}">
        <p14:creationId xmlns:p14="http://schemas.microsoft.com/office/powerpoint/2010/main" val="2073874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49319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766208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095749"/>
          </a:xfrm>
        </p:spPr>
        <p:txBody>
          <a:bodyPr>
            <a:normAutofit/>
          </a:bodyPr>
          <a:lstStyle/>
          <a:p>
            <a:r>
              <a:rPr lang="en-US" sz="6000" b="0" dirty="0">
                <a:solidFill>
                  <a:srgbClr val="FFFF00"/>
                </a:solidFill>
                <a:effectLst/>
                <a:latin typeface="+mj-lt"/>
              </a:rPr>
              <a:t>Ca </a:t>
            </a:r>
            <a:r>
              <a:rPr lang="en-US" sz="6000" b="0" dirty="0" err="1">
                <a:solidFill>
                  <a:srgbClr val="FFFF00"/>
                </a:solidFill>
                <a:effectLst/>
                <a:latin typeface="+mj-lt"/>
              </a:rPr>
              <a:t>Nhập</a:t>
            </a:r>
            <a:r>
              <a:rPr lang="en-US" sz="6000" b="0" dirty="0">
                <a:solidFill>
                  <a:srgbClr val="FFFF00"/>
                </a:solidFill>
                <a:effectLst/>
                <a:latin typeface="+mj-lt"/>
              </a:rPr>
              <a:t> </a:t>
            </a:r>
            <a:r>
              <a:rPr lang="en-US" sz="6000" b="0" dirty="0" err="1">
                <a:solidFill>
                  <a:srgbClr val="FFFF00"/>
                </a:solidFill>
                <a:effectLst/>
                <a:latin typeface="+mj-lt"/>
              </a:rPr>
              <a:t>Lễ</a:t>
            </a:r>
            <a:r>
              <a:rPr lang="en-US" sz="6000" b="0" dirty="0">
                <a:solidFill>
                  <a:srgbClr val="FFFF00"/>
                </a:solidFill>
                <a:effectLst/>
                <a:latin typeface="+mj-lt"/>
              </a:rPr>
              <a:t/>
            </a:r>
            <a:br>
              <a:rPr lang="en-US" sz="6000" b="0" dirty="0">
                <a:solidFill>
                  <a:srgbClr val="FFFF00"/>
                </a:solidFill>
                <a:effectLst/>
                <a:latin typeface="+mj-lt"/>
              </a:rPr>
            </a:br>
            <a:r>
              <a:rPr lang="en-US" sz="6000" dirty="0">
                <a:solidFill>
                  <a:srgbClr val="FFFF00"/>
                </a:solidFill>
              </a:rPr>
              <a:t>CHUNG MỘT NIỀM TIN</a:t>
            </a:r>
            <a:r>
              <a:rPr lang="en-US" dirty="0"/>
              <a:t/>
            </a:r>
            <a:br>
              <a:rPr lang="en-US" dirty="0"/>
            </a:br>
            <a:r>
              <a:rPr lang="en-US" dirty="0"/>
              <a:t> </a:t>
            </a:r>
            <a:r>
              <a:rPr lang="en-US" dirty="0" err="1">
                <a:solidFill>
                  <a:schemeClr val="bg1"/>
                </a:solidFill>
              </a:rPr>
              <a:t>Đỗ</a:t>
            </a:r>
            <a:r>
              <a:rPr lang="en-US" dirty="0">
                <a:solidFill>
                  <a:schemeClr val="bg1"/>
                </a:solidFill>
              </a:rPr>
              <a:t> </a:t>
            </a:r>
            <a:r>
              <a:rPr lang="en-US" dirty="0" err="1">
                <a:solidFill>
                  <a:schemeClr val="bg1"/>
                </a:solidFill>
              </a:rPr>
              <a:t>Vy</a:t>
            </a:r>
            <a:r>
              <a:rPr lang="en-US" dirty="0">
                <a:solidFill>
                  <a:schemeClr val="bg1"/>
                </a:solidFill>
              </a:rPr>
              <a:t> </a:t>
            </a:r>
            <a:r>
              <a:rPr lang="en-US" dirty="0" err="1">
                <a:solidFill>
                  <a:schemeClr val="bg1"/>
                </a:solidFill>
              </a:rPr>
              <a:t>Hạ</a:t>
            </a:r>
            <a:endParaRPr lang="en-US" sz="6000" b="0" i="1" dirty="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3576" y="3495156"/>
            <a:ext cx="3810000" cy="744391"/>
          </a:xfrm>
          <a:prstGeom prst="rect">
            <a:avLst/>
          </a:prstGeom>
        </p:spPr>
      </p:pic>
      <p:sp>
        <p:nvSpPr>
          <p:cNvPr id="4" name="Rectangle 3"/>
          <p:cNvSpPr/>
          <p:nvPr/>
        </p:nvSpPr>
        <p:spPr>
          <a:xfrm>
            <a:off x="3578761" y="3651907"/>
            <a:ext cx="2074870" cy="461665"/>
          </a:xfrm>
          <a:prstGeom prst="rect">
            <a:avLst/>
          </a:prstGeom>
        </p:spPr>
        <p:txBody>
          <a:bodyPr wrap="square">
            <a:spAutoFit/>
          </a:bodyPr>
          <a:lstStyle/>
          <a:p>
            <a:pPr algn="ctr"/>
            <a:r>
              <a:rPr lang="en-US" sz="1200" dirty="0" smtClean="0">
                <a:solidFill>
                  <a:srgbClr val="FFFF00"/>
                </a:solidFill>
              </a:rPr>
              <a:t>CA ĐOÀN THÁNH GIUSE</a:t>
            </a:r>
          </a:p>
          <a:p>
            <a:pPr algn="ctr"/>
            <a:r>
              <a:rPr lang="en-US" sz="1200" dirty="0" smtClean="0">
                <a:solidFill>
                  <a:srgbClr val="FFFF00"/>
                </a:solidFill>
              </a:rPr>
              <a:t>GIÁO XỨ THIÊN ÂN</a:t>
            </a:r>
            <a:endParaRPr lang="en-US" sz="1200" dirty="0"/>
          </a:p>
        </p:txBody>
      </p:sp>
    </p:spTree>
    <p:extLst>
      <p:ext uri="{BB962C8B-B14F-4D97-AF65-F5344CB8AC3E}">
        <p14:creationId xmlns:p14="http://schemas.microsoft.com/office/powerpoint/2010/main" val="1148415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 y="-38100"/>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dirty="0" err="1">
                <a:solidFill>
                  <a:srgbClr val="FFFF00"/>
                </a:solidFill>
              </a:rPr>
              <a:t>Kết</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vi-VN" sz="7200" b="1" dirty="0">
                <a:solidFill>
                  <a:schemeClr val="bg1"/>
                </a:solidFill>
              </a:rPr>
              <a:t>NGƯỜI CHA HIỀN</a:t>
            </a:r>
            <a:r>
              <a:rPr lang="vi-VN" sz="4800" b="1" dirty="0">
                <a:solidFill>
                  <a:schemeClr val="bg1"/>
                </a:solidFill>
              </a:rPr>
              <a:t/>
            </a:r>
            <a:br>
              <a:rPr lang="vi-VN" sz="4800" b="1" dirty="0">
                <a:solidFill>
                  <a:schemeClr val="bg1"/>
                </a:solidFill>
              </a:rPr>
            </a:br>
            <a:r>
              <a:rPr lang="vi-VN" sz="4800" b="1" dirty="0">
                <a:solidFill>
                  <a:schemeClr val="bg1"/>
                </a:solidFill>
              </a:rPr>
              <a:t>Hồng Trần - Phạm Đình Đài</a:t>
            </a:r>
            <a:endParaRPr lang="en-US" sz="9600" b="0" i="1" dirty="0">
              <a:solidFill>
                <a:schemeClr val="bg1"/>
              </a:solidFill>
              <a:effectLst/>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019550"/>
            <a:ext cx="3810000"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9052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101" y="0"/>
            <a:ext cx="9144000" cy="5143499"/>
          </a:xfrm>
        </p:spPr>
        <p:txBody>
          <a:bodyPr>
            <a:noAutofit/>
          </a:bodyPr>
          <a:lstStyle/>
          <a:p>
            <a:pPr algn="just" fontAlgn="base"/>
            <a:r>
              <a:rPr lang="en-US" sz="4200" u="sng" dirty="0">
                <a:solidFill>
                  <a:srgbClr val="FFFF00"/>
                </a:solidFill>
              </a:rPr>
              <a:t>***</a:t>
            </a:r>
            <a:r>
              <a:rPr lang="en-US" sz="4200" b="0" u="sng" dirty="0">
                <a:solidFill>
                  <a:srgbClr val="FFFF00"/>
                </a:solidFill>
                <a:effectLst/>
              </a:rPr>
              <a:t>:</a:t>
            </a:r>
            <a:r>
              <a:rPr lang="en-US" sz="4200" b="0" dirty="0">
                <a:solidFill>
                  <a:schemeClr val="bg1"/>
                </a:solidFill>
                <a:effectLst/>
              </a:rPr>
              <a:t> </a:t>
            </a:r>
            <a:r>
              <a:rPr lang="vi-VN" dirty="0">
                <a:solidFill>
                  <a:schemeClr val="bg1"/>
                </a:solidFill>
              </a:rPr>
              <a:t>Giu-se Danh Ngài là Cha công chính xưa là bạn Đức Nữ Trinh nay hiển vinh trên nơi Thiên Đình. Giu-se xin Ngài làm Cha con cái xin Ngài ngày tháng dẫn đưa hộ phù cho các gia đình.</a:t>
            </a:r>
            <a:endParaRPr lang="en-US" sz="4200" b="0" dirty="0">
              <a:solidFill>
                <a:schemeClr val="bg1"/>
              </a:solidFill>
              <a:effectLst/>
            </a:endParaRPr>
          </a:p>
        </p:txBody>
      </p:sp>
    </p:spTree>
    <p:extLst>
      <p:ext uri="{BB962C8B-B14F-4D97-AF65-F5344CB8AC3E}">
        <p14:creationId xmlns:p14="http://schemas.microsoft.com/office/powerpoint/2010/main" val="327098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rPr>
              <a:t>***</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Giu-se xin Ngài dủ thương chúng con. Ban ơn hộ phù các gia đình. Cho Cha mẹ hiền con ngoan một niềm cả nhà tình yêu Chúa xin được trung kiên.</a:t>
            </a:r>
            <a:endParaRPr lang="en-US" sz="4800" b="0" dirty="0">
              <a:solidFill>
                <a:schemeClr val="bg1"/>
              </a:solidFill>
              <a:effectLst/>
            </a:endParaRPr>
          </a:p>
        </p:txBody>
      </p:sp>
    </p:spTree>
    <p:extLst>
      <p:ext uri="{BB962C8B-B14F-4D97-AF65-F5344CB8AC3E}">
        <p14:creationId xmlns:p14="http://schemas.microsoft.com/office/powerpoint/2010/main" val="37790784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4144821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u="sng" dirty="0">
                <a:solidFill>
                  <a:srgbClr val="FFFF00"/>
                </a:solidFill>
                <a:latin typeface="+mj-lt"/>
              </a:rPr>
              <a:t>T</a:t>
            </a:r>
            <a:r>
              <a:rPr lang="en-US" sz="6000" b="0" u="sng" dirty="0">
                <a:solidFill>
                  <a:srgbClr val="FFFF00"/>
                </a:solidFill>
                <a:effectLst/>
                <a:latin typeface="+mj-lt"/>
              </a:rPr>
              <a:t>k1</a:t>
            </a:r>
            <a:r>
              <a:rPr lang="vi-VN" sz="6000" b="0" u="sng" dirty="0">
                <a:solidFill>
                  <a:srgbClr val="FFFF00"/>
                </a:solidFill>
                <a:effectLst/>
                <a:latin typeface="+mj-lt"/>
              </a:rPr>
              <a:t>:</a:t>
            </a:r>
            <a:r>
              <a:rPr lang="vi-VN" sz="6000" b="0" dirty="0">
                <a:solidFill>
                  <a:schemeClr val="bg1"/>
                </a:solidFill>
                <a:effectLst/>
                <a:latin typeface="+mj-lt"/>
              </a:rPr>
              <a:t> </a:t>
            </a:r>
            <a:r>
              <a:rPr lang="vi-VN" sz="5000" dirty="0">
                <a:solidFill>
                  <a:schemeClr val="bg1"/>
                </a:solidFill>
                <a:latin typeface="+mj-lt"/>
              </a:rPr>
              <a:t>Chung một niềm tin chúng con sum họp về đây. Quanh bàn thờ Cha dâng lên lời kinh thánh ái. Cám tạ hồng ân Cha đã khứng ban đêm ngày Giữ gìn hồn thơ trong trắng như huệ thắm tươi. </a:t>
            </a:r>
            <a:endParaRPr lang="vi-VN" sz="5000" b="0" dirty="0">
              <a:solidFill>
                <a:schemeClr val="bg1"/>
              </a:solidFill>
              <a:effectLst/>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err="1">
                <a:solidFill>
                  <a:srgbClr val="FFFF00"/>
                </a:solidFill>
                <a:effectLst/>
                <a:latin typeface="+mj-lt"/>
              </a:rPr>
              <a:t>Đk</a:t>
            </a:r>
            <a:r>
              <a:rPr lang="vi-VN" sz="5400" b="0" u="sng" dirty="0">
                <a:solidFill>
                  <a:srgbClr val="FFFF00"/>
                </a:solidFill>
                <a:effectLst/>
                <a:latin typeface="+mj-lt"/>
              </a:rPr>
              <a:t>:</a:t>
            </a:r>
            <a:r>
              <a:rPr lang="vi-VN" sz="5400" b="0" dirty="0">
                <a:solidFill>
                  <a:schemeClr val="bg1"/>
                </a:solidFill>
                <a:effectLst/>
                <a:latin typeface="+mj-lt"/>
              </a:rPr>
              <a:t> </a:t>
            </a:r>
            <a:r>
              <a:rPr lang="vi-VN" sz="5400" dirty="0">
                <a:solidFill>
                  <a:schemeClr val="bg1"/>
                </a:solidFill>
                <a:latin typeface="+mj-lt"/>
              </a:rPr>
              <a:t>Al-le-lu-ia Al-le-lu-ia. Bao uy quyền vinh dự thuộc về Chúa chúng ta. Khắp thế giới muôn người, khắp trái đất muôn loài. Hãy ca ngợi tình Ngài chan hoà ngàn nơi. </a:t>
            </a:r>
          </a:p>
        </p:txBody>
      </p:sp>
    </p:spTree>
    <p:extLst>
      <p:ext uri="{BB962C8B-B14F-4D97-AF65-F5344CB8AC3E}">
        <p14:creationId xmlns:p14="http://schemas.microsoft.com/office/powerpoint/2010/main" val="151990617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000" u="sng" dirty="0">
                <a:solidFill>
                  <a:srgbClr val="FFFF00"/>
                </a:solidFill>
                <a:latin typeface="+mj-lt"/>
              </a:rPr>
              <a:t>T</a:t>
            </a:r>
            <a:r>
              <a:rPr lang="en-US" sz="5000" b="0" u="sng" dirty="0">
                <a:solidFill>
                  <a:srgbClr val="FFFF00"/>
                </a:solidFill>
                <a:effectLst/>
                <a:latin typeface="+mj-lt"/>
              </a:rPr>
              <a:t>k2</a:t>
            </a:r>
            <a:r>
              <a:rPr lang="vi-VN" sz="5000" b="0" u="sng" dirty="0">
                <a:solidFill>
                  <a:srgbClr val="FFFF00"/>
                </a:solidFill>
                <a:effectLst/>
                <a:latin typeface="+mj-lt"/>
              </a:rPr>
              <a:t>:</a:t>
            </a:r>
            <a:r>
              <a:rPr lang="vi-VN" sz="5000" b="0" dirty="0">
                <a:solidFill>
                  <a:schemeClr val="bg1"/>
                </a:solidFill>
                <a:effectLst/>
                <a:latin typeface="+mj-lt"/>
              </a:rPr>
              <a:t> </a:t>
            </a:r>
            <a:r>
              <a:rPr lang="vi-VN" sz="5000" dirty="0">
                <a:solidFill>
                  <a:schemeClr val="bg1"/>
                </a:solidFill>
                <a:latin typeface="+mj-lt"/>
              </a:rPr>
              <a:t>Con cùng một Cha, chúng con chung một Thần Linh. Qui tụ về đây chia nhau cùng một tấm bánh. Nơi bàn Tiệc Thánh, Con Chúa hiến dâng thân mình. Để làm thần lương nuôi sống linh hồn thế nhân</a:t>
            </a:r>
            <a:r>
              <a:rPr lang="en-US" sz="5000" dirty="0">
                <a:solidFill>
                  <a:schemeClr val="bg1"/>
                </a:solidFill>
                <a:latin typeface="+mj-lt"/>
              </a:rPr>
              <a:t>.</a:t>
            </a:r>
            <a:endParaRPr lang="vi-VN" sz="5000" dirty="0">
              <a:solidFill>
                <a:schemeClr val="bg1"/>
              </a:solidFill>
              <a:latin typeface="+mj-lt"/>
            </a:endParaRPr>
          </a:p>
        </p:txBody>
      </p:sp>
    </p:spTree>
    <p:extLst>
      <p:ext uri="{BB962C8B-B14F-4D97-AF65-F5344CB8AC3E}">
        <p14:creationId xmlns:p14="http://schemas.microsoft.com/office/powerpoint/2010/main" val="337661347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err="1">
                <a:solidFill>
                  <a:srgbClr val="FFFF00"/>
                </a:solidFill>
                <a:effectLst/>
                <a:latin typeface="+mj-lt"/>
              </a:rPr>
              <a:t>Đk</a:t>
            </a:r>
            <a:r>
              <a:rPr lang="vi-VN" sz="5400" b="0" u="sng" dirty="0">
                <a:solidFill>
                  <a:srgbClr val="FFFF00"/>
                </a:solidFill>
                <a:effectLst/>
                <a:latin typeface="+mj-lt"/>
              </a:rPr>
              <a:t>:</a:t>
            </a:r>
            <a:r>
              <a:rPr lang="vi-VN" sz="5400" b="0" dirty="0">
                <a:solidFill>
                  <a:schemeClr val="bg1"/>
                </a:solidFill>
                <a:effectLst/>
                <a:latin typeface="+mj-lt"/>
              </a:rPr>
              <a:t> </a:t>
            </a:r>
            <a:r>
              <a:rPr lang="vi-VN" sz="5400" dirty="0">
                <a:solidFill>
                  <a:schemeClr val="bg1"/>
                </a:solidFill>
                <a:latin typeface="+mj-lt"/>
              </a:rPr>
              <a:t>Al-le-lu-ia Al-le-lu-ia. Bao uy quyền vinh dự thuộc về Chúa chúng ta. Khắp thế giới muôn người, khắp trái đất muôn loài. Hãy ca ngợi tình Ngài chan hoà ngàn nơi. </a:t>
            </a:r>
          </a:p>
        </p:txBody>
      </p:sp>
    </p:spTree>
    <p:extLst>
      <p:ext uri="{BB962C8B-B14F-4D97-AF65-F5344CB8AC3E}">
        <p14:creationId xmlns:p14="http://schemas.microsoft.com/office/powerpoint/2010/main" val="417128437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25971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57550"/>
            <a:ext cx="5367822" cy="2569845"/>
          </a:xfrm>
          <a:prstGeom prst="rect">
            <a:avLst/>
          </a:prstGeom>
        </p:spPr>
      </p:pic>
      <p:sp>
        <p:nvSpPr>
          <p:cNvPr id="4" name="Rectangle 3"/>
          <p:cNvSpPr/>
          <p:nvPr/>
        </p:nvSpPr>
        <p:spPr>
          <a:xfrm>
            <a:off x="0" y="1270"/>
            <a:ext cx="9143999" cy="3046988"/>
          </a:xfrm>
          <a:prstGeom prst="rect">
            <a:avLst/>
          </a:prstGeom>
        </p:spPr>
        <p:txBody>
          <a:bodyPr wrap="square">
            <a:spAutoFit/>
          </a:bodyPr>
          <a:lstStyle/>
          <a:p>
            <a:r>
              <a:rPr lang="vi-VN" sz="3200" u="sng" dirty="0">
                <a:solidFill>
                  <a:srgbClr val="FFFF00"/>
                </a:solidFill>
              </a:rPr>
              <a:t>Bài đọc 1</a:t>
            </a:r>
          </a:p>
          <a:p>
            <a:r>
              <a:rPr lang="vi-VN" sz="3200" i="1" dirty="0">
                <a:solidFill>
                  <a:prstClr val="white"/>
                </a:solidFill>
              </a:rPr>
              <a:t>Chúng tôi là cộng sự viên của Thiên Chúa. Anh em là cánh đồng của Thiên Chúa, là ngôi nhà Thiên Chúa xây lên.</a:t>
            </a:r>
            <a:endParaRPr lang="en-US" sz="3200" i="1" dirty="0">
              <a:solidFill>
                <a:prstClr val="white"/>
              </a:solidFill>
            </a:endParaRPr>
          </a:p>
          <a:p>
            <a:r>
              <a:rPr lang="vi-VN" sz="3200" dirty="0">
                <a:solidFill>
                  <a:srgbClr val="FFFF00"/>
                </a:solidFill>
              </a:rPr>
              <a:t>Bài trích thư thứ nhất của thánh Phao-lô tông đồ gửi tín hữu Cô-rin-tô.</a:t>
            </a:r>
          </a:p>
        </p:txBody>
      </p:sp>
    </p:spTree>
    <p:extLst>
      <p:ext uri="{BB962C8B-B14F-4D97-AF65-F5344CB8AC3E}">
        <p14:creationId xmlns:p14="http://schemas.microsoft.com/office/powerpoint/2010/main" val="1128424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556</TotalTime>
  <Words>962</Words>
  <Application>Microsoft Office PowerPoint</Application>
  <PresentationFormat>On-screen Show (16:9)</PresentationFormat>
  <Paragraphs>40</Paragraphs>
  <Slides>33</Slides>
  <Notes>1</Notes>
  <HiddenSlides>0</HiddenSlides>
  <MMClips>0</MMClips>
  <ScaleCrop>false</ScaleCrop>
  <HeadingPairs>
    <vt:vector size="4" baseType="variant">
      <vt:variant>
        <vt:lpstr>Theme</vt:lpstr>
      </vt:variant>
      <vt:variant>
        <vt:i4>4</vt:i4>
      </vt:variant>
      <vt:variant>
        <vt:lpstr>Slide Titles</vt:lpstr>
      </vt:variant>
      <vt:variant>
        <vt:i4>33</vt:i4>
      </vt:variant>
    </vt:vector>
  </HeadingPairs>
  <TitlesOfParts>
    <vt:vector size="37" baseType="lpstr">
      <vt:lpstr>Office Theme</vt:lpstr>
      <vt:lpstr>24_Office Theme</vt:lpstr>
      <vt:lpstr>31_Office Theme</vt:lpstr>
      <vt:lpstr>1_Office Theme</vt:lpstr>
      <vt:lpstr>PowerPoint Presentation</vt:lpstr>
      <vt:lpstr>PowerPoint Presentation</vt:lpstr>
      <vt:lpstr>Ca Nhập Lễ CHUNG MỘT NIỀM TIN  Đỗ Vy Hạ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Tk1: Cuộc đời này con có gì mà dâng Chúa đâu. Những luống cày sâu trời tối mau cha chưa kịp về; Mẹ bận rộn từng ngày lo no cơm ấm áo; Có chi đâu Ngài ơi có chi dâng Ngài.</vt:lpstr>
      <vt:lpstr>Đk: Con xin tiến dâng lên tình yêu mến nhờ những hy sinh được êm ấm gia đình. Con xin tiến dâng lên tình yêu mến, nguyện Chúa đoái thương gia đình con được bình yên.</vt:lpstr>
      <vt:lpstr>Tk2: Đời tuyệt vời luôn thắm nồng tình yêu thiết tha. Gương sáng mẹ cha ngày tháng qua luôn luôn hiền hoà; Mẹ dặn dò đừng buồn nhau không vui mái ấm. Mến yêu nhau đẹp sao lễ dâng lên Ngài.</vt:lpstr>
      <vt:lpstr>Đk: Con xin tiến dâng lên tình yêu mến nhờ những hy sinh được êm ấm gia đình. Con xin tiến dâng lên tình yêu mến, nguyện Chúa đoái thương gia đình con được bình yên.</vt:lpstr>
      <vt:lpstr>PowerPoint Presentation</vt:lpstr>
      <vt:lpstr>PowerPoint Presentation</vt:lpstr>
      <vt:lpstr>Ca Nguyện Hiệp Lễ CÓ CHÚA TRONG ĐỜI Giang Ân</vt:lpstr>
      <vt:lpstr>Tk1: Lời cầu kinh dâng trong đêm tối, khi tâm hồn con đang bối rối, Chúa ơi con biết đâu đường đời, chập chùng muôn lối con đi, ngại ngùng chân bước ngày mai. Lạy Thiên Chúa xin xót thương con, xót thương con bao đắng cay tội đời. Nguyện cầu xin Chúa ban ơn, cho đời con kiên vững niềm tin.</vt:lpstr>
      <vt:lpstr>Đk: Có Chúa đến trong đời tình yêu vươn sức sống, bình an dâng ngập tràn, đời con vui sướng có Ngài, vì bàn tay Chúa dẫn đưa. Có Chúa đến trong đời nhịp chân con tiến bước, khổ đau tuy ngập hồn, mà không xao xuyến cõi lòng, vì con tin có Chúa luôn.</vt:lpstr>
      <vt:lpstr>Tk2: Lời cầu kinh dâng trong đêm tối, xin cho đời con như muối men, trở nên như đuốc thiêng rạng ngời. Trần đời sóng gió con đi, ngại gì bao nỗi hiểm nguy. Vì con biết có Chúa bên con, dẫn đưa con ngay lúc con tưởng rằng: một mình con bước cô đơn, nhưng ngờ đâu Chúa vẫn kề bên.</vt:lpstr>
      <vt:lpstr>Đk: Có Chúa đến trong đời tình yêu vươn sức sống, bình an dâng ngập tràn, đời con vui sướng có Ngài, vì bàn tay Chúa dẫn đưa. Có Chúa đến trong đời nhịp chân con tiến bước, khổ đau tuy ngập hồn, mà không xao xuyến cõi lòng, vì con tin có Chúa luôn.</vt:lpstr>
      <vt:lpstr>Tk3: Lời chân thành con dâng lên Chúa, xin cho đời con không hoen úa, dẫu cho bao đổi thay cuộc đời. Tình Ngài yêu mến con luôn, dạt dào như thác đổ tuôn. Từng cơn sóng cứ mãi xô đi, sóng xô đi bao lắng lo trần đời. Để lời con hát trên môi, cho tình yêu chan chứa đầy vơi.</vt:lpstr>
      <vt:lpstr>Đk: Có Chúa đến trong đời tình yêu vươn sức sống, bình an dâng ngập tràn, đời con vui sướng có Ngài, vì bàn tay Chúa dẫn đưa. Có Chúa đến trong đời nhịp chân con tiến bước, khổ đau tuy ngập hồn, mà không xao xuyến cõi lòng, vì con tin có Chúa luôn.</vt:lpstr>
      <vt:lpstr>PowerPoint Presentation</vt:lpstr>
      <vt:lpstr>PowerPoint Presentation</vt:lpstr>
      <vt:lpstr>Ca Nguyện Kết Lễ NGƯỜI CHA HIỀN Hồng Trần - Phạm Đình Đài</vt:lpstr>
      <vt:lpstr>***: Giu-se Danh Ngài là Cha công chính xưa là bạn Đức Nữ Trinh nay hiển vinh trên nơi Thiên Đình. Giu-se xin Ngài làm Cha con cái xin Ngài ngày tháng dẫn đưa hộ phù cho các gia đình.</vt:lpstr>
      <vt:lpstr>***: Giu-se xin Ngài dủ thương chúng con. Ban ơn hộ phù các gia đình. Cho Cha mẹ hiền con ngoan một niềm cả nhà tình yêu Chúa xin được trung kiên.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79</cp:revision>
  <dcterms:created xsi:type="dcterms:W3CDTF">2022-10-30T00:36:35Z</dcterms:created>
  <dcterms:modified xsi:type="dcterms:W3CDTF">2024-08-29T23:08:13Z</dcterms:modified>
</cp:coreProperties>
</file>