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366" r:id="rId3"/>
    <p:sldId id="367" r:id="rId4"/>
    <p:sldId id="553" r:id="rId5"/>
    <p:sldId id="443" r:id="rId6"/>
    <p:sldId id="585" r:id="rId7"/>
    <p:sldId id="744" r:id="rId8"/>
    <p:sldId id="676" r:id="rId9"/>
    <p:sldId id="745" r:id="rId10"/>
    <p:sldId id="368" r:id="rId11"/>
    <p:sldId id="369" r:id="rId12"/>
    <p:sldId id="370" r:id="rId13"/>
    <p:sldId id="377" r:id="rId14"/>
    <p:sldId id="372" r:id="rId15"/>
    <p:sldId id="746" r:id="rId16"/>
    <p:sldId id="747" r:id="rId17"/>
    <p:sldId id="560" r:id="rId18"/>
    <p:sldId id="748" r:id="rId19"/>
    <p:sldId id="621" r:id="rId20"/>
    <p:sldId id="753" r:id="rId21"/>
    <p:sldId id="749" r:id="rId22"/>
    <p:sldId id="277" r:id="rId23"/>
    <p:sldId id="739" r:id="rId24"/>
    <p:sldId id="278" r:id="rId25"/>
    <p:sldId id="740" r:id="rId26"/>
    <p:sldId id="742" r:id="rId27"/>
    <p:sldId id="741" r:id="rId28"/>
    <p:sldId id="743" r:id="rId29"/>
    <p:sldId id="750" r:id="rId30"/>
    <p:sldId id="751" r:id="rId31"/>
    <p:sldId id="349" r:id="rId32"/>
    <p:sldId id="350" r:id="rId33"/>
    <p:sldId id="351" r:id="rId34"/>
    <p:sldId id="752"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07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a:solidFill>
                <a:srgbClr val="FFFF00"/>
              </a:solidFill>
              <a:effectLst/>
              <a:latin typeface="+mj-lt"/>
              <a:cs typeface="Times New Roman" pitchFamily="18" charset="0"/>
            </a:endParaRPr>
          </a:p>
          <a:p>
            <a:endParaRPr lang="en-US" sz="4400"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T</a:t>
            </a:r>
            <a:r>
              <a:rPr lang="en-US" sz="4400" dirty="0">
                <a:solidFill>
                  <a:srgbClr val="FFFF00"/>
                </a:solidFill>
                <a:latin typeface="+mj-lt"/>
                <a:cs typeface="Times New Roman" pitchFamily="18" charset="0"/>
              </a:rPr>
              <a:t>Ư</a:t>
            </a:r>
            <a:endParaRPr lang="en-US"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SAU CHÚA NHẬT X</a:t>
            </a:r>
            <a:r>
              <a:rPr lang="en-US" sz="4400" b="0" dirty="0">
                <a:solidFill>
                  <a:srgbClr val="FFFF00"/>
                </a:solidFill>
                <a:effectLst/>
                <a:latin typeface="+mj-lt"/>
                <a:cs typeface="Times New Roman" pitchFamily="18" charset="0"/>
              </a:rPr>
              <a:t>XIV</a:t>
            </a:r>
            <a:br>
              <a:rPr lang="en-US" sz="4400" b="0" dirty="0">
                <a:solidFill>
                  <a:srgbClr val="FFFF00"/>
                </a:solidFill>
                <a:effectLst/>
                <a:latin typeface="+mj-lt"/>
                <a:cs typeface="Times New Roman" pitchFamily="18" charset="0"/>
              </a:rPr>
            </a:br>
            <a:r>
              <a:rPr lang="vi-VN" sz="4400" b="0" dirty="0">
                <a:solidFill>
                  <a:srgbClr val="FFFF00"/>
                </a:solidFill>
                <a:effectLst/>
                <a:latin typeface="+mj-lt"/>
                <a:cs typeface="Times New Roman" pitchFamily="18" charset="0"/>
              </a:rPr>
              <a:t>THƯỜNG NIÊN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14350"/>
            <a:ext cx="7315200"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60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0" dirty="0">
                <a:solidFill>
                  <a:schemeClr val="bg1"/>
                </a:solidFill>
                <a:effectLst/>
                <a:latin typeface="+mj-lt"/>
                <a:cs typeface="Times New Roman" pitchFamily="18" charset="0"/>
              </a:rPr>
              <a:t>Hạnh phúc thay dân </a:t>
            </a:r>
            <a:r>
              <a:rPr lang="vi-VN" sz="7200" b="0" dirty="0" smtClean="0">
                <a:solidFill>
                  <a:schemeClr val="bg1"/>
                </a:solidFill>
                <a:effectLst/>
                <a:latin typeface="+mj-lt"/>
                <a:cs typeface="Times New Roman" pitchFamily="18" charset="0"/>
              </a:rPr>
              <a:t>nào</a:t>
            </a:r>
            <a:r>
              <a:rPr lang="en-US" sz="7200" b="0" dirty="0" smtClean="0">
                <a:solidFill>
                  <a:schemeClr val="bg1"/>
                </a:solidFill>
                <a:effectLst/>
                <a:latin typeface="+mj-lt"/>
                <a:cs typeface="Times New Roman" pitchFamily="18" charset="0"/>
              </a:rPr>
              <a:t> </a:t>
            </a:r>
            <a:r>
              <a:rPr lang="vi-VN" sz="7200" b="0" dirty="0" smtClean="0">
                <a:solidFill>
                  <a:schemeClr val="bg1"/>
                </a:solidFill>
                <a:effectLst/>
                <a:latin typeface="+mj-lt"/>
                <a:cs typeface="Times New Roman" pitchFamily="18" charset="0"/>
              </a:rPr>
              <a:t>Chúa </a:t>
            </a:r>
            <a:r>
              <a:rPr lang="vi-VN" sz="7200" b="0" dirty="0">
                <a:solidFill>
                  <a:schemeClr val="bg1"/>
                </a:solidFill>
                <a:effectLst/>
                <a:latin typeface="+mj-lt"/>
                <a:cs typeface="Times New Roman" pitchFamily="18" charset="0"/>
              </a:rPr>
              <a:t>chọn làm gia nghiệp.</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Đáp ca:</a:t>
            </a:r>
          </a:p>
        </p:txBody>
      </p:sp>
      <p:pic>
        <p:nvPicPr>
          <p:cNvPr id="6" name="Picture 5">
            <a:extLst>
              <a:ext uri="{FF2B5EF4-FFF2-40B4-BE49-F238E27FC236}">
                <a16:creationId xmlns:a16="http://schemas.microsoft.com/office/drawing/2014/main" xmlns="" id="{43B031A6-2A97-65BD-A654-1FBC2F62EF1B}"/>
              </a:ext>
            </a:extLst>
          </p:cNvPr>
          <p:cNvPicPr>
            <a:picLocks noChangeAspect="1"/>
          </p:cNvPicPr>
          <p:nvPr/>
        </p:nvPicPr>
        <p:blipFill>
          <a:blip r:embed="rId2"/>
          <a:stretch>
            <a:fillRect/>
          </a:stretch>
        </p:blipFill>
        <p:spPr>
          <a:xfrm>
            <a:off x="2057400" y="361950"/>
            <a:ext cx="3619500" cy="361950"/>
          </a:xfrm>
          <a:prstGeom prst="rect">
            <a:avLst/>
          </a:prstGeom>
        </p:spPr>
      </p:pic>
    </p:spTree>
    <p:extLst>
      <p:ext uri="{BB962C8B-B14F-4D97-AF65-F5344CB8AC3E}">
        <p14:creationId xmlns:p14="http://schemas.microsoft.com/office/powerpoint/2010/main" val="8049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dirty="0">
                <a:solidFill>
                  <a:schemeClr val="bg1"/>
                </a:solidFill>
                <a:effectLst/>
                <a:latin typeface="+mj-lt"/>
                <a:cs typeface="Times New Roman" pitchFamily="18" charset="0"/>
              </a:rPr>
              <a:t>Lạy Chúa, Lời Chúa là thần khí và là sự sống ; Chúa có những lời đem lại sự sống đời </a:t>
            </a:r>
            <a:r>
              <a:rPr lang="vi-VN" sz="6600" b="0" dirty="0" err="1">
                <a:solidFill>
                  <a:schemeClr val="bg1"/>
                </a:solidFill>
                <a:effectLst/>
                <a:latin typeface="+mj-lt"/>
                <a:cs typeface="Times New Roman" pitchFamily="18" charset="0"/>
              </a:rPr>
              <a:t>đời</a:t>
            </a:r>
            <a:r>
              <a:rPr lang="vi-VN" sz="6600" b="0" dirty="0">
                <a:solidFill>
                  <a:schemeClr val="bg1"/>
                </a:solidFill>
                <a:effectLst/>
                <a:latin typeface="+mj-lt"/>
                <a:cs typeface="Times New Roman" pitchFamily="18" charset="0"/>
              </a:rPr>
              <a:t>.</a:t>
            </a:r>
            <a:endParaRPr lang="en-US" sz="66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UTM American Sans"/>
                <a:ea typeface="+mn-ea"/>
                <a:cs typeface="Times New Roman" pitchFamily="18" charset="0"/>
              </a:rPr>
              <a:t>Alleluia:</a:t>
            </a:r>
          </a:p>
        </p:txBody>
      </p:sp>
    </p:spTree>
    <p:extLst>
      <p:ext uri="{BB962C8B-B14F-4D97-AF65-F5344CB8AC3E}">
        <p14:creationId xmlns:p14="http://schemas.microsoft.com/office/powerpoint/2010/main" val="156156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2D932B-0451-8DB5-CEDB-62C02733B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40520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44822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323439"/>
          </a:xfrm>
          <a:prstGeom prst="rect">
            <a:avLst/>
          </a:prstGeom>
        </p:spPr>
        <p:txBody>
          <a:bodyPr wrap="square">
            <a:spAutoFit/>
          </a:bodyPr>
          <a:lstStyle/>
          <a:p>
            <a:pPr algn="ctr"/>
            <a:r>
              <a:rPr lang="en-US" sz="4000" b="1" i="1" dirty="0" err="1">
                <a:solidFill>
                  <a:srgbClr val="FFFF00"/>
                </a:solidFill>
              </a:rPr>
              <a:t>Lòng</a:t>
            </a:r>
            <a:r>
              <a:rPr lang="en-US" sz="4000" b="1" i="1" dirty="0">
                <a:solidFill>
                  <a:srgbClr val="FFFF00"/>
                </a:solidFill>
              </a:rPr>
              <a:t> </a:t>
            </a:r>
            <a:r>
              <a:rPr lang="en-US" sz="4000" b="1" i="1" dirty="0" err="1">
                <a:solidFill>
                  <a:srgbClr val="FFFF00"/>
                </a:solidFill>
              </a:rPr>
              <a:t>Thành</a:t>
            </a:r>
            <a:r>
              <a:rPr lang="en-US" sz="4000" b="1" i="1" dirty="0">
                <a:solidFill>
                  <a:srgbClr val="FFFF00"/>
                </a:solidFill>
              </a:rPr>
              <a:t> Con </a:t>
            </a:r>
            <a:r>
              <a:rPr lang="en-US" sz="4000" b="1" i="1" dirty="0" err="1">
                <a:solidFill>
                  <a:srgbClr val="FFFF00"/>
                </a:solidFill>
              </a:rPr>
              <a:t>Dâng</a:t>
            </a:r>
            <a:r>
              <a:rPr lang="en-US" sz="4000" b="1" i="1" dirty="0">
                <a:solidFill>
                  <a:srgbClr val="FFFF00"/>
                </a:solidFill>
              </a:rPr>
              <a:t> </a:t>
            </a:r>
            <a:r>
              <a:rPr lang="en-US" sz="4000" b="1" i="1" dirty="0" err="1">
                <a:solidFill>
                  <a:srgbClr val="FFFF00"/>
                </a:solidFill>
              </a:rPr>
              <a:t>Chúa</a:t>
            </a:r>
            <a:endParaRPr lang="en-US" sz="4000" b="1" i="1" dirty="0">
              <a:solidFill>
                <a:srgbClr val="FFFF00"/>
              </a:solidFill>
            </a:endParaRPr>
          </a:p>
          <a:p>
            <a:pPr algn="ctr"/>
            <a:r>
              <a:rPr lang="en-US" sz="4000" b="1" i="1" dirty="0">
                <a:solidFill>
                  <a:schemeClr val="bg1"/>
                </a:solidFill>
              </a:rPr>
              <a:t>Minh </a:t>
            </a:r>
            <a:r>
              <a:rPr lang="en-US" sz="4000" b="1" i="1" dirty="0" err="1">
                <a:solidFill>
                  <a:schemeClr val="bg1"/>
                </a:solidFill>
              </a:rPr>
              <a:t>Chiết</a:t>
            </a:r>
            <a:endParaRPr lang="en-US" sz="4000" b="1" i="1" dirty="0">
              <a:solidFill>
                <a:schemeClr val="bg1"/>
              </a:solidFill>
            </a:endParaRPr>
          </a:p>
        </p:txBody>
      </p:sp>
      <p:sp>
        <p:nvSpPr>
          <p:cNvPr id="5" name="Rectangle 4"/>
          <p:cNvSpPr/>
          <p:nvPr/>
        </p:nvSpPr>
        <p:spPr>
          <a:xfrm>
            <a:off x="2895600" y="4019550"/>
            <a:ext cx="6019800" cy="830997"/>
          </a:xfrm>
          <a:prstGeom prst="rect">
            <a:avLst/>
          </a:prstGeom>
        </p:spPr>
        <p:txBody>
          <a:bodyPr wrap="square">
            <a:spAutoFit/>
          </a:bodyPr>
          <a:lstStyle/>
          <a:p>
            <a:pPr algn="ctr"/>
            <a:r>
              <a:rPr lang="en-US" sz="2400" i="1" dirty="0" smtClean="0">
                <a:solidFill>
                  <a:schemeClr val="bg1"/>
                </a:solidFill>
              </a:rPr>
              <a:t>CA ĐOÀN THÁNH GIUSE</a:t>
            </a:r>
          </a:p>
          <a:p>
            <a:pPr algn="ctr"/>
            <a:r>
              <a:rPr lang="en-US" sz="2400" i="1" dirty="0" smtClean="0">
                <a:solidFill>
                  <a:schemeClr val="bg1"/>
                </a:solidFill>
              </a:rPr>
              <a:t>GIÁO XỨ THIÊN ÂN</a:t>
            </a:r>
            <a:endParaRPr lang="en-US" sz="2400" i="1" dirty="0">
              <a:solidFill>
                <a:schemeClr val="bg1"/>
              </a:solidFill>
            </a:endParaRPr>
          </a:p>
        </p:txBody>
      </p:sp>
    </p:spTree>
    <p:extLst>
      <p:ext uri="{BB962C8B-B14F-4D97-AF65-F5344CB8AC3E}">
        <p14:creationId xmlns:p14="http://schemas.microsoft.com/office/powerpoint/2010/main" val="267086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Tấm bánh này thay lòng con đây, nguyện dâng lên là dâng lên Chúa. Ly rượu này thay trái tim con. Nguyện dâng lên dâng lên Chúa quyền linh.</a:t>
            </a:r>
            <a:endParaRPr lang="en-US" sz="5000" b="0" dirty="0">
              <a:solidFill>
                <a:schemeClr val="bg1"/>
              </a:solidFill>
              <a:effectLst/>
            </a:endParaRPr>
          </a:p>
        </p:txBody>
      </p:sp>
    </p:spTree>
    <p:extLst>
      <p:ext uri="{BB962C8B-B14F-4D97-AF65-F5344CB8AC3E}">
        <p14:creationId xmlns:p14="http://schemas.microsoft.com/office/powerpoint/2010/main" val="216639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Ánh nến hồng thay tình yêu con, nguyện dâng lên là dâng lên Chúa. Bông huệ vườn thay tấm thân con. Nguyện dâng lên dâng lên Chúa quyền linh.</a:t>
            </a:r>
            <a:endParaRPr lang="en-US" sz="5200" b="0" dirty="0">
              <a:solidFill>
                <a:schemeClr val="bg1"/>
              </a:solidFill>
              <a:effectLst/>
            </a:endParaRPr>
          </a:p>
        </p:txBody>
      </p:sp>
    </p:spTree>
    <p:extLst>
      <p:ext uri="{BB962C8B-B14F-4D97-AF65-F5344CB8AC3E}">
        <p14:creationId xmlns:p14="http://schemas.microsoft.com/office/powerpoint/2010/main" val="54128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chemeClr val="bg1"/>
                </a:solidFill>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12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2D932B-0451-8DB5-CEDB-62C02733B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6665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2D932B-0451-8DB5-CEDB-62C02733B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961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a:solidFill>
                  <a:srgbClr val="FFFF00"/>
                </a:solidFill>
              </a:rPr>
              <a:t>CON ĐI THEO CHÚA</a:t>
            </a:r>
            <a:r>
              <a:rPr lang="en-US" sz="6600" dirty="0"/>
              <a:t/>
            </a:r>
            <a:br>
              <a:rPr lang="en-US" sz="6600" dirty="0"/>
            </a:br>
            <a:r>
              <a:rPr lang="en-US" dirty="0" err="1">
                <a:solidFill>
                  <a:schemeClr val="bg1"/>
                </a:solidFill>
              </a:rPr>
              <a:t>Lm</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Duyên</a:t>
            </a:r>
            <a:endParaRPr lang="en-US" sz="9600" b="0" i="1" dirty="0">
              <a:solidFill>
                <a:schemeClr val="bg1"/>
              </a:solidFill>
              <a:effectLst/>
              <a:latin typeface="+mj-lt"/>
            </a:endParaRPr>
          </a:p>
        </p:txBody>
      </p:sp>
      <p:sp>
        <p:nvSpPr>
          <p:cNvPr id="3" name="Rectangle 2"/>
          <p:cNvSpPr/>
          <p:nvPr/>
        </p:nvSpPr>
        <p:spPr>
          <a:xfrm>
            <a:off x="838200" y="39433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en-US" dirty="0">
                <a:solidFill>
                  <a:schemeClr val="bg1"/>
                </a:solidFill>
              </a:rPr>
              <a:t>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dám</a:t>
            </a:r>
            <a:r>
              <a:rPr lang="en-US" dirty="0">
                <a:solidFill>
                  <a:schemeClr val="bg1"/>
                </a:solidFill>
              </a:rPr>
              <a:t> </a:t>
            </a:r>
            <a:r>
              <a:rPr lang="en-US" dirty="0" err="1">
                <a:solidFill>
                  <a:schemeClr val="bg1"/>
                </a:solidFill>
              </a:rPr>
              <a:t>quên</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đón</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khổ</a:t>
            </a:r>
            <a:r>
              <a:rPr lang="en-US" dirty="0">
                <a:solidFill>
                  <a:schemeClr val="bg1"/>
                </a:solidFill>
              </a:rPr>
              <a:t> </a:t>
            </a:r>
            <a:r>
              <a:rPr lang="en-US" dirty="0" err="1">
                <a:solidFill>
                  <a:schemeClr val="bg1"/>
                </a:solidFill>
              </a:rPr>
              <a:t>giá</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chấp</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nỗi</a:t>
            </a:r>
            <a:r>
              <a:rPr lang="en-US" dirty="0">
                <a:solidFill>
                  <a:schemeClr val="bg1"/>
                </a:solidFill>
              </a:rPr>
              <a:t> u </a:t>
            </a:r>
            <a:r>
              <a:rPr lang="en-US" dirty="0" err="1">
                <a:solidFill>
                  <a:schemeClr val="bg1"/>
                </a:solidFill>
              </a:rPr>
              <a:t>sầu</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dẫu</a:t>
            </a:r>
            <a:r>
              <a:rPr lang="en-US" dirty="0">
                <a:solidFill>
                  <a:schemeClr val="bg1"/>
                </a:solidFill>
              </a:rPr>
              <a:t> bao </a:t>
            </a:r>
            <a:r>
              <a:rPr lang="en-US" dirty="0" err="1">
                <a:solidFill>
                  <a:schemeClr val="bg1"/>
                </a:solidFill>
              </a:rPr>
              <a:t>khổ</a:t>
            </a:r>
            <a:r>
              <a:rPr lang="en-US" dirty="0">
                <a:solidFill>
                  <a:schemeClr val="bg1"/>
                </a:solidFill>
              </a:rPr>
              <a:t> </a:t>
            </a:r>
            <a:r>
              <a:rPr lang="en-US" dirty="0" err="1">
                <a:solidFill>
                  <a:schemeClr val="bg1"/>
                </a:solidFill>
              </a:rPr>
              <a:t>đau</a:t>
            </a:r>
            <a:r>
              <a:rPr lang="en-US" dirty="0">
                <a:solidFill>
                  <a:schemeClr val="bg1"/>
                </a:solidFill>
              </a:rPr>
              <a:t> </a:t>
            </a:r>
            <a:r>
              <a:rPr lang="en-US" dirty="0" err="1">
                <a:solidFill>
                  <a:schemeClr val="bg1"/>
                </a:solidFill>
              </a:rPr>
              <a:t>ngàn</a:t>
            </a:r>
            <a:r>
              <a:rPr lang="en-US" dirty="0">
                <a:solidFill>
                  <a:schemeClr val="bg1"/>
                </a:solidFill>
              </a:rPr>
              <a:t> </a:t>
            </a:r>
            <a:r>
              <a:rPr lang="en-US" dirty="0" err="1">
                <a:solidFill>
                  <a:schemeClr val="bg1"/>
                </a:solidFill>
              </a:rPr>
              <a:t>muôn</a:t>
            </a:r>
            <a:r>
              <a:rPr lang="en-US" dirty="0">
                <a:solidFill>
                  <a:schemeClr val="bg1"/>
                </a:solidFill>
              </a:rPr>
              <a:t> cay </a:t>
            </a:r>
            <a:r>
              <a:rPr lang="en-US" dirty="0" err="1">
                <a:solidFill>
                  <a:schemeClr val="bg1"/>
                </a:solidFill>
              </a:rPr>
              <a:t>đắng</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bỏ</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mà</a:t>
            </a:r>
            <a:r>
              <a:rPr lang="en-US" dirty="0">
                <a:solidFill>
                  <a:schemeClr val="bg1"/>
                </a:solidFill>
              </a:rPr>
              <a:t> </a:t>
            </a:r>
            <a:r>
              <a:rPr lang="en-US" dirty="0" err="1">
                <a:solidFill>
                  <a:schemeClr val="bg1"/>
                </a:solidFill>
              </a:rPr>
              <a:t>vác</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thập</a:t>
            </a:r>
            <a:r>
              <a:rPr lang="en-US" dirty="0">
                <a:solidFill>
                  <a:schemeClr val="bg1"/>
                </a:solidFill>
              </a:rPr>
              <a:t> </a:t>
            </a:r>
            <a:r>
              <a:rPr lang="en-US" dirty="0" err="1">
                <a:solidFill>
                  <a:schemeClr val="bg1"/>
                </a:solidFill>
              </a:rPr>
              <a:t>hình</a:t>
            </a:r>
            <a:r>
              <a:rPr lang="en-US"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k2:</a:t>
            </a:r>
            <a:r>
              <a:rPr lang="en-US" sz="5400" b="0" dirty="0">
                <a:solidFill>
                  <a:schemeClr val="bg1"/>
                </a:solidFill>
                <a:effectLst/>
              </a:rPr>
              <a:t> </a:t>
            </a:r>
            <a:r>
              <a:rPr lang="vi-VN" dirty="0">
                <a:solidFill>
                  <a:schemeClr val="bg1"/>
                </a:solidFill>
              </a:rPr>
              <a:t>Con đi theo Chúa là dám chấp nhận chén đắng không thở than. Con đi theo Chúa dù lắm tai họa theo từng tháng năm dài. Con đi theo Ngài dẫu bao lầm than buồn đau tê tái. Con đi theo Ngài từ bỏ mình đi để sốnG cho mọi người.</a:t>
            </a:r>
            <a:endParaRPr lang="en-US" sz="54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47720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k3:</a:t>
            </a:r>
            <a:r>
              <a:rPr lang="en-US" sz="5400" b="0" dirty="0">
                <a:solidFill>
                  <a:schemeClr val="bg1"/>
                </a:solidFill>
                <a:effectLst/>
              </a:rPr>
              <a:t> </a:t>
            </a:r>
            <a:r>
              <a:rPr lang="en-US" dirty="0">
                <a:solidFill>
                  <a:schemeClr val="bg1"/>
                </a:solidFill>
              </a:rPr>
              <a:t>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dám</a:t>
            </a:r>
            <a:r>
              <a:rPr lang="en-US" dirty="0">
                <a:solidFill>
                  <a:schemeClr val="bg1"/>
                </a:solidFill>
              </a:rPr>
              <a:t> </a:t>
            </a:r>
            <a:r>
              <a:rPr lang="en-US" dirty="0" err="1">
                <a:solidFill>
                  <a:schemeClr val="bg1"/>
                </a:solidFill>
              </a:rPr>
              <a:t>chấp</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chỉ</a:t>
            </a:r>
            <a:r>
              <a:rPr lang="en-US" dirty="0">
                <a:solidFill>
                  <a:schemeClr val="bg1"/>
                </a:solidFill>
              </a:rPr>
              <a:t> </a:t>
            </a:r>
            <a:r>
              <a:rPr lang="en-US" dirty="0" err="1">
                <a:solidFill>
                  <a:schemeClr val="bg1"/>
                </a:solidFill>
              </a:rPr>
              <a:t>vì</a:t>
            </a:r>
            <a:r>
              <a:rPr lang="en-US" dirty="0">
                <a:solidFill>
                  <a:schemeClr val="bg1"/>
                </a:solidFill>
              </a:rPr>
              <a:t> </a:t>
            </a:r>
            <a:r>
              <a:rPr lang="en-US" dirty="0" err="1">
                <a:solidFill>
                  <a:schemeClr val="bg1"/>
                </a:solidFill>
              </a:rPr>
              <a:t>yêu</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dù</a:t>
            </a:r>
            <a:r>
              <a:rPr lang="en-US" dirty="0">
                <a:solidFill>
                  <a:schemeClr val="bg1"/>
                </a:solidFill>
              </a:rPr>
              <a:t> </a:t>
            </a:r>
            <a:r>
              <a:rPr lang="en-US" dirty="0" err="1">
                <a:solidFill>
                  <a:schemeClr val="bg1"/>
                </a:solidFill>
              </a:rPr>
              <a:t>lắm</a:t>
            </a:r>
            <a:r>
              <a:rPr lang="en-US" dirty="0">
                <a:solidFill>
                  <a:schemeClr val="bg1"/>
                </a:solidFill>
              </a:rPr>
              <a:t> </a:t>
            </a:r>
            <a:r>
              <a:rPr lang="en-US" dirty="0" err="1">
                <a:solidFill>
                  <a:schemeClr val="bg1"/>
                </a:solidFill>
              </a:rPr>
              <a:t>gian</a:t>
            </a:r>
            <a:r>
              <a:rPr lang="en-US" dirty="0">
                <a:solidFill>
                  <a:schemeClr val="bg1"/>
                </a:solidFill>
              </a:rPr>
              <a:t> </a:t>
            </a:r>
            <a:r>
              <a:rPr lang="en-US" dirty="0" err="1">
                <a:solidFill>
                  <a:schemeClr val="bg1"/>
                </a:solidFill>
              </a:rPr>
              <a:t>khổ</a:t>
            </a:r>
            <a:r>
              <a:rPr lang="en-US" dirty="0">
                <a:solidFill>
                  <a:schemeClr val="bg1"/>
                </a:solidFill>
              </a:rPr>
              <a:t> </a:t>
            </a:r>
            <a:r>
              <a:rPr lang="en-US" dirty="0" err="1">
                <a:solidFill>
                  <a:schemeClr val="bg1"/>
                </a:solidFill>
              </a:rPr>
              <a:t>đong</a:t>
            </a:r>
            <a:r>
              <a:rPr lang="en-US" dirty="0">
                <a:solidFill>
                  <a:schemeClr val="bg1"/>
                </a:solidFill>
              </a:rPr>
              <a:t> </a:t>
            </a:r>
            <a:r>
              <a:rPr lang="en-US" dirty="0" err="1">
                <a:solidFill>
                  <a:schemeClr val="bg1"/>
                </a:solidFill>
              </a:rPr>
              <a:t>đầy</a:t>
            </a:r>
            <a:r>
              <a:rPr lang="en-US" dirty="0">
                <a:solidFill>
                  <a:schemeClr val="bg1"/>
                </a:solidFill>
              </a:rPr>
              <a:t> </a:t>
            </a:r>
            <a:r>
              <a:rPr lang="en-US" dirty="0" err="1">
                <a:solidFill>
                  <a:schemeClr val="bg1"/>
                </a:solidFill>
              </a:rPr>
              <a:t>suốt</a:t>
            </a:r>
            <a:r>
              <a:rPr lang="en-US" dirty="0">
                <a:solidFill>
                  <a:schemeClr val="bg1"/>
                </a:solidFill>
              </a:rPr>
              <a:t> </a:t>
            </a:r>
            <a:r>
              <a:rPr lang="en-US" dirty="0" err="1">
                <a:solidFill>
                  <a:schemeClr val="bg1"/>
                </a:solidFill>
              </a:rPr>
              <a:t>cuộc</a:t>
            </a:r>
            <a:r>
              <a:rPr lang="en-US" dirty="0">
                <a:solidFill>
                  <a:schemeClr val="bg1"/>
                </a:solidFill>
              </a:rPr>
              <a:t> </a:t>
            </a:r>
            <a:r>
              <a:rPr lang="en-US" dirty="0" err="1">
                <a:solidFill>
                  <a:schemeClr val="bg1"/>
                </a:solidFill>
              </a:rPr>
              <a:t>đời</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chết</a:t>
            </a:r>
            <a:r>
              <a:rPr lang="en-US" dirty="0">
                <a:solidFill>
                  <a:schemeClr val="bg1"/>
                </a:solidFill>
              </a:rPr>
              <a:t> </a:t>
            </a:r>
            <a:r>
              <a:rPr lang="en-US" dirty="0" err="1">
                <a:solidFill>
                  <a:schemeClr val="bg1"/>
                </a:solidFill>
              </a:rPr>
              <a:t>cho</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nên</a:t>
            </a:r>
            <a:r>
              <a:rPr lang="en-US" dirty="0">
                <a:solidFill>
                  <a:schemeClr val="bg1"/>
                </a:solidFill>
              </a:rPr>
              <a:t> </a:t>
            </a:r>
            <a:r>
              <a:rPr lang="en-US" dirty="0" err="1">
                <a:solidFill>
                  <a:schemeClr val="bg1"/>
                </a:solidFill>
              </a:rPr>
              <a:t>nhân</a:t>
            </a:r>
            <a:r>
              <a:rPr lang="en-US" dirty="0">
                <a:solidFill>
                  <a:schemeClr val="bg1"/>
                </a:solidFill>
              </a:rPr>
              <a:t> </a:t>
            </a:r>
            <a:r>
              <a:rPr lang="en-US" dirty="0" err="1">
                <a:solidFill>
                  <a:schemeClr val="bg1"/>
                </a:solidFill>
              </a:rPr>
              <a:t>chứng</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bỏ</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chịu</a:t>
            </a:r>
            <a:r>
              <a:rPr lang="en-US" dirty="0">
                <a:solidFill>
                  <a:schemeClr val="bg1"/>
                </a:solidFill>
              </a:rPr>
              <a:t> </a:t>
            </a:r>
            <a:r>
              <a:rPr lang="en-US" dirty="0" err="1">
                <a:solidFill>
                  <a:schemeClr val="bg1"/>
                </a:solidFill>
              </a:rPr>
              <a:t>đóng</a:t>
            </a:r>
            <a:r>
              <a:rPr lang="en-US" dirty="0">
                <a:solidFill>
                  <a:schemeClr val="bg1"/>
                </a:solidFill>
              </a:rPr>
              <a:t> </a:t>
            </a:r>
            <a:r>
              <a:rPr lang="en-US" dirty="0" err="1">
                <a:solidFill>
                  <a:schemeClr val="bg1"/>
                </a:solidFill>
              </a:rPr>
              <a:t>đanh</a:t>
            </a:r>
            <a:r>
              <a:rPr lang="en-US" dirty="0">
                <a:solidFill>
                  <a:schemeClr val="bg1"/>
                </a:solidFill>
              </a:rPr>
              <a:t> </a:t>
            </a:r>
            <a:r>
              <a:rPr lang="en-US" dirty="0" err="1">
                <a:solidFill>
                  <a:schemeClr val="bg1"/>
                </a:solidFill>
              </a:rPr>
              <a:t>thập</a:t>
            </a:r>
            <a:r>
              <a:rPr lang="en-US" dirty="0">
                <a:solidFill>
                  <a:schemeClr val="bg1"/>
                </a:solidFill>
              </a:rPr>
              <a:t> </a:t>
            </a:r>
            <a:r>
              <a:rPr lang="en-US" dirty="0" err="1">
                <a:solidFill>
                  <a:schemeClr val="bg1"/>
                </a:solidFill>
              </a:rPr>
              <a:t>hình</a:t>
            </a:r>
            <a:r>
              <a:rPr lang="en-US"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46347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3629551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352138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2D932B-0451-8DB5-CEDB-62C02733B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7224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a:solidFill>
                  <a:srgbClr val="FFFF00"/>
                </a:solidFill>
              </a:rPr>
              <a:t>CA KHÚC LÊN ĐỀN 2</a:t>
            </a:r>
            <a:r>
              <a:rPr lang="en-US" sz="8800" dirty="0">
                <a:solidFill>
                  <a:srgbClr val="FFFF00"/>
                </a:solidFill>
              </a:rPr>
              <a:t/>
            </a:r>
            <a:br>
              <a:rPr lang="en-US" sz="8800" dirty="0">
                <a:solidFill>
                  <a:srgbClr val="FFFF00"/>
                </a:solidFill>
              </a:rPr>
            </a:br>
            <a:r>
              <a:rPr lang="en-US" dirty="0" err="1">
                <a:solidFill>
                  <a:schemeClr val="bg1"/>
                </a:solidFill>
              </a:rPr>
              <a:t>Ninh</a:t>
            </a:r>
            <a:r>
              <a:rPr lang="en-US" dirty="0">
                <a:solidFill>
                  <a:schemeClr val="bg1"/>
                </a:solidFill>
              </a:rPr>
              <a:t> </a:t>
            </a:r>
            <a:r>
              <a:rPr lang="en-US" dirty="0" err="1">
                <a:solidFill>
                  <a:schemeClr val="bg1"/>
                </a:solidFill>
              </a:rPr>
              <a:t>Doãn</a:t>
            </a:r>
            <a:r>
              <a:rPr lang="en-US" dirty="0">
                <a:solidFill>
                  <a:schemeClr val="bg1"/>
                </a:solidFill>
              </a:rPr>
              <a:t> </a:t>
            </a:r>
            <a:r>
              <a:rPr lang="en-US" dirty="0" err="1">
                <a:solidFill>
                  <a:schemeClr val="bg1"/>
                </a:solidFill>
              </a:rPr>
              <a:t>Hùng</a:t>
            </a:r>
            <a:endParaRPr lang="en-US" sz="6000" b="0" i="1" dirty="0">
              <a:solidFill>
                <a:schemeClr val="bg1"/>
              </a:solidFill>
              <a:effectLst/>
              <a:latin typeface="+mj-lt"/>
            </a:endParaRPr>
          </a:p>
        </p:txBody>
      </p:sp>
      <p:sp>
        <p:nvSpPr>
          <p:cNvPr id="3" name="Rectangle 2"/>
          <p:cNvSpPr/>
          <p:nvPr/>
        </p:nvSpPr>
        <p:spPr>
          <a:xfrm>
            <a:off x="914400" y="2857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Lạy</a:t>
            </a:r>
            <a:r>
              <a:rPr lang="en-US" sz="88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Thánh</a:t>
            </a:r>
            <a:r>
              <a:rPr lang="en-US" sz="88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88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Giuse</a:t>
            </a:r>
            <a: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r>
            <a:b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br>
            <a:r>
              <a:rPr lang="en-US" sz="3600" b="1" dirty="0" err="1">
                <a:solidFill>
                  <a:schemeClr val="bg1"/>
                </a:solidFill>
                <a:effectLst>
                  <a:outerShdw blurRad="38100" dist="38100" dir="2700000" algn="tl">
                    <a:srgbClr val="000000">
                      <a:alpha val="43137"/>
                    </a:srgbClr>
                  </a:outerShdw>
                </a:effectLst>
                <a:ea typeface="Times" pitchFamily="34" charset="0"/>
                <a:cs typeface="Times New Roman" pitchFamily="18" charset="0"/>
              </a:rPr>
              <a:t>Đạo</a:t>
            </a:r>
            <a:r>
              <a:rPr lang="en-US" sz="3600" b="1" dirty="0">
                <a:solidFill>
                  <a:schemeClr val="bg1"/>
                </a:solidFill>
                <a:effectLst>
                  <a:outerShdw blurRad="38100" dist="38100" dir="2700000" algn="tl">
                    <a:srgbClr val="000000">
                      <a:alpha val="43137"/>
                    </a:srgbClr>
                  </a:outerShdw>
                </a:effectLst>
                <a:ea typeface="Times" pitchFamily="34" charset="0"/>
                <a:cs typeface="Times New Roman" pitchFamily="18" charset="0"/>
              </a:rPr>
              <a:t> Minh</a:t>
            </a:r>
            <a:r>
              <a:rPr lang="en-US" sz="28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r>
            <a:br>
              <a:rPr lang="en-US" sz="28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endPar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
        <p:nvSpPr>
          <p:cNvPr id="3" name="Rectangle 2"/>
          <p:cNvSpPr/>
          <p:nvPr/>
        </p:nvSpPr>
        <p:spPr>
          <a:xfrm>
            <a:off x="838200" y="39433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4215475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rmAutofit fontScale="90000"/>
          </a:bodyPr>
          <a:lstStyle/>
          <a:p>
            <a:pPr algn="just"/>
            <a:r>
              <a:rPr lang="en-US" sz="66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Tk4:</a:t>
            </a:r>
            <a:r>
              <a:rPr lang="en-US" sz="66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4800" dirty="0">
                <a:solidFill>
                  <a:schemeClr val="bg1"/>
                </a:solidFill>
              </a:rPr>
              <a:t>Lạy Thánh Giuse gương mẫu cho người cần lao. Mặc dù vất vả Cha luôn giữ lòng thanh cao. Dám xin Cha lành thương giúp thợ thuyền lao khổ. Biết đem thanh bần dọn ngày phúc vinh đời sau.</a:t>
            </a:r>
            <a:endParaRPr lang="en-US" sz="6400"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189221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rmAutofit fontScale="90000"/>
          </a:bodyPr>
          <a:lstStyle/>
          <a:p>
            <a:pPr algn="just"/>
            <a:r>
              <a:rPr lang="en-US" sz="6600" u="sng"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Đk</a:t>
            </a:r>
            <a:r>
              <a:rPr lang="en-US" sz="66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a:t>
            </a:r>
            <a:r>
              <a:rPr lang="en-US" sz="66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5400" dirty="0">
                <a:solidFill>
                  <a:schemeClr val="bg1"/>
                </a:solidFill>
              </a:rPr>
              <a:t>Mừng lạy Cha chí nhân chí lành. Là bạn thanh sạch Đức Nữ Trinh. Nhân đức Cha rạng ngời. Soi chiếu muôn nghìn đời. Nguyện cho con noi dấu Người liên. Để sau được vinh phúc vô biên.</a:t>
            </a:r>
            <a:endParaRPr lang="en-US" sz="6600"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46539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F2D932B-0451-8DB5-CEDB-62C02733B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9149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5400" dirty="0" err="1">
                <a:solidFill>
                  <a:schemeClr val="bg1"/>
                </a:solidFill>
              </a:rPr>
              <a:t>Tôi</a:t>
            </a:r>
            <a:r>
              <a:rPr lang="en-US" sz="5400" dirty="0">
                <a:solidFill>
                  <a:schemeClr val="bg1"/>
                </a:solidFill>
              </a:rPr>
              <a:t> </a:t>
            </a:r>
            <a:r>
              <a:rPr lang="en-US" sz="5400" dirty="0" err="1">
                <a:solidFill>
                  <a:schemeClr val="bg1"/>
                </a:solidFill>
              </a:rPr>
              <a:t>vui</a:t>
            </a:r>
            <a:r>
              <a:rPr lang="en-US" sz="5400" dirty="0">
                <a:solidFill>
                  <a:schemeClr val="bg1"/>
                </a:solidFill>
              </a:rPr>
              <a:t> </a:t>
            </a:r>
            <a:r>
              <a:rPr lang="en-US" sz="5400" dirty="0" err="1">
                <a:solidFill>
                  <a:schemeClr val="bg1"/>
                </a:solidFill>
              </a:rPr>
              <a:t>mừng</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đền</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Đây</a:t>
            </a:r>
            <a:r>
              <a:rPr lang="en-US" sz="5400" dirty="0">
                <a:solidFill>
                  <a:schemeClr val="bg1"/>
                </a:solidFill>
              </a:rPr>
              <a:t> Gia-</a:t>
            </a:r>
            <a:r>
              <a:rPr lang="en-US" sz="5400" dirty="0" err="1">
                <a:solidFill>
                  <a:schemeClr val="bg1"/>
                </a:solidFill>
              </a:rPr>
              <a:t>liêm</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đô</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năm</a:t>
            </a:r>
            <a:r>
              <a:rPr lang="en-US" sz="5400" dirty="0">
                <a:solidFill>
                  <a:schemeClr val="bg1"/>
                </a:solidFill>
              </a:rPr>
              <a:t> </a:t>
            </a:r>
            <a:r>
              <a:rPr lang="en-US" sz="5400" dirty="0" err="1">
                <a:solidFill>
                  <a:schemeClr val="bg1"/>
                </a:solidFill>
              </a:rPr>
              <a:t>bền</a:t>
            </a:r>
            <a:r>
              <a:rPr lang="en-US" sz="5400" dirty="0">
                <a:solidFill>
                  <a:schemeClr val="bg1"/>
                </a:solidFill>
              </a:rPr>
              <a:t> </a:t>
            </a:r>
            <a:r>
              <a:rPr lang="en-US" sz="5400" dirty="0" err="1">
                <a:solidFill>
                  <a:schemeClr val="bg1"/>
                </a:solidFill>
              </a:rPr>
              <a:t>vững</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chan</a:t>
            </a:r>
            <a:r>
              <a:rPr lang="en-US" sz="5400" dirty="0">
                <a:solidFill>
                  <a:schemeClr val="bg1"/>
                </a:solidFill>
              </a:rPr>
              <a:t> </a:t>
            </a:r>
            <a:r>
              <a:rPr lang="en-US" sz="5400" dirty="0" err="1">
                <a:solidFill>
                  <a:schemeClr val="bg1"/>
                </a:solidFill>
              </a:rPr>
              <a:t>hòa</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mặn</a:t>
            </a:r>
            <a:r>
              <a:rPr lang="en-US" sz="5400" dirty="0">
                <a:solidFill>
                  <a:schemeClr val="bg1"/>
                </a:solidFill>
              </a:rPr>
              <a:t> </a:t>
            </a:r>
            <a:r>
              <a:rPr lang="en-US" sz="5400" dirty="0" err="1">
                <a:solidFill>
                  <a:schemeClr val="bg1"/>
                </a:solidFill>
              </a:rPr>
              <a:t>nồng</a:t>
            </a:r>
            <a:r>
              <a:rPr lang="en-US" sz="5400" dirty="0">
                <a:solidFill>
                  <a:schemeClr val="bg1"/>
                </a:solidFill>
              </a:rPr>
              <a:t>.</a:t>
            </a:r>
            <a:endParaRPr lang="vi-VN" sz="6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3503010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Tk2</a:t>
            </a:r>
            <a:r>
              <a:rPr lang="vi-VN" sz="6400" b="0" u="sng" dirty="0">
                <a:solidFill>
                  <a:srgbClr val="FFFF00"/>
                </a:solidFill>
                <a:effectLst/>
                <a:latin typeface="+mj-lt"/>
              </a:rPr>
              <a:t>:</a:t>
            </a:r>
            <a:r>
              <a:rPr lang="en-US" sz="6400" dirty="0">
                <a:solidFill>
                  <a:schemeClr val="bg1"/>
                </a:solidFill>
                <a:latin typeface="+mj-lt"/>
              </a:rPr>
              <a:t> </a:t>
            </a:r>
            <a:r>
              <a:rPr lang="vi-VN" sz="5400" dirty="0">
                <a:solidFill>
                  <a:schemeClr val="bg1"/>
                </a:solidFill>
              </a:rPr>
              <a:t>Bao hoan lạc khi lên nhà Cha dấu yêu. Gia-liêm ơi! Lòng ta hân hoan mừng rỡ. Dừng chân trước thánh điện, dâng lời cảm tạ Chúa Trời.</a:t>
            </a:r>
            <a:endParaRPr lang="vi-VN" sz="6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4067553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2548509"/>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Hiện nay đức tin, đức cậy, đức mến, cả ba đều tồn tại, nhưng cao trọng hơn cả là đức mến.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3627662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820</Words>
  <Application>Microsoft Office PowerPoint</Application>
  <PresentationFormat>On-screen Show (16:9)</PresentationFormat>
  <Paragraphs>42</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PowerPoint Presentation</vt:lpstr>
      <vt:lpstr>PowerPoint Presentation</vt:lpstr>
      <vt:lpstr> Ca Nhập Lễ CA KHÚC LÊN ĐỀN 2 Ninh Doãn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Tấm bánh này thay lòng con đây, nguyện dâng lên là dâng lên Chúa. Ly rượu này thay trái tim con. Nguyện dâng lên dâng lên Chúa quyền linh.</vt:lpstr>
      <vt:lpstr>Đk: Xin Cha thương, Cha thương nhận lấy, đây lễ vật lòng thành con dâng. Xin Cha thương, Cha thương ban xuống, muôn phúc lành cho đời sống con.</vt:lpstr>
      <vt:lpstr>Tk2: Ánh nến hồng thay tình yêu con, nguyện dâng lên là dâng lên Chúa. Bông huệ vườn thay tấm thân con. Nguyện dâng lên dâng lên Chúa quyền linh.</vt:lpstr>
      <vt:lpstr>Đk: Xin Cha thương, Cha thương nhận lấy, đây lễ vật lòng thành con dâng. Xin Cha thương, Cha thương ban xuống, muôn phúc lành cho đời sống con.</vt:lpstr>
      <vt:lpstr>PowerPoint Presentation</vt:lpstr>
      <vt:lpstr>PowerPoint Presentation</vt:lpstr>
      <vt:lpstr>Ca Nguyện Hiệp Lễ CON ĐI THEO CHÚA Lm. Từ Duyên</vt:lpstr>
      <vt:lpstr>Tk1: Con đi theo Chúa là dám quên mình đón nhận cây khổ giá. Con đi theo Chúa là hiến thân mình chấp nhận nỗi u sầu. Con đi theo Ngài dẫu bao khổ đau ngàn muôn cay đắng. Con đi theo Ngài từ bỏ mình đi mà vác cây thập hình.</vt:lpstr>
      <vt:lpstr>Đk: Con van xin Ngài hướng dẫn con đi bước theo chân Ngài tiến lên đồi Can-vê ngày xưa. Con van xin Ngài giúp con kiên cường dù muôn khó khăn con theo Ngài chẳng hề từ nan.</vt:lpstr>
      <vt:lpstr>Tk2: Con đi theo Chúa là dám chấp nhận chén đắng không thở than. Con đi theo Chúa dù lắm tai họa theo từng tháng năm dài. Con đi theo Ngài dẫu bao lầm than buồn đau tê tái. Con đi theo Ngài từ bỏ mình đi để sốnG cho mọi người.</vt:lpstr>
      <vt:lpstr>Đk: Con van xin Ngài hướng dẫn con đi bước theo chân Ngài tiến lên đồi Can-vê ngày xưa. Con van xin Ngài giúp con kiên cường dù muôn khó khăn con theo Ngài chẳng hề từ nan.</vt:lpstr>
      <vt:lpstr>Tk3: Con đi theo Chúa là dám chấp nhận hiến thân chỉ vì yêu. Con đi theo Chúa dù lắm gian khổ đong đầy suốt cuộc đời. Con đi theo Ngài chết cho tình yêu để nên nhân chứng. Con đi theo Ngài từ bỏ mình đi chịu đóng đanh thập hình.</vt:lpstr>
      <vt:lpstr>Đk: Con van xin Ngài hướng dẫn con đi bước theo chân Ngài tiến lên đồi Can-vê ngày xưa. Con van xin Ngài giúp con kiên cường dù muôn khó khăn con theo Ngài chẳng hề từ nan.</vt:lpstr>
      <vt:lpstr>PowerPoint Presentation</vt:lpstr>
      <vt:lpstr>PowerPoint Presentation</vt:lpstr>
      <vt:lpstr>Kết lễ Lạy Thánh Giuse Đạo Minh </vt:lpstr>
      <vt:lpstr>Tk4: Lạy Thánh Giuse gương mẫu cho người cần lao. Mặc dù vất vả Cha luôn giữ lòng thanh cao. Dám xin Cha lành thương giúp thợ thuyền lao khổ. Biết đem thanh bần dọn ngày phúc vinh đời sau.</vt:lpstr>
      <vt:lpstr>Đk: Mừng lạy Cha chí nhân chí lành. Là bạn thanh sạch Đức Nữ Trinh. Nhân đức Cha rạng ngời. Soi chiếu muôn nghìn đời. Nguyện cho con noi dấu Người liên. Để sau được vinh phúc vô biên.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81</cp:revision>
  <dcterms:created xsi:type="dcterms:W3CDTF">2022-10-30T00:36:35Z</dcterms:created>
  <dcterms:modified xsi:type="dcterms:W3CDTF">2024-09-12T08:24:19Z</dcterms:modified>
</cp:coreProperties>
</file>