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4" r:id="rId3"/>
    <p:sldMasterId id="2147483784" r:id="rId4"/>
    <p:sldMasterId id="2147483796" r:id="rId5"/>
    <p:sldMasterId id="2147483808" r:id="rId6"/>
    <p:sldMasterId id="2147483816" r:id="rId7"/>
    <p:sldMasterId id="2147483828" r:id="rId8"/>
  </p:sldMasterIdLst>
  <p:sldIdLst>
    <p:sldId id="367" r:id="rId9"/>
    <p:sldId id="9781" r:id="rId10"/>
    <p:sldId id="9776" r:id="rId11"/>
    <p:sldId id="9777" r:id="rId12"/>
    <p:sldId id="9778" r:id="rId13"/>
    <p:sldId id="9779" r:id="rId14"/>
    <p:sldId id="9780" r:id="rId15"/>
    <p:sldId id="9981" r:id="rId16"/>
    <p:sldId id="256" r:id="rId17"/>
    <p:sldId id="444" r:id="rId18"/>
    <p:sldId id="508" r:id="rId19"/>
    <p:sldId id="9783" r:id="rId20"/>
    <p:sldId id="9996" r:id="rId21"/>
    <p:sldId id="9988" r:id="rId22"/>
    <p:sldId id="9989" r:id="rId23"/>
    <p:sldId id="9990" r:id="rId24"/>
    <p:sldId id="9991" r:id="rId25"/>
    <p:sldId id="9992" r:id="rId26"/>
    <p:sldId id="9993" r:id="rId27"/>
    <p:sldId id="9994" r:id="rId28"/>
    <p:sldId id="9995" r:id="rId29"/>
    <p:sldId id="9982" r:id="rId30"/>
    <p:sldId id="9986" r:id="rId31"/>
    <p:sldId id="558" r:id="rId32"/>
    <p:sldId id="559" r:id="rId33"/>
    <p:sldId id="560" r:id="rId34"/>
    <p:sldId id="9784" r:id="rId35"/>
    <p:sldId id="561" r:id="rId36"/>
    <p:sldId id="9785" r:id="rId37"/>
    <p:sldId id="9987" r:id="rId38"/>
    <p:sldId id="9997" r:id="rId39"/>
    <p:sldId id="9983" r:id="rId40"/>
    <p:sldId id="277" r:id="rId41"/>
    <p:sldId id="532" r:id="rId42"/>
    <p:sldId id="533" r:id="rId43"/>
    <p:sldId id="584" r:id="rId44"/>
    <p:sldId id="9786" r:id="rId45"/>
    <p:sldId id="9787" r:id="rId46"/>
    <p:sldId id="9788" r:id="rId47"/>
    <p:sldId id="502" r:id="rId48"/>
    <p:sldId id="9984" r:id="rId49"/>
    <p:sldId id="9789" r:id="rId50"/>
    <p:sldId id="360" r:id="rId51"/>
    <p:sldId id="9717" r:id="rId52"/>
    <p:sldId id="9767" r:id="rId53"/>
    <p:sldId id="9980" r:id="rId54"/>
    <p:sldId id="9985"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46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18/10/2023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18/10/2023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18/10/2023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200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055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936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6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869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894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311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12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00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871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54288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399496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3035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857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07044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86754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045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962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830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199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782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89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910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47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482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82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19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7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286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452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092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340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7360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7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315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0207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585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30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75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18/10/2023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2177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8907524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332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257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6000" u="sng" dirty="0" err="1">
                <a:solidFill>
                  <a:srgbClr val="FFFF00"/>
                </a:solidFill>
              </a:rPr>
              <a:t>Đ</a:t>
            </a:r>
            <a:r>
              <a:rPr lang="en-US" sz="6000" b="0" u="sng" dirty="0" err="1">
                <a:solidFill>
                  <a:srgbClr val="FFFF00"/>
                </a:solidFill>
                <a:effectLst/>
              </a:rPr>
              <a:t>k</a:t>
            </a:r>
            <a:r>
              <a:rPr lang="vi-VN" sz="6000" b="0" u="sng" dirty="0">
                <a:solidFill>
                  <a:srgbClr val="FFFF00"/>
                </a:solidFill>
                <a:effectLst/>
              </a:rPr>
              <a:t>.</a:t>
            </a:r>
            <a:r>
              <a:rPr lang="vi-VN" sz="6000" b="0" dirty="0">
                <a:solidFill>
                  <a:schemeClr val="bg1"/>
                </a:solidFill>
                <a:effectLst/>
              </a:rPr>
              <a:t> </a:t>
            </a:r>
            <a:r>
              <a:rPr lang="vi-VN" sz="8800" dirty="0">
                <a:solidFill>
                  <a:schemeClr val="bg1"/>
                </a:solidFill>
              </a:rPr>
              <a:t> </a:t>
            </a:r>
            <a:r>
              <a:rPr lang="en-US" sz="8800" dirty="0">
                <a:solidFill>
                  <a:schemeClr val="bg1"/>
                </a:solidFill>
              </a:rPr>
              <a:t>L</a:t>
            </a:r>
            <a:r>
              <a:rPr lang="vi-VN" sz="5400" dirty="0">
                <a:solidFill>
                  <a:schemeClr val="bg1"/>
                </a:solidFill>
              </a:rPr>
              <a:t>ời ca vang cánh đồng bên muôn hoa tươi hồng, tim tôi rộn lên niềm vui. Lời ca vang cánh đồng bên muôn hoa tươi hồng, tôi vui mừng luôn trong Ðức Chúa Trời.</a:t>
            </a:r>
            <a:endParaRPr lang="vi-VN" sz="54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dirty="0">
                <a:solidFill>
                  <a:srgbClr val="FFFF00"/>
                </a:solidFill>
              </a:rPr>
              <a:t>Tk1</a:t>
            </a:r>
            <a:r>
              <a:rPr lang="vi-VN" sz="7200" u="sng" dirty="0">
                <a:solidFill>
                  <a:srgbClr val="FFFF00"/>
                </a:solidFill>
              </a:rPr>
              <a:t>:</a:t>
            </a:r>
            <a:r>
              <a:rPr lang="vi-VN" sz="7200" dirty="0">
                <a:solidFill>
                  <a:schemeClr val="bg1"/>
                </a:solidFill>
              </a:rPr>
              <a:t> </a:t>
            </a:r>
            <a:r>
              <a:rPr lang="vi-VN" sz="5400" dirty="0">
                <a:solidFill>
                  <a:schemeClr val="bg1"/>
                </a:solidFill>
              </a:rPr>
              <a:t>Tất cả mọi nẻo đường của trần thế sẽ dẫn đưa ta về quê trời. Tất cả mọi lời thầm trong mây gió dìu ta đến cùng vầng thái dương.</a:t>
            </a:r>
            <a:endParaRPr lang="vi-VN" sz="7200" dirty="0">
              <a:solidFill>
                <a:schemeClr val="bg1"/>
              </a:solidFill>
            </a:endParaRPr>
          </a:p>
        </p:txBody>
      </p:sp>
    </p:spTree>
    <p:extLst>
      <p:ext uri="{BB962C8B-B14F-4D97-AF65-F5344CB8AC3E}">
        <p14:creationId xmlns:p14="http://schemas.microsoft.com/office/powerpoint/2010/main" val="18428698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6000" u="sng" dirty="0" err="1">
                <a:solidFill>
                  <a:srgbClr val="FFFF00"/>
                </a:solidFill>
              </a:rPr>
              <a:t>Đ</a:t>
            </a:r>
            <a:r>
              <a:rPr lang="en-US" sz="6000" b="0" u="sng" dirty="0" err="1">
                <a:solidFill>
                  <a:srgbClr val="FFFF00"/>
                </a:solidFill>
                <a:effectLst/>
              </a:rPr>
              <a:t>k</a:t>
            </a:r>
            <a:r>
              <a:rPr lang="vi-VN" sz="6000" b="0" u="sng" dirty="0">
                <a:solidFill>
                  <a:srgbClr val="FFFF00"/>
                </a:solidFill>
                <a:effectLst/>
              </a:rPr>
              <a:t>.</a:t>
            </a:r>
            <a:r>
              <a:rPr lang="vi-VN" sz="6000" b="0" dirty="0">
                <a:solidFill>
                  <a:schemeClr val="bg1"/>
                </a:solidFill>
                <a:effectLst/>
              </a:rPr>
              <a:t> </a:t>
            </a:r>
            <a:r>
              <a:rPr lang="vi-VN" sz="8800" dirty="0">
                <a:solidFill>
                  <a:schemeClr val="bg1"/>
                </a:solidFill>
              </a:rPr>
              <a:t> </a:t>
            </a:r>
            <a:r>
              <a:rPr lang="en-US" sz="8800" dirty="0">
                <a:solidFill>
                  <a:schemeClr val="bg1"/>
                </a:solidFill>
              </a:rPr>
              <a:t>L</a:t>
            </a:r>
            <a:r>
              <a:rPr lang="vi-VN" sz="5400" dirty="0">
                <a:solidFill>
                  <a:schemeClr val="bg1"/>
                </a:solidFill>
              </a:rPr>
              <a:t>ời ca vang cánh đồng bên muôn hoa tươi hồng, tim tôi rộn lên niềm vui. Lời ca vang cánh đồng bên muôn hoa tươi hồng, tôi vui mừng luôn trong Ðức Chúa Trời.</a:t>
            </a:r>
            <a:endParaRPr lang="vi-VN" sz="54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732694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12902490"/>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0082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68753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04759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43567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685930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008519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a:solidFill>
                  <a:srgbClr val="FFFF00"/>
                </a:solidFill>
                <a:effectLst>
                  <a:outerShdw blurRad="38100" dist="38100" dir="2700000" algn="tl">
                    <a:srgbClr val="000000">
                      <a:alpha val="43137"/>
                    </a:srgbClr>
                  </a:outerShdw>
                </a:effectLst>
                <a:latin typeface="+mn-lt"/>
                <a:cs typeface="Times New Roman" pitchFamily="18" charset="0"/>
              </a:rPr>
              <a:t>KINH TRUYỀN GIÁO</a:t>
            </a:r>
          </a:p>
        </p:txBody>
      </p:sp>
    </p:spTree>
    <p:extLst>
      <p:ext uri="{BB962C8B-B14F-4D97-AF65-F5344CB8AC3E}">
        <p14:creationId xmlns:p14="http://schemas.microsoft.com/office/powerpoint/2010/main" val="46474319"/>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063767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911607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30882518"/>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31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1828407"/>
            <a:ext cx="4572000" cy="1200329"/>
          </a:xfrm>
          <a:prstGeom prst="rect">
            <a:avLst/>
          </a:prstGeom>
        </p:spPr>
        <p:txBody>
          <a:bodyPr>
            <a:spAutoFit/>
          </a:bodyPr>
          <a:lstStyle/>
          <a:p>
            <a:pPr algn="ctr"/>
            <a:r>
              <a:rPr lang="en-US" sz="4000">
                <a:solidFill>
                  <a:srgbClr val="FFFF00"/>
                </a:solidFill>
              </a:rPr>
              <a:t>Biết Lấy Gì? </a:t>
            </a:r>
            <a:br>
              <a:rPr lang="en-US" sz="4000">
                <a:solidFill>
                  <a:srgbClr val="FFFF00"/>
                </a:solidFill>
              </a:rPr>
            </a:br>
            <a:r>
              <a:rPr lang="en-US" sz="3200" i="1">
                <a:solidFill>
                  <a:schemeClr val="bg1"/>
                </a:solidFill>
              </a:rPr>
              <a:t>Đinh Công Huỳnh</a:t>
            </a:r>
          </a:p>
        </p:txBody>
      </p:sp>
    </p:spTree>
    <p:extLst>
      <p:ext uri="{BB962C8B-B14F-4D97-AF65-F5344CB8AC3E}">
        <p14:creationId xmlns:p14="http://schemas.microsoft.com/office/powerpoint/2010/main" val="123585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rPr>
              <a:t>Đk</a:t>
            </a:r>
            <a:r>
              <a:rPr lang="en-US" sz="6000" b="1" u="sng" dirty="0">
                <a:solidFill>
                  <a:srgbClr val="FFFF00"/>
                </a:solidFill>
                <a:effectLst/>
              </a:rPr>
              <a:t>:</a:t>
            </a:r>
            <a:r>
              <a:rPr lang="en-US" sz="6000" b="0" dirty="0">
                <a:solidFill>
                  <a:schemeClr val="bg1"/>
                </a:solidFill>
                <a:effectLst/>
              </a:rPr>
              <a:t> </a:t>
            </a:r>
            <a:r>
              <a:rPr lang="vi-VN" sz="4800" dirty="0">
                <a:solidFill>
                  <a:schemeClr val="bg1"/>
                </a:solidFill>
              </a:rPr>
              <a:t>Biết lấy gì mà tiến dâng Ngài, đoàn con dâng về Chúa bánh thơm rượu ngon. Từng ngày qua nắng mưa khổ công, là tình yêu tiến dâng Chúa Trời cao sang.</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FFFF00"/>
                </a:solidFill>
              </a:rPr>
              <a:t>T</a:t>
            </a:r>
            <a:r>
              <a:rPr lang="en-US" sz="5500" b="1" u="sng" dirty="0">
                <a:solidFill>
                  <a:srgbClr val="FFFF00"/>
                </a:solidFill>
                <a:effectLst/>
              </a:rPr>
              <a:t>k1:</a:t>
            </a:r>
            <a:r>
              <a:rPr lang="en-US" sz="5500" b="0" dirty="0">
                <a:solidFill>
                  <a:schemeClr val="bg1"/>
                </a:solidFill>
                <a:effectLst/>
              </a:rPr>
              <a:t> </a:t>
            </a:r>
            <a:r>
              <a:rPr lang="vi-VN" sz="6000" dirty="0">
                <a:solidFill>
                  <a:schemeClr val="bg1"/>
                </a:solidFill>
              </a:rPr>
              <a:t>Đây ly rượu thơm ngon bánh tinh tuyền đoàn con hiến dâng. Xin thông phần Mình Máu Con Ngài, nên lễ vật tận hiến mỗi ngày.</a:t>
            </a:r>
            <a:endParaRPr lang="en-US" sz="55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rPr>
              <a:t>Đk</a:t>
            </a:r>
            <a:r>
              <a:rPr lang="en-US" sz="6000" b="1" u="sng" dirty="0">
                <a:solidFill>
                  <a:srgbClr val="FFFF00"/>
                </a:solidFill>
                <a:effectLst/>
              </a:rPr>
              <a:t>:</a:t>
            </a:r>
            <a:r>
              <a:rPr lang="en-US" sz="6000" b="0" dirty="0">
                <a:solidFill>
                  <a:schemeClr val="bg1"/>
                </a:solidFill>
                <a:effectLst/>
              </a:rPr>
              <a:t> </a:t>
            </a:r>
            <a:r>
              <a:rPr lang="vi-VN" sz="4800" dirty="0">
                <a:solidFill>
                  <a:schemeClr val="bg1"/>
                </a:solidFill>
              </a:rPr>
              <a:t>Biết lấy gì mà tiến dâng Ngài, đoàn con dâng về Chúa bánh thơm rượu ngon. Từng ngày qua nắng mưa khổ công, là tình yêu tiến dâng Chúa Trời cao sang.</a:t>
            </a:r>
            <a:endParaRPr lang="en-US" sz="6000" b="0" dirty="0">
              <a:solidFill>
                <a:schemeClr val="bg1"/>
              </a:solidFill>
              <a:effectLst/>
            </a:endParaRPr>
          </a:p>
        </p:txBody>
      </p:sp>
    </p:spTree>
    <p:extLst>
      <p:ext uri="{BB962C8B-B14F-4D97-AF65-F5344CB8AC3E}">
        <p14:creationId xmlns:p14="http://schemas.microsoft.com/office/powerpoint/2010/main" val="398414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1" u="sng" dirty="0">
                <a:solidFill>
                  <a:srgbClr val="FFFF00"/>
                </a:solidFill>
                <a:effectLst/>
              </a:rPr>
              <a:t>Tk2:</a:t>
            </a:r>
            <a:r>
              <a:rPr lang="en-US" sz="4100" b="1" dirty="0">
                <a:solidFill>
                  <a:srgbClr val="FFFF00"/>
                </a:solidFill>
                <a:effectLst/>
              </a:rPr>
              <a:t> </a:t>
            </a:r>
            <a:r>
              <a:rPr lang="vi-VN" sz="5400" dirty="0">
                <a:solidFill>
                  <a:schemeClr val="bg1"/>
                </a:solidFill>
              </a:rPr>
              <a:t>Xin dâng đoàn con đây tháng năm dài dầm bao nắng mưa. Xin dâng về tòa Chúa uy quyền, đây tâm tình thành kính tin thờ.</a:t>
            </a:r>
            <a:endParaRPr lang="en-US" sz="41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rPr>
              <a:t>Đk</a:t>
            </a:r>
            <a:r>
              <a:rPr lang="en-US" sz="6000" b="1" u="sng" dirty="0">
                <a:solidFill>
                  <a:srgbClr val="FFFF00"/>
                </a:solidFill>
                <a:effectLst/>
              </a:rPr>
              <a:t>:</a:t>
            </a:r>
            <a:r>
              <a:rPr lang="en-US" sz="6000" b="0" dirty="0">
                <a:solidFill>
                  <a:schemeClr val="bg1"/>
                </a:solidFill>
                <a:effectLst/>
              </a:rPr>
              <a:t> </a:t>
            </a:r>
            <a:r>
              <a:rPr lang="vi-VN" sz="4800" dirty="0">
                <a:solidFill>
                  <a:schemeClr val="bg1"/>
                </a:solidFill>
              </a:rPr>
              <a:t>Biết lấy gì mà tiến dâng Ngài, đoàn con dâng về Chúa bánh thơm rượu ngon. Từng ngày qua nắng mưa khổ công, là tình yêu tiến dâng Chúa Trời cao sang.</a:t>
            </a:r>
            <a:endParaRPr lang="en-US" sz="6000" b="0" dirty="0">
              <a:solidFill>
                <a:schemeClr val="bg1"/>
              </a:solidFill>
              <a:effectLst/>
            </a:endParaRPr>
          </a:p>
        </p:txBody>
      </p:sp>
    </p:spTree>
    <p:extLst>
      <p:ext uri="{BB962C8B-B14F-4D97-AF65-F5344CB8AC3E}">
        <p14:creationId xmlns:p14="http://schemas.microsoft.com/office/powerpoint/2010/main" val="12625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outerShdw blurRad="38100" dist="38100" dir="2700000" algn="tl">
                    <a:srgbClr val="000000">
                      <a:alpha val="43137"/>
                    </a:srgbClr>
                  </a:outerShdw>
                </a:effectLst>
                <a:latin typeface="+mn-lt"/>
              </a:rPr>
              <a:t>Lạy </a:t>
            </a:r>
            <a:r>
              <a:rPr lang="en-US" sz="5400" b="0">
                <a:solidFill>
                  <a:schemeClr val="bg1"/>
                </a:solidFill>
                <a:effectLst>
                  <a:outerShdw blurRad="38100" dist="38100" dir="2700000" algn="tl">
                    <a:srgbClr val="000000">
                      <a:alpha val="43137"/>
                    </a:srgbClr>
                  </a:outerShdw>
                </a:effectLst>
                <a:latin typeface="+mn-lt"/>
              </a:rPr>
              <a:t>Cha là Thiên Chúa toàn năng./ Cha yêu thương sáng tạo và cứu độ muôn loài./ Cha đã sai con một làm người ở giữa chúng con./ Người đã hy sinh chịu chết và phục sinh/ </a:t>
            </a:r>
          </a:p>
        </p:txBody>
      </p:sp>
    </p:spTree>
    <p:extLst>
      <p:ext uri="{BB962C8B-B14F-4D97-AF65-F5344CB8AC3E}">
        <p14:creationId xmlns:p14="http://schemas.microsoft.com/office/powerpoint/2010/main" val="138196586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5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329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30882518"/>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dirty="0" err="1">
                <a:solidFill>
                  <a:srgbClr val="FFFF00"/>
                </a:solidFill>
              </a:rPr>
              <a:t>Lúa</a:t>
            </a:r>
            <a:r>
              <a:rPr lang="en-US" sz="7200" dirty="0">
                <a:solidFill>
                  <a:srgbClr val="FFFF00"/>
                </a:solidFill>
              </a:rPr>
              <a:t> </a:t>
            </a:r>
            <a:r>
              <a:rPr lang="en-US" sz="7200" dirty="0" err="1">
                <a:solidFill>
                  <a:srgbClr val="FFFF00"/>
                </a:solidFill>
              </a:rPr>
              <a:t>Chín</a:t>
            </a:r>
            <a:r>
              <a:rPr lang="en-US" sz="7200" dirty="0">
                <a:solidFill>
                  <a:srgbClr val="FFFF00"/>
                </a:solidFill>
              </a:rPr>
              <a:t> </a:t>
            </a:r>
            <a:r>
              <a:rPr lang="en-US" sz="7200" dirty="0" err="1">
                <a:solidFill>
                  <a:srgbClr val="FFFF00"/>
                </a:solidFill>
              </a:rPr>
              <a:t>Đầy</a:t>
            </a:r>
            <a:r>
              <a:rPr lang="en-US" sz="7200" dirty="0">
                <a:solidFill>
                  <a:srgbClr val="FFFF00"/>
                </a:solidFill>
              </a:rPr>
              <a:t> </a:t>
            </a:r>
            <a:r>
              <a:rPr lang="en-US" sz="7200" dirty="0" err="1">
                <a:solidFill>
                  <a:srgbClr val="FFFF00"/>
                </a:solidFill>
              </a:rPr>
              <a:t>Đồng</a:t>
            </a:r>
            <a:r>
              <a:rPr lang="en-US" sz="7200" dirty="0">
                <a:solidFill>
                  <a:srgbClr val="FFFF00"/>
                </a:solidFill>
              </a:rPr>
              <a:t/>
            </a:r>
            <a:br>
              <a:rPr lang="en-US" sz="7200" dirty="0">
                <a:solidFill>
                  <a:srgbClr val="FFFF00"/>
                </a:solidFill>
              </a:rPr>
            </a:br>
            <a:r>
              <a:rPr lang="en-US" sz="4000" dirty="0" err="1">
                <a:solidFill>
                  <a:schemeClr val="bg1"/>
                </a:solidFill>
              </a:rPr>
              <a:t>Lm</a:t>
            </a:r>
            <a:r>
              <a:rPr lang="en-US" sz="4000" dirty="0">
                <a:solidFill>
                  <a:schemeClr val="bg1"/>
                </a:solidFill>
              </a:rPr>
              <a:t> </a:t>
            </a:r>
            <a:r>
              <a:rPr lang="en-US" sz="4000" dirty="0" err="1">
                <a:solidFill>
                  <a:schemeClr val="bg1"/>
                </a:solidFill>
              </a:rPr>
              <a:t>Thiên</a:t>
            </a:r>
            <a:r>
              <a:rPr lang="en-US" sz="4000" dirty="0">
                <a:solidFill>
                  <a:schemeClr val="bg1"/>
                </a:solidFill>
              </a:rPr>
              <a:t> </a:t>
            </a:r>
            <a:r>
              <a:rPr lang="en-US" sz="4000" dirty="0" err="1">
                <a:solidFill>
                  <a:schemeClr val="bg1"/>
                </a:solidFill>
              </a:rPr>
              <a:t>Ân</a:t>
            </a:r>
            <a:r>
              <a:rPr lang="en-US" sz="4000" dirty="0">
                <a:solidFill>
                  <a:schemeClr val="bg1"/>
                </a:solidFill>
              </a:rPr>
              <a:t/>
            </a:r>
            <a:br>
              <a:rPr lang="en-US" sz="4000" dirty="0">
                <a:solidFill>
                  <a:schemeClr val="bg1"/>
                </a:solidFill>
              </a:rPr>
            </a:b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u="sng" dirty="0">
                <a:solidFill>
                  <a:srgbClr val="FFFF00"/>
                </a:solidFill>
              </a:rPr>
              <a:t>Tk1</a:t>
            </a:r>
            <a:r>
              <a:rPr lang="en-US" sz="5600" u="sng" dirty="0">
                <a:solidFill>
                  <a:schemeClr val="bg1"/>
                </a:solidFill>
                <a:effectLst/>
              </a:rPr>
              <a:t>:</a:t>
            </a:r>
            <a:r>
              <a:rPr lang="en-US" sz="5600" b="1" dirty="0">
                <a:solidFill>
                  <a:schemeClr val="bg1"/>
                </a:solidFill>
                <a:effectLst/>
              </a:rPr>
              <a:t> </a:t>
            </a:r>
            <a:r>
              <a:rPr lang="vi-VN" sz="6000" dirty="0">
                <a:solidFill>
                  <a:schemeClr val="bg1"/>
                </a:solidFill>
              </a:rPr>
              <a:t>Đồng lúa đã trổ bông vàng úa, đong đưa trước gió lay nhè nhẹ. Chờ đón những cánh tay gặt hái, đem về, đem về cho chủ thôi.</a:t>
            </a:r>
            <a:endParaRPr lang="vi-VN" sz="5600" b="1" dirty="0">
              <a:solidFill>
                <a:schemeClr val="bg1"/>
              </a:solidFill>
            </a:endParaRPr>
          </a:p>
        </p:txBody>
      </p:sp>
    </p:spTree>
    <p:extLst>
      <p:ext uri="{BB962C8B-B14F-4D97-AF65-F5344CB8AC3E}">
        <p14:creationId xmlns:p14="http://schemas.microsoft.com/office/powerpoint/2010/main" val="326033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a:t>
            </a:r>
            <a:r>
              <a:rPr lang="en-US" sz="6600" u="sng" dirty="0">
                <a:solidFill>
                  <a:srgbClr val="FFFF00"/>
                </a:solidFill>
                <a:effectLst/>
              </a:rPr>
              <a:t>k2:</a:t>
            </a:r>
            <a:r>
              <a:rPr lang="en-US" sz="6600" b="1" dirty="0">
                <a:solidFill>
                  <a:schemeClr val="bg1"/>
                </a:solidFill>
                <a:effectLst/>
              </a:rPr>
              <a:t> </a:t>
            </a:r>
            <a:r>
              <a:rPr lang="vi-VN" sz="5400" dirty="0">
                <a:solidFill>
                  <a:schemeClr val="bg1"/>
                </a:solidFill>
              </a:rPr>
              <a:t>Trần thế vẫn khát khao hạnh phúc, an vui sẽ đến trong cuộc đời. Thầm ước những cánh tay rộng mở, cho đời cho đời vui tiếng ca.</a:t>
            </a:r>
            <a:endParaRPr lang="en-US" sz="6600" b="1" dirty="0">
              <a:solidFill>
                <a:schemeClr val="bg1"/>
              </a:solidFill>
              <a:effectLst/>
            </a:endParaRPr>
          </a:p>
        </p:txBody>
      </p:sp>
    </p:spTree>
    <p:extLst>
      <p:ext uri="{BB962C8B-B14F-4D97-AF65-F5344CB8AC3E}">
        <p14:creationId xmlns:p14="http://schemas.microsoft.com/office/powerpoint/2010/main" val="293290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FF00"/>
                </a:solidFill>
                <a:effectLst/>
              </a:rPr>
              <a:t>Đk</a:t>
            </a:r>
            <a:r>
              <a:rPr lang="en-US" sz="6600" u="sng" dirty="0">
                <a:solidFill>
                  <a:srgbClr val="FFFF00"/>
                </a:solidFill>
                <a:effectLst/>
              </a:rPr>
              <a:t>:</a:t>
            </a:r>
            <a:r>
              <a:rPr lang="en-US" sz="6600" b="1" dirty="0">
                <a:solidFill>
                  <a:schemeClr val="bg1"/>
                </a:solidFill>
                <a:effectLst/>
              </a:rPr>
              <a:t> </a:t>
            </a:r>
            <a:r>
              <a:rPr lang="en-US" sz="4800" dirty="0" err="1">
                <a:solidFill>
                  <a:schemeClr val="bg1"/>
                </a:solidFill>
              </a:rPr>
              <a:t>Lúa</a:t>
            </a:r>
            <a:r>
              <a:rPr lang="en-US" sz="4800" dirty="0">
                <a:solidFill>
                  <a:schemeClr val="bg1"/>
                </a:solidFill>
              </a:rPr>
              <a:t> </a:t>
            </a:r>
            <a:r>
              <a:rPr lang="en-US" sz="4800" dirty="0" err="1">
                <a:solidFill>
                  <a:schemeClr val="bg1"/>
                </a:solidFill>
              </a:rPr>
              <a:t>chín</a:t>
            </a:r>
            <a:r>
              <a:rPr lang="en-US" sz="4800" dirty="0">
                <a:solidFill>
                  <a:schemeClr val="bg1"/>
                </a:solidFill>
              </a:rPr>
              <a:t> </a:t>
            </a:r>
            <a:r>
              <a:rPr lang="en-US" sz="4800" dirty="0" err="1">
                <a:solidFill>
                  <a:schemeClr val="bg1"/>
                </a:solidFill>
              </a:rPr>
              <a:t>đầy</a:t>
            </a:r>
            <a:r>
              <a:rPr lang="en-US" sz="4800" dirty="0">
                <a:solidFill>
                  <a:schemeClr val="bg1"/>
                </a:solidFill>
              </a:rPr>
              <a:t> </a:t>
            </a:r>
            <a:r>
              <a:rPr lang="en-US" sz="4800" dirty="0" err="1">
                <a:solidFill>
                  <a:schemeClr val="bg1"/>
                </a:solidFill>
              </a:rPr>
              <a:t>đồng</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sao</a:t>
            </a:r>
            <a:r>
              <a:rPr lang="en-US" sz="4800" dirty="0">
                <a:solidFill>
                  <a:schemeClr val="bg1"/>
                </a:solidFill>
              </a:rPr>
              <a:t> </a:t>
            </a:r>
            <a:r>
              <a:rPr lang="en-US" sz="4800" dirty="0" err="1">
                <a:solidFill>
                  <a:schemeClr val="bg1"/>
                </a:solidFill>
              </a:rPr>
              <a:t>thiếu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Xin </a:t>
            </a:r>
            <a:r>
              <a:rPr lang="en-US" sz="4800" dirty="0" err="1">
                <a:solidFill>
                  <a:schemeClr val="bg1"/>
                </a:solidFill>
              </a:rPr>
              <a:t>Chúa</a:t>
            </a:r>
            <a:r>
              <a:rPr lang="en-US" sz="4800" dirty="0">
                <a:solidFill>
                  <a:schemeClr val="bg1"/>
                </a:solidFill>
              </a:rPr>
              <a:t> </a:t>
            </a:r>
            <a:r>
              <a:rPr lang="en-US" sz="4800" dirty="0" err="1">
                <a:solidFill>
                  <a:schemeClr val="bg1"/>
                </a:solidFill>
              </a:rPr>
              <a:t>hãy</a:t>
            </a:r>
            <a:r>
              <a:rPr lang="en-US" sz="4800" dirty="0">
                <a:solidFill>
                  <a:schemeClr val="bg1"/>
                </a:solidFill>
              </a:rPr>
              <a:t> ban </a:t>
            </a:r>
            <a:r>
              <a:rPr lang="en-US" sz="4800" dirty="0" err="1">
                <a:solidFill>
                  <a:schemeClr val="bg1"/>
                </a:solidFill>
              </a:rPr>
              <a:t>cho</a:t>
            </a:r>
            <a:r>
              <a:rPr lang="en-US" sz="4800" dirty="0">
                <a:solidFill>
                  <a:schemeClr val="bg1"/>
                </a:solidFill>
              </a:rPr>
              <a:t> </a:t>
            </a:r>
            <a:r>
              <a:rPr lang="en-US" sz="4800" dirty="0" err="1">
                <a:solidFill>
                  <a:schemeClr val="bg1"/>
                </a:solidFill>
              </a:rPr>
              <a:t>nhiều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a:t>
            </a:r>
            <a:r>
              <a:rPr lang="en-US" sz="4800" dirty="0" err="1">
                <a:solidFill>
                  <a:schemeClr val="bg1"/>
                </a:solidFill>
              </a:rPr>
              <a:t>đến</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chín</a:t>
            </a:r>
            <a:r>
              <a:rPr lang="en-US" sz="4800" dirty="0">
                <a:solidFill>
                  <a:schemeClr val="bg1"/>
                </a:solidFill>
              </a:rPr>
              <a:t> </a:t>
            </a:r>
            <a:r>
              <a:rPr lang="en-US" sz="4800" dirty="0" err="1">
                <a:solidFill>
                  <a:schemeClr val="bg1"/>
                </a:solidFill>
              </a:rPr>
              <a:t>đầy</a:t>
            </a:r>
            <a:r>
              <a:rPr lang="en-US" sz="4800" dirty="0">
                <a:solidFill>
                  <a:schemeClr val="bg1"/>
                </a:solidFill>
              </a:rPr>
              <a:t> </a:t>
            </a:r>
            <a:r>
              <a:rPr lang="en-US" sz="4800" dirty="0" err="1">
                <a:solidFill>
                  <a:schemeClr val="bg1"/>
                </a:solidFill>
              </a:rPr>
              <a:t>đồng</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sao</a:t>
            </a:r>
            <a:r>
              <a:rPr lang="en-US" sz="4800" dirty="0">
                <a:solidFill>
                  <a:schemeClr val="bg1"/>
                </a:solidFill>
              </a:rPr>
              <a:t> </a:t>
            </a:r>
            <a:r>
              <a:rPr lang="en-US" sz="4800" dirty="0" err="1">
                <a:solidFill>
                  <a:schemeClr val="bg1"/>
                </a:solidFill>
              </a:rPr>
              <a:t>thiếu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Xin </a:t>
            </a:r>
            <a:r>
              <a:rPr lang="en-US" sz="4800" dirty="0" err="1">
                <a:solidFill>
                  <a:schemeClr val="bg1"/>
                </a:solidFill>
              </a:rPr>
              <a:t>Chúa</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a:t>
            </a:r>
            <a:r>
              <a:rPr lang="en-US" sz="4800" dirty="0" err="1">
                <a:solidFill>
                  <a:schemeClr val="bg1"/>
                </a:solidFill>
              </a:rPr>
              <a:t>gánh</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về</a:t>
            </a:r>
            <a:r>
              <a:rPr lang="en-US" sz="4800" dirty="0">
                <a:solidFill>
                  <a:schemeClr val="bg1"/>
                </a:solidFill>
              </a:rPr>
              <a:t>.</a:t>
            </a:r>
            <a:endParaRPr lang="en-US" sz="6600" b="1" dirty="0">
              <a:solidFill>
                <a:schemeClr val="bg1"/>
              </a:solidFill>
              <a:effectLst/>
            </a:endParaRPr>
          </a:p>
        </p:txBody>
      </p:sp>
    </p:spTree>
    <p:extLst>
      <p:ext uri="{BB962C8B-B14F-4D97-AF65-F5344CB8AC3E}">
        <p14:creationId xmlns:p14="http://schemas.microsoft.com/office/powerpoint/2010/main" val="3485713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u="sng" dirty="0">
                <a:solidFill>
                  <a:srgbClr val="FFFF00"/>
                </a:solidFill>
              </a:rPr>
              <a:t>Tk3</a:t>
            </a:r>
            <a:r>
              <a:rPr lang="en-US" sz="5600" u="sng" dirty="0">
                <a:solidFill>
                  <a:schemeClr val="bg1"/>
                </a:solidFill>
                <a:effectLst/>
              </a:rPr>
              <a:t>:</a:t>
            </a:r>
            <a:r>
              <a:rPr lang="en-US" sz="5600" b="1" dirty="0">
                <a:solidFill>
                  <a:schemeClr val="bg1"/>
                </a:solidFill>
                <a:effectLst/>
              </a:rPr>
              <a:t> </a:t>
            </a:r>
            <a:r>
              <a:rPr lang="vi-VN" sz="5400" dirty="0">
                <a:solidFill>
                  <a:schemeClr val="bg1"/>
                </a:solidFill>
              </a:rPr>
              <a:t>Nguyện Chúa hãy đoái thương nhìn đến, nhân gian đang sống trong lệ sầu. Tìm thấy Chúa chính nguồn hạnh phúc, để đời, để đời vơi khổ đau.</a:t>
            </a:r>
            <a:endParaRPr lang="vi-VN" sz="5600" b="1" dirty="0">
              <a:solidFill>
                <a:schemeClr val="bg1"/>
              </a:solidFill>
            </a:endParaRPr>
          </a:p>
        </p:txBody>
      </p:sp>
    </p:spTree>
    <p:extLst>
      <p:ext uri="{BB962C8B-B14F-4D97-AF65-F5344CB8AC3E}">
        <p14:creationId xmlns:p14="http://schemas.microsoft.com/office/powerpoint/2010/main" val="1269507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a:t>
            </a:r>
            <a:r>
              <a:rPr lang="en-US" sz="6600" u="sng" dirty="0">
                <a:solidFill>
                  <a:srgbClr val="FFFF00"/>
                </a:solidFill>
                <a:effectLst/>
              </a:rPr>
              <a:t>k4:</a:t>
            </a:r>
            <a:r>
              <a:rPr lang="en-US" sz="6600" b="1" dirty="0">
                <a:solidFill>
                  <a:schemeClr val="bg1"/>
                </a:solidFill>
                <a:effectLst/>
              </a:rPr>
              <a:t> </a:t>
            </a:r>
            <a:r>
              <a:rPr lang="vi-VN" sz="6000" dirty="0">
                <a:solidFill>
                  <a:schemeClr val="bg1"/>
                </a:solidFill>
              </a:rPr>
              <a:t>Nguyện Chúc chúc phúc cho đời ai, hy sinh dám sống đời thợ gặt. Để nước Chúa mãi luôn rộng mở, cho tình cho tình yêu thắm sâu.</a:t>
            </a:r>
            <a:endParaRPr lang="en-US" sz="6600" b="1" dirty="0">
              <a:solidFill>
                <a:schemeClr val="bg1"/>
              </a:solidFill>
              <a:effectLst/>
            </a:endParaRPr>
          </a:p>
        </p:txBody>
      </p:sp>
    </p:spTree>
    <p:extLst>
      <p:ext uri="{BB962C8B-B14F-4D97-AF65-F5344CB8AC3E}">
        <p14:creationId xmlns:p14="http://schemas.microsoft.com/office/powerpoint/2010/main" val="273342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FF00"/>
                </a:solidFill>
                <a:effectLst/>
              </a:rPr>
              <a:t>Đk</a:t>
            </a:r>
            <a:r>
              <a:rPr lang="en-US" sz="6600" u="sng" dirty="0">
                <a:solidFill>
                  <a:srgbClr val="FFFF00"/>
                </a:solidFill>
                <a:effectLst/>
              </a:rPr>
              <a:t>:</a:t>
            </a:r>
            <a:r>
              <a:rPr lang="en-US" sz="6600" b="1" dirty="0">
                <a:solidFill>
                  <a:schemeClr val="bg1"/>
                </a:solidFill>
                <a:effectLst/>
              </a:rPr>
              <a:t> </a:t>
            </a:r>
            <a:r>
              <a:rPr lang="en-US" sz="4800" dirty="0" err="1">
                <a:solidFill>
                  <a:schemeClr val="bg1"/>
                </a:solidFill>
              </a:rPr>
              <a:t>Lúa</a:t>
            </a:r>
            <a:r>
              <a:rPr lang="en-US" sz="4800" dirty="0">
                <a:solidFill>
                  <a:schemeClr val="bg1"/>
                </a:solidFill>
              </a:rPr>
              <a:t> </a:t>
            </a:r>
            <a:r>
              <a:rPr lang="en-US" sz="4800" dirty="0" err="1">
                <a:solidFill>
                  <a:schemeClr val="bg1"/>
                </a:solidFill>
              </a:rPr>
              <a:t>chín</a:t>
            </a:r>
            <a:r>
              <a:rPr lang="en-US" sz="4800" dirty="0">
                <a:solidFill>
                  <a:schemeClr val="bg1"/>
                </a:solidFill>
              </a:rPr>
              <a:t> </a:t>
            </a:r>
            <a:r>
              <a:rPr lang="en-US" sz="4800" dirty="0" err="1">
                <a:solidFill>
                  <a:schemeClr val="bg1"/>
                </a:solidFill>
              </a:rPr>
              <a:t>đầy</a:t>
            </a:r>
            <a:r>
              <a:rPr lang="en-US" sz="4800" dirty="0">
                <a:solidFill>
                  <a:schemeClr val="bg1"/>
                </a:solidFill>
              </a:rPr>
              <a:t> </a:t>
            </a:r>
            <a:r>
              <a:rPr lang="en-US" sz="4800" dirty="0" err="1">
                <a:solidFill>
                  <a:schemeClr val="bg1"/>
                </a:solidFill>
              </a:rPr>
              <a:t>đồng</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sao</a:t>
            </a:r>
            <a:r>
              <a:rPr lang="en-US" sz="4800" dirty="0">
                <a:solidFill>
                  <a:schemeClr val="bg1"/>
                </a:solidFill>
              </a:rPr>
              <a:t> </a:t>
            </a:r>
            <a:r>
              <a:rPr lang="en-US" sz="4800" dirty="0" err="1">
                <a:solidFill>
                  <a:schemeClr val="bg1"/>
                </a:solidFill>
              </a:rPr>
              <a:t>thiếu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Xin </a:t>
            </a:r>
            <a:r>
              <a:rPr lang="en-US" sz="4800" dirty="0" err="1">
                <a:solidFill>
                  <a:schemeClr val="bg1"/>
                </a:solidFill>
              </a:rPr>
              <a:t>Chúa</a:t>
            </a:r>
            <a:r>
              <a:rPr lang="en-US" sz="4800" dirty="0">
                <a:solidFill>
                  <a:schemeClr val="bg1"/>
                </a:solidFill>
              </a:rPr>
              <a:t> </a:t>
            </a:r>
            <a:r>
              <a:rPr lang="en-US" sz="4800" dirty="0" err="1">
                <a:solidFill>
                  <a:schemeClr val="bg1"/>
                </a:solidFill>
              </a:rPr>
              <a:t>hãy</a:t>
            </a:r>
            <a:r>
              <a:rPr lang="en-US" sz="4800" dirty="0">
                <a:solidFill>
                  <a:schemeClr val="bg1"/>
                </a:solidFill>
              </a:rPr>
              <a:t> ban </a:t>
            </a:r>
            <a:r>
              <a:rPr lang="en-US" sz="4800" dirty="0" err="1">
                <a:solidFill>
                  <a:schemeClr val="bg1"/>
                </a:solidFill>
              </a:rPr>
              <a:t>cho</a:t>
            </a:r>
            <a:r>
              <a:rPr lang="en-US" sz="4800" dirty="0">
                <a:solidFill>
                  <a:schemeClr val="bg1"/>
                </a:solidFill>
              </a:rPr>
              <a:t> </a:t>
            </a:r>
            <a:r>
              <a:rPr lang="en-US" sz="4800" dirty="0" err="1">
                <a:solidFill>
                  <a:schemeClr val="bg1"/>
                </a:solidFill>
              </a:rPr>
              <a:t>nhiều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a:t>
            </a:r>
            <a:r>
              <a:rPr lang="en-US" sz="4800" dirty="0" err="1">
                <a:solidFill>
                  <a:schemeClr val="bg1"/>
                </a:solidFill>
              </a:rPr>
              <a:t>đến</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chín</a:t>
            </a:r>
            <a:r>
              <a:rPr lang="en-US" sz="4800" dirty="0">
                <a:solidFill>
                  <a:schemeClr val="bg1"/>
                </a:solidFill>
              </a:rPr>
              <a:t> </a:t>
            </a:r>
            <a:r>
              <a:rPr lang="en-US" sz="4800" dirty="0" err="1">
                <a:solidFill>
                  <a:schemeClr val="bg1"/>
                </a:solidFill>
              </a:rPr>
              <a:t>đầy</a:t>
            </a:r>
            <a:r>
              <a:rPr lang="en-US" sz="4800" dirty="0">
                <a:solidFill>
                  <a:schemeClr val="bg1"/>
                </a:solidFill>
              </a:rPr>
              <a:t> </a:t>
            </a:r>
            <a:r>
              <a:rPr lang="en-US" sz="4800" dirty="0" err="1">
                <a:solidFill>
                  <a:schemeClr val="bg1"/>
                </a:solidFill>
              </a:rPr>
              <a:t>đồng</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sao</a:t>
            </a:r>
            <a:r>
              <a:rPr lang="en-US" sz="4800" dirty="0">
                <a:solidFill>
                  <a:schemeClr val="bg1"/>
                </a:solidFill>
              </a:rPr>
              <a:t> </a:t>
            </a:r>
            <a:r>
              <a:rPr lang="en-US" sz="4800" dirty="0" err="1">
                <a:solidFill>
                  <a:schemeClr val="bg1"/>
                </a:solidFill>
              </a:rPr>
              <a:t>thiếu</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Xin </a:t>
            </a:r>
            <a:r>
              <a:rPr lang="en-US" sz="4800" dirty="0" err="1">
                <a:solidFill>
                  <a:schemeClr val="bg1"/>
                </a:solidFill>
              </a:rPr>
              <a:t>Chúa</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thợ</a:t>
            </a:r>
            <a:r>
              <a:rPr lang="en-US" sz="4800" dirty="0">
                <a:solidFill>
                  <a:schemeClr val="bg1"/>
                </a:solidFill>
              </a:rPr>
              <a:t> </a:t>
            </a:r>
            <a:r>
              <a:rPr lang="en-US" sz="4800" dirty="0" err="1">
                <a:solidFill>
                  <a:schemeClr val="bg1"/>
                </a:solidFill>
              </a:rPr>
              <a:t>gặt</a:t>
            </a:r>
            <a:r>
              <a:rPr lang="en-US" sz="4800" dirty="0">
                <a:solidFill>
                  <a:schemeClr val="bg1"/>
                </a:solidFill>
              </a:rPr>
              <a:t> </a:t>
            </a:r>
            <a:r>
              <a:rPr lang="en-US" sz="4800" dirty="0" err="1">
                <a:solidFill>
                  <a:schemeClr val="bg1"/>
                </a:solidFill>
              </a:rPr>
              <a:t>gánh</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về</a:t>
            </a:r>
            <a:r>
              <a:rPr lang="en-US" sz="4800" dirty="0">
                <a:solidFill>
                  <a:schemeClr val="bg1"/>
                </a:solidFill>
              </a:rPr>
              <a:t>.</a:t>
            </a:r>
            <a:endParaRPr lang="en-US" sz="6600" b="1" dirty="0">
              <a:solidFill>
                <a:schemeClr val="bg1"/>
              </a:solidFill>
              <a:effectLst/>
            </a:endParaRPr>
          </a:p>
        </p:txBody>
      </p:sp>
    </p:spTree>
    <p:extLst>
      <p:ext uri="{BB962C8B-B14F-4D97-AF65-F5344CB8AC3E}">
        <p14:creationId xmlns:p14="http://schemas.microsoft.com/office/powerpoint/2010/main" val="385403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a:solidFill>
                  <a:schemeClr val="bg1"/>
                </a:solidFill>
                <a:effectLst>
                  <a:outerShdw blurRad="38100" dist="38100" dir="2700000" algn="tl">
                    <a:srgbClr val="000000">
                      <a:alpha val="43137"/>
                    </a:srgbClr>
                  </a:outerShdw>
                </a:effectLst>
                <a:latin typeface="+mn-lt"/>
              </a:rPr>
              <a:t>Để quy tụ tất cả muôn loại vào nước Cha./ Cha đã gửi Thánh Thần đến/ Để xây dựng một cộng đồng nhân loại mới,/ biết yêu thương và hiệp nhất/ theo hình ảnh Thiên Chúa Ba Ngôi. </a:t>
            </a:r>
            <a:endParaRPr lang="en-US" sz="50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03247352"/>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30882518"/>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11500" b="0" dirty="0" err="1">
                <a:solidFill>
                  <a:srgbClr val="FFFF00"/>
                </a:solidFill>
                <a:effectLst/>
                <a:latin typeface="+mj-lt"/>
              </a:rPr>
              <a:t>Dâng</a:t>
            </a:r>
            <a:r>
              <a:rPr lang="en-US" sz="11500" b="0" dirty="0">
                <a:solidFill>
                  <a:srgbClr val="FFFF00"/>
                </a:solidFill>
                <a:effectLst/>
                <a:latin typeface="+mj-lt"/>
              </a:rPr>
              <a:t> </a:t>
            </a:r>
            <a:r>
              <a:rPr lang="en-US" sz="11500" b="0" dirty="0" err="1">
                <a:solidFill>
                  <a:srgbClr val="FFFF00"/>
                </a:solidFill>
                <a:effectLst/>
                <a:latin typeface="+mj-lt"/>
              </a:rPr>
              <a:t>Mẹ</a:t>
            </a:r>
            <a:r>
              <a:rPr lang="en-US" sz="6600" b="0" dirty="0">
                <a:solidFill>
                  <a:srgbClr val="FF0000"/>
                </a:solidFill>
                <a:effectLst/>
                <a:latin typeface="+mj-lt"/>
              </a:rPr>
              <a:t/>
            </a:r>
            <a:br>
              <a:rPr lang="en-US" sz="6600" b="0" dirty="0">
                <a:solidFill>
                  <a:srgbClr val="FF0000"/>
                </a:solidFill>
                <a:effectLst/>
                <a:latin typeface="+mj-lt"/>
              </a:rPr>
            </a:br>
            <a:r>
              <a:rPr lang="en-US" sz="5400" b="0" i="1" dirty="0" err="1">
                <a:solidFill>
                  <a:schemeClr val="bg1"/>
                </a:solidFill>
                <a:effectLst/>
                <a:latin typeface="+mj-lt"/>
              </a:rPr>
              <a:t>Đức</a:t>
            </a:r>
            <a:r>
              <a:rPr lang="en-US" sz="5400" b="0" i="1" dirty="0">
                <a:solidFill>
                  <a:schemeClr val="bg1"/>
                </a:solidFill>
                <a:effectLst/>
                <a:latin typeface="+mj-lt"/>
              </a:rPr>
              <a:t> </a:t>
            </a:r>
            <a:r>
              <a:rPr lang="en-US" sz="5400" b="0" i="1" dirty="0" err="1">
                <a:solidFill>
                  <a:schemeClr val="bg1"/>
                </a:solidFill>
                <a:effectLst/>
                <a:latin typeface="+mj-lt"/>
              </a:rPr>
              <a:t>Khải</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051" y="0"/>
            <a:ext cx="9144000" cy="5143500"/>
          </a:xfrm>
        </p:spPr>
        <p:txBody>
          <a:bodyPr>
            <a:noAutofit/>
          </a:bodyPr>
          <a:lstStyle/>
          <a:p>
            <a:pPr algn="just"/>
            <a:r>
              <a:rPr lang="en-US" b="1" u="sng" dirty="0">
                <a:solidFill>
                  <a:srgbClr val="FFFF00"/>
                </a:solidFill>
                <a:effectLst>
                  <a:outerShdw blurRad="38100" dist="38100" dir="2700000" algn="tl">
                    <a:srgbClr val="000000">
                      <a:alpha val="43137"/>
                    </a:srgbClr>
                  </a:outerShdw>
                </a:effectLst>
                <a:cs typeface="Times New Roman" pitchFamily="18" charset="0"/>
              </a:rPr>
              <a:t>Tk1:</a:t>
            </a:r>
            <a:r>
              <a:rPr lang="en-US" sz="3200" dirty="0">
                <a:solidFill>
                  <a:srgbClr val="FFFF00"/>
                </a:solidFill>
                <a:effectLst>
                  <a:outerShdw blurRad="38100" dist="38100" dir="2700000" algn="tl">
                    <a:srgbClr val="000000">
                      <a:alpha val="43137"/>
                    </a:srgbClr>
                  </a:outerShdw>
                </a:effectLst>
                <a:cs typeface="Times New Roman" pitchFamily="18" charset="0"/>
              </a:rPr>
              <a:t> </a:t>
            </a:r>
            <a:r>
              <a:rPr lang="vi-VN" sz="3200" dirty="0">
                <a:solidFill>
                  <a:srgbClr val="FFFF00"/>
                </a:solidFill>
                <a:cs typeface="Times New Roman" panose="02020603050405020304" pitchFamily="18" charset="0"/>
              </a:rPr>
              <a:t> </a:t>
            </a:r>
            <a:r>
              <a:rPr lang="en-US" sz="5600" dirty="0" err="1">
                <a:solidFill>
                  <a:schemeClr val="bg1"/>
                </a:solidFill>
                <a:cs typeface="Times New Roman" panose="02020603050405020304" pitchFamily="18" charset="0"/>
              </a:rPr>
              <a:t>Dâng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Mẹ</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lời</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kinh</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mân</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côi</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vui</a:t>
            </a:r>
            <a:r>
              <a:rPr lang="en-US" sz="5600" dirty="0">
                <a:solidFill>
                  <a:schemeClr val="bg1"/>
                </a:solidFill>
                <a:cs typeface="Times New Roman" panose="02020603050405020304" pitchFamily="18" charset="0"/>
              </a:rPr>
              <a:t> – </a:t>
            </a:r>
            <a:r>
              <a:rPr lang="en-US" sz="5600" dirty="0" err="1">
                <a:solidFill>
                  <a:schemeClr val="bg1"/>
                </a:solidFill>
                <a:cs typeface="Times New Roman" panose="02020603050405020304" pitchFamily="18" charset="0"/>
              </a:rPr>
              <a:t>th</a:t>
            </a:r>
            <a:r>
              <a:rPr lang="vi-VN" sz="5600" dirty="0">
                <a:solidFill>
                  <a:schemeClr val="bg1"/>
                </a:solidFill>
                <a:cs typeface="Times New Roman" panose="02020603050405020304" pitchFamily="18" charset="0"/>
              </a:rPr>
              <a:t>ư</a:t>
            </a:r>
            <a:r>
              <a:rPr lang="en-US" sz="5600" dirty="0" err="1">
                <a:solidFill>
                  <a:schemeClr val="bg1"/>
                </a:solidFill>
                <a:cs typeface="Times New Roman" panose="02020603050405020304" pitchFamily="18" charset="0"/>
              </a:rPr>
              <a:t>ơng</a:t>
            </a:r>
            <a:r>
              <a:rPr lang="en-US" sz="5600" dirty="0">
                <a:solidFill>
                  <a:schemeClr val="bg1"/>
                </a:solidFill>
                <a:cs typeface="Times New Roman" panose="02020603050405020304" pitchFamily="18" charset="0"/>
              </a:rPr>
              <a:t> – </a:t>
            </a:r>
            <a:r>
              <a:rPr lang="en-US" sz="5600" dirty="0" err="1">
                <a:solidFill>
                  <a:schemeClr val="bg1"/>
                </a:solidFill>
                <a:cs typeface="Times New Roman" panose="02020603050405020304" pitchFamily="18" charset="0"/>
              </a:rPr>
              <a:t>mừng</a:t>
            </a:r>
            <a:r>
              <a:rPr lang="en-US" sz="5600" dirty="0">
                <a:solidFill>
                  <a:schemeClr val="bg1"/>
                </a:solidFill>
                <a:cs typeface="Times New Roman" panose="02020603050405020304" pitchFamily="18" charset="0"/>
              </a:rPr>
              <a:t> – </a:t>
            </a:r>
            <a:r>
              <a:rPr lang="en-US" sz="5600" dirty="0" err="1">
                <a:solidFill>
                  <a:schemeClr val="bg1"/>
                </a:solidFill>
                <a:cs typeface="Times New Roman" panose="02020603050405020304" pitchFamily="18" charset="0"/>
              </a:rPr>
              <a:t>sáng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nhiệm</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mầu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chân</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thành</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đoàn</a:t>
            </a:r>
            <a:r>
              <a:rPr lang="en-US" sz="5600" dirty="0">
                <a:solidFill>
                  <a:schemeClr val="bg1"/>
                </a:solidFill>
                <a:cs typeface="Times New Roman" panose="02020603050405020304" pitchFamily="18" charset="0"/>
              </a:rPr>
              <a:t> con </a:t>
            </a:r>
            <a:r>
              <a:rPr lang="en-US" sz="5600" dirty="0" err="1">
                <a:solidFill>
                  <a:schemeClr val="bg1"/>
                </a:solidFill>
                <a:cs typeface="Times New Roman" panose="02020603050405020304" pitchFamily="18" charset="0"/>
              </a:rPr>
              <a:t>dâng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lên</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sớm</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chiều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chiều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vang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lời</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mến</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yêu</a:t>
            </a:r>
            <a:r>
              <a:rPr lang="en-US" sz="5600" dirty="0">
                <a:solidFill>
                  <a:schemeClr val="bg1"/>
                </a:solidFill>
                <a:cs typeface="Times New Roman" panose="02020603050405020304" pitchFamily="18" charset="0"/>
              </a:rPr>
              <a:t>. </a:t>
            </a:r>
            <a:endParaRPr lang="vi-VN" sz="5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48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FFFF00"/>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Dâng</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đời</a:t>
            </a:r>
            <a:r>
              <a:rPr lang="en-US" sz="4800" dirty="0">
                <a:solidFill>
                  <a:schemeClr val="bg1"/>
                </a:solidFill>
                <a:latin typeface="+mn-lt"/>
                <a:cs typeface="Times New Roman" panose="02020603050405020304" pitchFamily="18" charset="0"/>
              </a:rPr>
              <a:t> con </a:t>
            </a:r>
            <a:r>
              <a:rPr lang="en-US" sz="4800" dirty="0" err="1">
                <a:solidFill>
                  <a:schemeClr val="bg1"/>
                </a:solidFill>
                <a:latin typeface="+mn-lt"/>
                <a:cs typeface="Times New Roman" panose="02020603050405020304" pitchFamily="18" charset="0"/>
              </a:rPr>
              <a:t>yêu</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mến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nhiều</a:t>
            </a:r>
            <a:r>
              <a:rPr lang="en-US" sz="4800" dirty="0">
                <a:solidFill>
                  <a:schemeClr val="bg1"/>
                </a:solidFill>
                <a:latin typeface="+mn-lt"/>
                <a:cs typeface="Times New Roman" panose="02020603050405020304" pitchFamily="18" charset="0"/>
              </a:rPr>
              <a:t>, ca </a:t>
            </a:r>
            <a:r>
              <a:rPr lang="en-US" sz="4800" dirty="0" err="1">
                <a:solidFill>
                  <a:schemeClr val="bg1"/>
                </a:solidFill>
                <a:latin typeface="+mn-lt"/>
                <a:cs typeface="Times New Roman" panose="02020603050405020304" pitchFamily="18" charset="0"/>
              </a:rPr>
              <a:t>vang</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danh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đầy</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muôn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vàn</a:t>
            </a:r>
            <a:r>
              <a:rPr lang="en-US" sz="4800" dirty="0">
                <a:solidFill>
                  <a:schemeClr val="bg1"/>
                </a:solidFill>
                <a:latin typeface="+mn-lt"/>
                <a:cs typeface="Times New Roman" panose="02020603050405020304" pitchFamily="18" charset="0"/>
              </a:rPr>
              <a:t> </a:t>
            </a:r>
            <a:r>
              <a:rPr lang="vi-VN" sz="4800" dirty="0">
                <a:solidFill>
                  <a:schemeClr val="bg1"/>
                </a:solidFill>
                <a:latin typeface="+mn-lt"/>
                <a:cs typeface="Times New Roman" panose="02020603050405020304" pitchFamily="18" charset="0"/>
              </a:rPr>
              <a:t>ơ</a:t>
            </a:r>
            <a:r>
              <a:rPr lang="en-US" sz="4800" dirty="0">
                <a:solidFill>
                  <a:schemeClr val="bg1"/>
                </a:solidFill>
                <a:latin typeface="+mn-lt"/>
                <a:cs typeface="Times New Roman" panose="02020603050405020304" pitchFamily="18" charset="0"/>
              </a:rPr>
              <a:t>n </a:t>
            </a:r>
            <a:r>
              <a:rPr lang="en-US" sz="4800" dirty="0" err="1">
                <a:solidFill>
                  <a:schemeClr val="bg1"/>
                </a:solidFill>
                <a:latin typeface="+mn-lt"/>
                <a:cs typeface="Times New Roman" panose="02020603050405020304" pitchFamily="18" charset="0"/>
              </a:rPr>
              <a:t>phúc</a:t>
            </a:r>
            <a:r>
              <a:rPr lang="en-US" sz="4800" dirty="0">
                <a:solidFill>
                  <a:schemeClr val="bg1"/>
                </a:solidFill>
                <a:latin typeface="+mn-lt"/>
                <a:cs typeface="Times New Roman" panose="02020603050405020304" pitchFamily="18" charset="0"/>
              </a:rPr>
              <a:t>. Xin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dủ</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th</a:t>
            </a:r>
            <a:r>
              <a:rPr lang="vi-VN" sz="4800" dirty="0">
                <a:solidFill>
                  <a:schemeClr val="bg1"/>
                </a:solidFill>
                <a:latin typeface="+mn-lt"/>
                <a:cs typeface="Times New Roman" panose="02020603050405020304" pitchFamily="18" charset="0"/>
              </a:rPr>
              <a:t>ư</a:t>
            </a:r>
            <a:r>
              <a:rPr lang="en-US" sz="4800" dirty="0" err="1">
                <a:solidFill>
                  <a:schemeClr val="bg1"/>
                </a:solidFill>
                <a:latin typeface="+mn-lt"/>
                <a:cs typeface="Times New Roman" panose="02020603050405020304" pitchFamily="18" charset="0"/>
              </a:rPr>
              <a:t>ơng</a:t>
            </a:r>
            <a:r>
              <a:rPr lang="en-US" sz="4800" dirty="0">
                <a:solidFill>
                  <a:schemeClr val="bg1"/>
                </a:solidFill>
                <a:latin typeface="+mn-lt"/>
                <a:cs typeface="Times New Roman" panose="02020603050405020304" pitchFamily="18" charset="0"/>
              </a:rPr>
              <a:t> ban </a:t>
            </a:r>
            <a:r>
              <a:rPr lang="en-US" sz="4800" dirty="0" err="1">
                <a:solidFill>
                  <a:schemeClr val="bg1"/>
                </a:solidFill>
                <a:latin typeface="+mn-lt"/>
                <a:cs typeface="Times New Roman" panose="02020603050405020304" pitchFamily="18" charset="0"/>
              </a:rPr>
              <a:t>phúc</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bình</a:t>
            </a:r>
            <a:r>
              <a:rPr lang="en-US" sz="4800" dirty="0">
                <a:solidFill>
                  <a:schemeClr val="bg1"/>
                </a:solidFill>
                <a:latin typeface="+mn-lt"/>
                <a:cs typeface="Times New Roman" panose="02020603050405020304" pitchFamily="18" charset="0"/>
              </a:rPr>
              <a:t> an, n</a:t>
            </a:r>
            <a:r>
              <a:rPr lang="vi-VN" sz="4800" dirty="0">
                <a:solidFill>
                  <a:schemeClr val="bg1"/>
                </a:solidFill>
                <a:latin typeface="+mn-lt"/>
                <a:cs typeface="Times New Roman" panose="02020603050405020304" pitchFamily="18" charset="0"/>
              </a:rPr>
              <a:t>ơ</a:t>
            </a:r>
            <a:r>
              <a:rPr lang="en-US" sz="4800" dirty="0" err="1">
                <a:solidFill>
                  <a:schemeClr val="bg1"/>
                </a:solidFill>
                <a:latin typeface="+mn-lt"/>
                <a:cs typeface="Times New Roman" panose="02020603050405020304" pitchFamily="18" charset="0"/>
              </a:rPr>
              <a:t>i</a:t>
            </a:r>
            <a:r>
              <a:rPr lang="en-US" sz="4800" dirty="0">
                <a:solidFill>
                  <a:schemeClr val="bg1"/>
                </a:solidFill>
                <a:latin typeface="+mn-lt"/>
                <a:cs typeface="Times New Roman" panose="02020603050405020304" pitchFamily="18" charset="0"/>
              </a:rPr>
              <a:t> n</a:t>
            </a:r>
            <a:r>
              <a:rPr lang="vi-VN" sz="4800" dirty="0">
                <a:solidFill>
                  <a:schemeClr val="bg1"/>
                </a:solidFill>
                <a:latin typeface="+mn-lt"/>
                <a:cs typeface="Times New Roman" panose="02020603050405020304" pitchFamily="18" charset="0"/>
              </a:rPr>
              <a:t>ơ</a:t>
            </a:r>
            <a:r>
              <a:rPr lang="en-US" sz="4800" dirty="0" err="1">
                <a:solidFill>
                  <a:schemeClr val="bg1"/>
                </a:solidFill>
                <a:latin typeface="+mn-lt"/>
                <a:cs typeface="Times New Roman" panose="02020603050405020304" pitchFamily="18" charset="0"/>
              </a:rPr>
              <a:t>i</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yên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bình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tình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chan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chứa</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yêu</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th</a:t>
            </a:r>
            <a:r>
              <a:rPr lang="vi-VN" sz="4800" dirty="0">
                <a:solidFill>
                  <a:schemeClr val="bg1"/>
                </a:solidFill>
                <a:latin typeface="+mn-lt"/>
                <a:cs typeface="Times New Roman" panose="02020603050405020304" pitchFamily="18" charset="0"/>
              </a:rPr>
              <a:t>ư</a:t>
            </a:r>
            <a:r>
              <a:rPr lang="en-US" sz="4800" dirty="0" err="1">
                <a:solidFill>
                  <a:schemeClr val="bg1"/>
                </a:solidFill>
                <a:latin typeface="+mn-lt"/>
                <a:cs typeface="Times New Roman" panose="02020603050405020304" pitchFamily="18" charset="0"/>
              </a:rPr>
              <a:t>ơng</a:t>
            </a:r>
            <a:r>
              <a:rPr lang="en-US" sz="4800" dirty="0">
                <a:solidFill>
                  <a:schemeClr val="bg1"/>
                </a:solidFill>
                <a:latin typeface="+mn-lt"/>
                <a:cs typeface="Times New Roman" panose="02020603050405020304" pitchFamily="18" charset="0"/>
              </a:rPr>
              <a:t>. </a:t>
            </a:r>
            <a:endParaRPr lang="vi-VN" sz="4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5560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u="sng" dirty="0">
                <a:solidFill>
                  <a:srgbClr val="FFFF00"/>
                </a:solidFill>
                <a:effectLst>
                  <a:outerShdw blurRad="38100" dist="38100" dir="2700000" algn="tl">
                    <a:srgbClr val="000000">
                      <a:alpha val="43137"/>
                    </a:srgbClr>
                  </a:outerShdw>
                </a:effectLst>
                <a:cs typeface="Times New Roman" pitchFamily="18" charset="0"/>
              </a:rPr>
              <a:t>Tk2:</a:t>
            </a:r>
            <a:r>
              <a:rPr lang="en-US" sz="3200" dirty="0">
                <a:solidFill>
                  <a:srgbClr val="FFFF00"/>
                </a:solidFill>
                <a:effectLst>
                  <a:outerShdw blurRad="38100" dist="38100" dir="2700000" algn="tl">
                    <a:srgbClr val="000000">
                      <a:alpha val="43137"/>
                    </a:srgbClr>
                  </a:outerShdw>
                </a:effectLst>
                <a:cs typeface="Times New Roman" pitchFamily="18" charset="0"/>
              </a:rPr>
              <a:t> </a:t>
            </a:r>
            <a:r>
              <a:rPr lang="vi-VN" sz="3200" dirty="0">
                <a:solidFill>
                  <a:srgbClr val="FFFF00"/>
                </a:solidFill>
                <a:cs typeface="Times New Roman" panose="02020603050405020304" pitchFamily="18" charset="0"/>
              </a:rPr>
              <a:t> </a:t>
            </a:r>
            <a:r>
              <a:rPr lang="en-US" sz="5600" dirty="0" err="1">
                <a:solidFill>
                  <a:schemeClr val="bg1"/>
                </a:solidFill>
                <a:cs typeface="Times New Roman" panose="02020603050405020304" pitchFamily="18" charset="0"/>
              </a:rPr>
              <a:t>Dâng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Mẹ</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lời</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Kinh</a:t>
            </a:r>
            <a:r>
              <a:rPr lang="en-US" sz="5600" dirty="0">
                <a:solidFill>
                  <a:schemeClr val="bg1"/>
                </a:solidFill>
                <a:cs typeface="Times New Roman" panose="02020603050405020304" pitchFamily="18" charset="0"/>
              </a:rPr>
              <a:t> tin </a:t>
            </a:r>
            <a:r>
              <a:rPr lang="en-US" sz="5600" dirty="0" err="1">
                <a:solidFill>
                  <a:schemeClr val="bg1"/>
                </a:solidFill>
                <a:cs typeface="Times New Roman" panose="02020603050405020304" pitchFamily="18" charset="0"/>
              </a:rPr>
              <a:t>yêu</a:t>
            </a:r>
            <a:r>
              <a:rPr lang="en-US" sz="5600" dirty="0">
                <a:solidFill>
                  <a:schemeClr val="bg1"/>
                </a:solidFill>
                <a:cs typeface="Times New Roman" panose="02020603050405020304" pitchFamily="18" charset="0"/>
              </a:rPr>
              <a:t>, đ</a:t>
            </a:r>
            <a:r>
              <a:rPr lang="vi-VN" sz="5600" dirty="0">
                <a:solidFill>
                  <a:schemeClr val="bg1"/>
                </a:solidFill>
                <a:cs typeface="Times New Roman" panose="02020603050405020304" pitchFamily="18" charset="0"/>
              </a:rPr>
              <a:t>ơ</a:t>
            </a:r>
            <a:r>
              <a:rPr lang="en-US" sz="5600" dirty="0">
                <a:solidFill>
                  <a:schemeClr val="bg1"/>
                </a:solidFill>
                <a:cs typeface="Times New Roman" panose="02020603050405020304" pitchFamily="18" charset="0"/>
              </a:rPr>
              <a:t>n s</a:t>
            </a:r>
            <a:r>
              <a:rPr lang="vi-VN" sz="5600" dirty="0">
                <a:solidFill>
                  <a:schemeClr val="bg1"/>
                </a:solidFill>
                <a:cs typeface="Times New Roman" panose="02020603050405020304" pitchFamily="18" charset="0"/>
              </a:rPr>
              <a:t>ơ</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cuộc</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sống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tháng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ngày</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Dâng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Mẹ</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cùng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vang</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câu</a:t>
            </a:r>
            <a:r>
              <a:rPr lang="en-US" sz="5600" dirty="0">
                <a:solidFill>
                  <a:schemeClr val="bg1"/>
                </a:solidFill>
                <a:cs typeface="Times New Roman" panose="02020603050405020304" pitchFamily="18" charset="0"/>
              </a:rPr>
              <a:t> ca </a:t>
            </a:r>
            <a:r>
              <a:rPr lang="en-US" sz="5600" dirty="0" err="1">
                <a:solidFill>
                  <a:schemeClr val="bg1"/>
                </a:solidFill>
                <a:cs typeface="Times New Roman" panose="02020603050405020304" pitchFamily="18" charset="0"/>
              </a:rPr>
              <a:t>sớm</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chiều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chiều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yêu</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Mẹ</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thiết</a:t>
            </a:r>
            <a:r>
              <a:rPr lang="en-US" sz="5600" dirty="0">
                <a:solidFill>
                  <a:schemeClr val="bg1"/>
                </a:solidFill>
                <a:cs typeface="Times New Roman" panose="02020603050405020304" pitchFamily="18" charset="0"/>
              </a:rPr>
              <a:t> </a:t>
            </a:r>
            <a:r>
              <a:rPr lang="en-US" sz="5600" dirty="0" err="1">
                <a:solidFill>
                  <a:schemeClr val="bg1"/>
                </a:solidFill>
                <a:cs typeface="Times New Roman" panose="02020603050405020304" pitchFamily="18" charset="0"/>
              </a:rPr>
              <a:t>tha</a:t>
            </a:r>
            <a:r>
              <a:rPr lang="en-US" sz="5600" dirty="0">
                <a:solidFill>
                  <a:schemeClr val="bg1"/>
                </a:solidFill>
                <a:cs typeface="Times New Roman" panose="02020603050405020304" pitchFamily="18" charset="0"/>
              </a:rPr>
              <a:t>. </a:t>
            </a:r>
            <a:endParaRPr lang="vi-VN" sz="5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67340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800"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4800"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4800"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4800" dirty="0">
                <a:solidFill>
                  <a:srgbClr val="FFFF00"/>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Dâng</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đời</a:t>
            </a:r>
            <a:r>
              <a:rPr lang="en-US" sz="4800" dirty="0">
                <a:solidFill>
                  <a:schemeClr val="bg1"/>
                </a:solidFill>
                <a:latin typeface="+mn-lt"/>
                <a:cs typeface="Times New Roman" panose="02020603050405020304" pitchFamily="18" charset="0"/>
              </a:rPr>
              <a:t> con </a:t>
            </a:r>
            <a:r>
              <a:rPr lang="en-US" sz="4800" dirty="0" err="1">
                <a:solidFill>
                  <a:schemeClr val="bg1"/>
                </a:solidFill>
                <a:latin typeface="+mn-lt"/>
                <a:cs typeface="Times New Roman" panose="02020603050405020304" pitchFamily="18" charset="0"/>
              </a:rPr>
              <a:t>yêu</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mến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nhiều</a:t>
            </a:r>
            <a:r>
              <a:rPr lang="en-US" sz="4800" dirty="0">
                <a:solidFill>
                  <a:schemeClr val="bg1"/>
                </a:solidFill>
                <a:latin typeface="+mn-lt"/>
                <a:cs typeface="Times New Roman" panose="02020603050405020304" pitchFamily="18" charset="0"/>
              </a:rPr>
              <a:t>, ca </a:t>
            </a:r>
            <a:r>
              <a:rPr lang="en-US" sz="4800" dirty="0" err="1">
                <a:solidFill>
                  <a:schemeClr val="bg1"/>
                </a:solidFill>
                <a:latin typeface="+mn-lt"/>
                <a:cs typeface="Times New Roman" panose="02020603050405020304" pitchFamily="18" charset="0"/>
              </a:rPr>
              <a:t>vang</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danh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đầy</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muôn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vàn</a:t>
            </a:r>
            <a:r>
              <a:rPr lang="en-US" sz="4800" dirty="0">
                <a:solidFill>
                  <a:schemeClr val="bg1"/>
                </a:solidFill>
                <a:latin typeface="+mn-lt"/>
                <a:cs typeface="Times New Roman" panose="02020603050405020304" pitchFamily="18" charset="0"/>
              </a:rPr>
              <a:t> </a:t>
            </a:r>
            <a:r>
              <a:rPr lang="vi-VN" sz="4800" dirty="0">
                <a:solidFill>
                  <a:schemeClr val="bg1"/>
                </a:solidFill>
                <a:latin typeface="+mn-lt"/>
                <a:cs typeface="Times New Roman" panose="02020603050405020304" pitchFamily="18" charset="0"/>
              </a:rPr>
              <a:t>ơ</a:t>
            </a:r>
            <a:r>
              <a:rPr lang="en-US" sz="4800" dirty="0">
                <a:solidFill>
                  <a:schemeClr val="bg1"/>
                </a:solidFill>
                <a:latin typeface="+mn-lt"/>
                <a:cs typeface="Times New Roman" panose="02020603050405020304" pitchFamily="18" charset="0"/>
              </a:rPr>
              <a:t>n </a:t>
            </a:r>
            <a:r>
              <a:rPr lang="en-US" sz="4800" dirty="0" err="1">
                <a:solidFill>
                  <a:schemeClr val="bg1"/>
                </a:solidFill>
                <a:latin typeface="+mn-lt"/>
                <a:cs typeface="Times New Roman" panose="02020603050405020304" pitchFamily="18" charset="0"/>
              </a:rPr>
              <a:t>phúc</a:t>
            </a:r>
            <a:r>
              <a:rPr lang="en-US" sz="4800" dirty="0">
                <a:solidFill>
                  <a:schemeClr val="bg1"/>
                </a:solidFill>
                <a:latin typeface="+mn-lt"/>
                <a:cs typeface="Times New Roman" panose="02020603050405020304" pitchFamily="18" charset="0"/>
              </a:rPr>
              <a:t>. Xin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dủ</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th</a:t>
            </a:r>
            <a:r>
              <a:rPr lang="vi-VN" sz="4800" dirty="0">
                <a:solidFill>
                  <a:schemeClr val="bg1"/>
                </a:solidFill>
                <a:latin typeface="+mn-lt"/>
                <a:cs typeface="Times New Roman" panose="02020603050405020304" pitchFamily="18" charset="0"/>
              </a:rPr>
              <a:t>ư</a:t>
            </a:r>
            <a:r>
              <a:rPr lang="en-US" sz="4800" dirty="0" err="1">
                <a:solidFill>
                  <a:schemeClr val="bg1"/>
                </a:solidFill>
                <a:latin typeface="+mn-lt"/>
                <a:cs typeface="Times New Roman" panose="02020603050405020304" pitchFamily="18" charset="0"/>
              </a:rPr>
              <a:t>ơng</a:t>
            </a:r>
            <a:r>
              <a:rPr lang="en-US" sz="4800" dirty="0">
                <a:solidFill>
                  <a:schemeClr val="bg1"/>
                </a:solidFill>
                <a:latin typeface="+mn-lt"/>
                <a:cs typeface="Times New Roman" panose="02020603050405020304" pitchFamily="18" charset="0"/>
              </a:rPr>
              <a:t> ban </a:t>
            </a:r>
            <a:r>
              <a:rPr lang="en-US" sz="4800" dirty="0" err="1">
                <a:solidFill>
                  <a:schemeClr val="bg1"/>
                </a:solidFill>
                <a:latin typeface="+mn-lt"/>
                <a:cs typeface="Times New Roman" panose="02020603050405020304" pitchFamily="18" charset="0"/>
              </a:rPr>
              <a:t>phúc</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bình</a:t>
            </a:r>
            <a:r>
              <a:rPr lang="en-US" sz="4800" dirty="0">
                <a:solidFill>
                  <a:schemeClr val="bg1"/>
                </a:solidFill>
                <a:latin typeface="+mn-lt"/>
                <a:cs typeface="Times New Roman" panose="02020603050405020304" pitchFamily="18" charset="0"/>
              </a:rPr>
              <a:t> an, n</a:t>
            </a:r>
            <a:r>
              <a:rPr lang="vi-VN" sz="4800" dirty="0">
                <a:solidFill>
                  <a:schemeClr val="bg1"/>
                </a:solidFill>
                <a:latin typeface="+mn-lt"/>
                <a:cs typeface="Times New Roman" panose="02020603050405020304" pitchFamily="18" charset="0"/>
              </a:rPr>
              <a:t>ơ</a:t>
            </a:r>
            <a:r>
              <a:rPr lang="en-US" sz="4800" dirty="0" err="1">
                <a:solidFill>
                  <a:schemeClr val="bg1"/>
                </a:solidFill>
                <a:latin typeface="+mn-lt"/>
                <a:cs typeface="Times New Roman" panose="02020603050405020304" pitchFamily="18" charset="0"/>
              </a:rPr>
              <a:t>i</a:t>
            </a:r>
            <a:r>
              <a:rPr lang="en-US" sz="4800" dirty="0">
                <a:solidFill>
                  <a:schemeClr val="bg1"/>
                </a:solidFill>
                <a:latin typeface="+mn-lt"/>
                <a:cs typeface="Times New Roman" panose="02020603050405020304" pitchFamily="18" charset="0"/>
              </a:rPr>
              <a:t> n</a:t>
            </a:r>
            <a:r>
              <a:rPr lang="vi-VN" sz="4800" dirty="0">
                <a:solidFill>
                  <a:schemeClr val="bg1"/>
                </a:solidFill>
                <a:latin typeface="+mn-lt"/>
                <a:cs typeface="Times New Roman" panose="02020603050405020304" pitchFamily="18" charset="0"/>
              </a:rPr>
              <a:t>ơ</a:t>
            </a:r>
            <a:r>
              <a:rPr lang="en-US" sz="4800" dirty="0" err="1">
                <a:solidFill>
                  <a:schemeClr val="bg1"/>
                </a:solidFill>
                <a:latin typeface="+mn-lt"/>
                <a:cs typeface="Times New Roman" panose="02020603050405020304" pitchFamily="18" charset="0"/>
              </a:rPr>
              <a:t>i</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yên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bình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tình</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Mẹ</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chan</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chứa</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yêu</a:t>
            </a:r>
            <a:r>
              <a:rPr lang="en-US" sz="4800" dirty="0">
                <a:solidFill>
                  <a:schemeClr val="bg1"/>
                </a:solidFill>
                <a:latin typeface="+mn-lt"/>
                <a:cs typeface="Times New Roman" panose="02020603050405020304" pitchFamily="18" charset="0"/>
              </a:rPr>
              <a:t> </a:t>
            </a:r>
            <a:r>
              <a:rPr lang="en-US" sz="4800" dirty="0" err="1">
                <a:solidFill>
                  <a:schemeClr val="bg1"/>
                </a:solidFill>
                <a:latin typeface="+mn-lt"/>
                <a:cs typeface="Times New Roman" panose="02020603050405020304" pitchFamily="18" charset="0"/>
              </a:rPr>
              <a:t>th</a:t>
            </a:r>
            <a:r>
              <a:rPr lang="vi-VN" sz="4800" dirty="0">
                <a:solidFill>
                  <a:schemeClr val="bg1"/>
                </a:solidFill>
                <a:latin typeface="+mn-lt"/>
                <a:cs typeface="Times New Roman" panose="02020603050405020304" pitchFamily="18" charset="0"/>
              </a:rPr>
              <a:t>ư</a:t>
            </a:r>
            <a:r>
              <a:rPr lang="en-US" sz="4800" dirty="0" err="1">
                <a:solidFill>
                  <a:schemeClr val="bg1"/>
                </a:solidFill>
                <a:latin typeface="+mn-lt"/>
                <a:cs typeface="Times New Roman" panose="02020603050405020304" pitchFamily="18" charset="0"/>
              </a:rPr>
              <a:t>ơng</a:t>
            </a:r>
            <a:r>
              <a:rPr lang="en-US" sz="4800" dirty="0">
                <a:solidFill>
                  <a:schemeClr val="bg1"/>
                </a:solidFill>
                <a:latin typeface="+mn-lt"/>
                <a:cs typeface="Times New Roman" panose="02020603050405020304" pitchFamily="18" charset="0"/>
              </a:rPr>
              <a:t>. </a:t>
            </a:r>
            <a:endParaRPr lang="vi-VN" sz="4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95730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30882518"/>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a:solidFill>
                  <a:schemeClr val="bg1"/>
                </a:solidFill>
                <a:effectLst>
                  <a:outerShdw blurRad="38100" dist="38100" dir="2700000" algn="tl">
                    <a:srgbClr val="000000">
                      <a:alpha val="43137"/>
                    </a:srgbClr>
                  </a:outerShdw>
                </a:effectLst>
                <a:latin typeface="+mn-lt"/>
                <a:cs typeface="Times New Roman" pitchFamily="18" charset="0"/>
              </a:rPr>
              <a:t>Giờ đây,/ chúng con cảm tạ Cha/ vì hông ân cứu độ Cha đã thương ban cho chúng con./ Xin Cha thắp lên ngọn lửa tình yêu trong tâm hồn chúng con,/ và dạy chúng con biết chiêm ngắm và bước theo Đức Ki-tô/</a:t>
            </a:r>
          </a:p>
        </p:txBody>
      </p:sp>
    </p:spTree>
    <p:extLst>
      <p:ext uri="{BB962C8B-B14F-4D97-AF65-F5344CB8AC3E}">
        <p14:creationId xmlns:p14="http://schemas.microsoft.com/office/powerpoint/2010/main" val="1244788537"/>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a:solidFill>
                  <a:schemeClr val="bg1"/>
                </a:solidFill>
                <a:effectLst>
                  <a:outerShdw blurRad="38100" dist="38100" dir="2700000" algn="tl">
                    <a:srgbClr val="000000">
                      <a:alpha val="43137"/>
                    </a:srgbClr>
                  </a:outerShdw>
                </a:effectLst>
                <a:latin typeface="+mn-lt"/>
              </a:rPr>
              <a:t>Trên con đường loan báo Tin Mừng cho muôn dân nước,/ Xin dạy chúng con biết yêu thương và phục vụ,/ biết chia sẻ của cải tinh thần và vật chất cho người nghèo khổ và bất hạnh,/</a:t>
            </a:r>
          </a:p>
        </p:txBody>
      </p:sp>
    </p:spTree>
    <p:extLst>
      <p:ext uri="{BB962C8B-B14F-4D97-AF65-F5344CB8AC3E}">
        <p14:creationId xmlns:p14="http://schemas.microsoft.com/office/powerpoint/2010/main" val="304751106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a:solidFill>
                  <a:schemeClr val="bg1"/>
                </a:solidFill>
                <a:effectLst>
                  <a:outerShdw blurRad="38100" dist="38100" dir="2700000" algn="tl">
                    <a:srgbClr val="000000">
                      <a:alpha val="43137"/>
                    </a:srgbClr>
                  </a:outerShdw>
                </a:effectLst>
                <a:latin typeface="+mn-lt"/>
              </a:rPr>
              <a:t>Và biết góp phần vào việc mở mang nước Cha./ Nhờ lời chuyển cầu của Đức Mẹ Maria Lavang,/ xin Cha làm cho chúng con trở nên những chứng nhân Tin Mừng,/ hôm nay và mãi mãi </a:t>
            </a:r>
            <a:r>
              <a:rPr lang="en-US" sz="4900" b="0">
                <a:solidFill>
                  <a:srgbClr val="FFFF00"/>
                </a:solidFill>
                <a:effectLst>
                  <a:outerShdw blurRad="38100" dist="38100" dir="2700000" algn="tl">
                    <a:srgbClr val="000000">
                      <a:alpha val="43137"/>
                    </a:srgbClr>
                  </a:outerShdw>
                </a:effectLst>
                <a:latin typeface="+mn-lt"/>
              </a:rPr>
              <a:t>Amen.</a:t>
            </a:r>
          </a:p>
        </p:txBody>
      </p:sp>
    </p:spTree>
    <p:extLst>
      <p:ext uri="{BB962C8B-B14F-4D97-AF65-F5344CB8AC3E}">
        <p14:creationId xmlns:p14="http://schemas.microsoft.com/office/powerpoint/2010/main" val="1302007711"/>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3088251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8800" b="0" dirty="0" err="1">
                <a:solidFill>
                  <a:srgbClr val="FFFF00"/>
                </a:solidFill>
                <a:effectLst/>
              </a:rPr>
              <a:t>Mọi</a:t>
            </a:r>
            <a:r>
              <a:rPr lang="en-US" sz="8800" b="0" dirty="0">
                <a:solidFill>
                  <a:srgbClr val="FFFF00"/>
                </a:solidFill>
                <a:effectLst/>
              </a:rPr>
              <a:t> </a:t>
            </a:r>
            <a:r>
              <a:rPr lang="en-US" sz="8800" b="0" dirty="0" err="1">
                <a:solidFill>
                  <a:srgbClr val="FFFF00"/>
                </a:solidFill>
                <a:effectLst/>
              </a:rPr>
              <a:t>Nẻo</a:t>
            </a:r>
            <a:r>
              <a:rPr lang="en-US" sz="8800" b="0" dirty="0">
                <a:solidFill>
                  <a:srgbClr val="FFFF00"/>
                </a:solidFill>
                <a:effectLst/>
              </a:rPr>
              <a:t> Đ</a:t>
            </a:r>
            <a:r>
              <a:rPr lang="vi-VN" sz="8800" b="0" dirty="0">
                <a:solidFill>
                  <a:srgbClr val="FFFF00"/>
                </a:solidFill>
                <a:effectLst/>
              </a:rPr>
              <a:t>ư</a:t>
            </a:r>
            <a:r>
              <a:rPr lang="en-US" sz="8800" dirty="0" err="1">
                <a:solidFill>
                  <a:srgbClr val="FFFF00"/>
                </a:solidFill>
              </a:rPr>
              <a:t>ờng</a:t>
            </a:r>
            <a:r>
              <a:rPr lang="en-US" sz="8800" dirty="0">
                <a:solidFill>
                  <a:srgbClr val="FFFF00"/>
                </a:solidFill>
              </a:rPr>
              <a:t> </a:t>
            </a:r>
            <a:r>
              <a:rPr lang="en-US" sz="8800" b="0" dirty="0">
                <a:solidFill>
                  <a:srgbClr val="FFFF00"/>
                </a:solidFill>
                <a:effectLst/>
              </a:rPr>
              <a:t/>
            </a:r>
            <a:br>
              <a:rPr lang="en-US" sz="8800" b="0" dirty="0">
                <a:solidFill>
                  <a:srgbClr val="FFFF00"/>
                </a:solidFill>
                <a:effectLst/>
              </a:rPr>
            </a:br>
            <a:r>
              <a:rPr lang="en-US" sz="5400" b="0" dirty="0">
                <a:solidFill>
                  <a:srgbClr val="FFFF00"/>
                </a:solidFill>
                <a:effectLst/>
              </a:rPr>
              <a:t>S</a:t>
            </a:r>
            <a:r>
              <a:rPr lang="vi-VN" sz="5400" b="0" dirty="0">
                <a:solidFill>
                  <a:srgbClr val="FFFF00"/>
                </a:solidFill>
                <a:effectLst/>
              </a:rPr>
              <a:t>ơ</a:t>
            </a:r>
            <a:r>
              <a:rPr lang="en-US" sz="5400" b="0" dirty="0">
                <a:solidFill>
                  <a:srgbClr val="FFFF00"/>
                </a:solidFill>
                <a:effectLst/>
              </a:rPr>
              <a:t> </a:t>
            </a:r>
            <a:r>
              <a:rPr lang="en-US" sz="5400" b="0" dirty="0" err="1">
                <a:solidFill>
                  <a:srgbClr val="FFFF00"/>
                </a:solidFill>
                <a:effectLst/>
              </a:rPr>
              <a:t>Sourire</a:t>
            </a:r>
            <a:r>
              <a:rPr lang="en-US" sz="6000" b="0" dirty="0">
                <a:solidFill>
                  <a:srgbClr val="FFFF00"/>
                </a:solidFill>
                <a:effectLst/>
              </a:rPr>
              <a:t/>
            </a:r>
            <a:br>
              <a:rPr lang="en-US" sz="6000" b="0" dirty="0">
                <a:solidFill>
                  <a:srgbClr val="FFFF00"/>
                </a:solidFill>
                <a:effectLst/>
              </a:rPr>
            </a:br>
            <a:r>
              <a:rPr lang="en-US" sz="6000" i="1" dirty="0">
                <a:solidFill>
                  <a:schemeClr val="bg1"/>
                </a:solidFill>
              </a:rPr>
              <a:t/>
            </a:r>
            <a:br>
              <a:rPr lang="en-US" sz="6000" i="1" dirty="0">
                <a:solidFill>
                  <a:schemeClr val="bg1"/>
                </a:solidFill>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866</Words>
  <Application>Microsoft Office PowerPoint</Application>
  <PresentationFormat>On-screen Show (16:9)</PresentationFormat>
  <Paragraphs>55</Paragraphs>
  <Slides>47</Slides>
  <Notes>0</Notes>
  <HiddenSlides>0</HiddenSlides>
  <MMClips>0</MMClips>
  <ScaleCrop>false</ScaleCrop>
  <HeadingPairs>
    <vt:vector size="4" baseType="variant">
      <vt:variant>
        <vt:lpstr>Theme</vt:lpstr>
      </vt:variant>
      <vt:variant>
        <vt:i4>8</vt:i4>
      </vt:variant>
      <vt:variant>
        <vt:lpstr>Slide Titles</vt:lpstr>
      </vt:variant>
      <vt:variant>
        <vt:i4>47</vt:i4>
      </vt:variant>
    </vt:vector>
  </HeadingPairs>
  <TitlesOfParts>
    <vt:vector size="55" baseType="lpstr">
      <vt:lpstr>Office Theme</vt:lpstr>
      <vt:lpstr>12_Office Theme</vt:lpstr>
      <vt:lpstr>3_Office Theme</vt:lpstr>
      <vt:lpstr>Default Design</vt:lpstr>
      <vt:lpstr>1_Office Theme</vt:lpstr>
      <vt:lpstr>36_Default Design</vt:lpstr>
      <vt:lpstr>2_Office Theme</vt:lpstr>
      <vt:lpstr>4_Office Theme</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loại vào nước Cha./ Cha đã gửi Thánh Thần đến/ Để xây dựng một cộng đồng nhân loại mới,/ biết yêu thương và hiệp nhất/ theo hình ảnh Thiên Chúa Ba Ngôi. </vt:lpstr>
      <vt:lpstr>Giờ đây,/ chúng con cảm tạ Cha/ vì hông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Và biết góp phần vào việc mở mang nước Cha./ Nhờ lời chuyển cầu của Đức Mẹ Maria Lavang,/ xin Cha làm cho chúng con trở nên những chứng nhân Tin Mừng,/ hôm nay và mãi mãi Amen.</vt:lpstr>
      <vt:lpstr>PowerPoint Presentation</vt:lpstr>
      <vt:lpstr> Ca Nhập Lễ Mọi Nẻo Đường  Sơ Sourire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Biết lấy gì mà tiến dâng Ngài, đoàn con dâng về Chúa bánh thơm rượu ngon. Từng ngày qua nắng mưa khổ công, là tình yêu tiến dâng Chúa Trời cao sang.</vt:lpstr>
      <vt:lpstr>Tk1: Đây ly rượu thơm ngon bánh tinh tuyền đoàn con hiến dâng. Xin thông phần Mình Máu Con Ngài, nên lễ vật tận hiến mỗi ngày.</vt:lpstr>
      <vt:lpstr>Đk: Biết lấy gì mà tiến dâng Ngài, đoàn con dâng về Chúa bánh thơm rượu ngon. Từng ngày qua nắng mưa khổ công, là tình yêu tiến dâng Chúa Trời cao sang.</vt:lpstr>
      <vt:lpstr>Tk2: Xin dâng đoàn con đây tháng năm dài dầm bao nắng mưa. Xin dâng về tòa Chúa uy quyền, đây tâm tình thành kính tin thờ.</vt:lpstr>
      <vt:lpstr>Đk: Biết lấy gì mà tiến dâng Ngài, đoàn con dâng về Chúa bánh thơm rượu ngon. Từng ngày qua nắng mưa khổ công, là tình yêu tiến dâng Chúa Trời cao sang.</vt:lpstr>
      <vt:lpstr>PowerPoint Presentation</vt:lpstr>
      <vt:lpstr>PowerPoint Presentation</vt:lpstr>
      <vt:lpstr>PowerPoint Presentation</vt:lpstr>
      <vt:lpstr>Ca Nguyện Hiệp Lễ Lúa Chín Đầy Đồng Lm Thiên Ân </vt:lpstr>
      <vt:lpstr>Tk1: Đồng lúa đã trổ bông vàng úa, đong đưa trước gió lay nhè nhẹ. Chờ đón những cánh tay gặt hái, đem về, đem về cho chủ thôi.</vt:lpstr>
      <vt:lpstr>Tk2: Trần thế vẫn khát khao hạnh phúc, an vui sẽ đến trong cuộc đời. Thầm ước những cánh tay rộng mở, cho đời cho đời vui tiếng ca.</vt:lpstr>
      <vt:lpstr>Đk: Lúa chín đầy đồng, mà sao thiếu thợ gặt. Xin Chúa hãy ban cho nhiều thợ gặt đến. Lúa chín đầy đồng, mà sao thiếu thợ gặt. Xin Chúa hãy sai thợ gặt gánh lúa về.</vt:lpstr>
      <vt:lpstr>Tk3: Nguyện Chúa hãy đoái thương nhìn đến, nhân gian đang sống trong lệ sầu. Tìm thấy Chúa chính nguồn hạnh phúc, để đời, để đời vơi khổ đau.</vt:lpstr>
      <vt:lpstr>Tk4: Nguyện Chúc chúc phúc cho đời ai, hy sinh dám sống đời thợ gặt. Để nước Chúa mãi luôn rộng mở, cho tình cho tình yêu thắm sâu.</vt:lpstr>
      <vt:lpstr>Đk: Lúa chín đầy đồng, mà sao thiếu thợ gặt. Xin Chúa hãy ban cho nhiều thợ gặt đến. Lúa chín đầy đồng, mà sao thiếu thợ gặt. Xin Chúa hãy sai thợ gặt gánh lúa về.</vt:lpstr>
      <vt:lpstr>PowerPoint Presentation</vt:lpstr>
      <vt:lpstr>PowerPoint Presentation</vt:lpstr>
      <vt:lpstr>Ca Kết Lễ Dâng Mẹ Đức Khải</vt:lpstr>
      <vt:lpstr>Tk1:  Dâng Mẹ lời kinh mân côi, vui – thương – mừng – sáng nhiệm mầu, chân thành đoàn con dâng lên sớm chiều chiều vang lời mến yêu. </vt:lpstr>
      <vt:lpstr>Đk:  Dâng Mẹ đời con yêu mến Mẹ nhiều, ca vang danh Mẹ, Mẹ đầy muôn vàn ơn phúc. Xin Mẹ dủ thương ban phúc bình an, nơi nơi yên bình, tình Mẹ chan chứa yêu thương. </vt:lpstr>
      <vt:lpstr>Tk2:  Dâng Mẹ lời Kinh tin yêu, đơn sơ cuộc sống tháng ngày. Dâng Mẹ cùng vang câu ca sớm chiều chiều yêu Mẹ thiết tha. </vt:lpstr>
      <vt:lpstr>Đk:  Dâng Mẹ đời con yêu mến Mẹ nhiều, ca vang danh Mẹ, Mẹ đầy muôn vàn ơn phúc. Xin Mẹ dủ thương ban phúc bình an, nơi nơi yên bình, tình Mẹ chan chứa yêu thương.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73</cp:revision>
  <dcterms:created xsi:type="dcterms:W3CDTF">2023-05-21T07:25:42Z</dcterms:created>
  <dcterms:modified xsi:type="dcterms:W3CDTF">2023-10-18T08:59:55Z</dcterms:modified>
</cp:coreProperties>
</file>