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4" r:id="rId2"/>
    <p:sldMasterId id="2147483784" r:id="rId3"/>
    <p:sldMasterId id="2147483856" r:id="rId4"/>
    <p:sldMasterId id="2147483868" r:id="rId5"/>
  </p:sldMasterIdLst>
  <p:sldIdLst>
    <p:sldId id="605" r:id="rId6"/>
    <p:sldId id="256" r:id="rId7"/>
    <p:sldId id="444" r:id="rId8"/>
    <p:sldId id="508" r:id="rId9"/>
    <p:sldId id="589" r:id="rId10"/>
    <p:sldId id="597" r:id="rId11"/>
    <p:sldId id="598" r:id="rId12"/>
    <p:sldId id="599" r:id="rId13"/>
    <p:sldId id="600" r:id="rId14"/>
    <p:sldId id="601" r:id="rId15"/>
    <p:sldId id="558" r:id="rId16"/>
    <p:sldId id="559" r:id="rId17"/>
    <p:sldId id="590" r:id="rId18"/>
    <p:sldId id="591" r:id="rId19"/>
    <p:sldId id="560" r:id="rId20"/>
    <p:sldId id="592" r:id="rId21"/>
    <p:sldId id="276" r:id="rId22"/>
    <p:sldId id="606" r:id="rId23"/>
    <p:sldId id="277" r:id="rId24"/>
    <p:sldId id="532" r:id="rId25"/>
    <p:sldId id="533" r:id="rId26"/>
    <p:sldId id="290" r:id="rId27"/>
    <p:sldId id="588" r:id="rId28"/>
    <p:sldId id="593" r:id="rId29"/>
    <p:sldId id="594" r:id="rId30"/>
    <p:sldId id="608" r:id="rId31"/>
    <p:sldId id="609" r:id="rId32"/>
    <p:sldId id="293" r:id="rId33"/>
    <p:sldId id="294" r:id="rId34"/>
    <p:sldId id="522" r:id="rId35"/>
    <p:sldId id="595" r:id="rId36"/>
    <p:sldId id="610" r:id="rId3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733" autoAdjust="0"/>
  </p:normalViewPr>
  <p:slideViewPr>
    <p:cSldViewPr>
      <p:cViewPr>
        <p:scale>
          <a:sx n="150" d="100"/>
          <a:sy n="150" d="100"/>
        </p:scale>
        <p:origin x="-2424" y="-1074"/>
      </p:cViewPr>
      <p:guideLst>
        <p:guide orient="horz" pos="1620"/>
        <p:guide pos="2880"/>
      </p:guideLst>
    </p:cSldViewPr>
  </p:slideViewPr>
  <p:outlineViewPr>
    <p:cViewPr>
      <p:scale>
        <a:sx n="33" d="100"/>
        <a:sy n="33" d="100"/>
      </p:scale>
      <p:origin x="42"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08/11/2023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2764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08/11/2023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8528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08/11/2023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6096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08/11/2023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8271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08/11/2023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20367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08/11/2023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97952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08/11/2023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3477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08/11/2023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534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08/11/2023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5367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08/11/2023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081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08/11/2023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41413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58631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4224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81274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84144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74192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9434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69758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00405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38663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72948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0576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48177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9349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19935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4505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9905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80370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5025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2536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1897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5670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26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08/11/2023</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57917992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828189"/>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374461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660917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11542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590800" y="2570911"/>
            <a:ext cx="6400800" cy="1384995"/>
          </a:xfrm>
          <a:prstGeom prst="rect">
            <a:avLst/>
          </a:prstGeom>
        </p:spPr>
        <p:txBody>
          <a:bodyPr wrap="square">
            <a:spAutoFit/>
          </a:bodyPr>
          <a:lstStyle/>
          <a:p>
            <a:pPr algn="ctr"/>
            <a:r>
              <a:rPr lang="en-US" sz="4400" b="1" dirty="0" err="1">
                <a:solidFill>
                  <a:srgbClr val="FFFF00"/>
                </a:solidFill>
              </a:rPr>
              <a:t>Mỗi</a:t>
            </a:r>
            <a:r>
              <a:rPr lang="en-US" sz="4400" b="1" dirty="0">
                <a:solidFill>
                  <a:srgbClr val="FFFF00"/>
                </a:solidFill>
              </a:rPr>
              <a:t> </a:t>
            </a:r>
            <a:r>
              <a:rPr lang="en-US" sz="4400" b="1" dirty="0" err="1">
                <a:solidFill>
                  <a:srgbClr val="FFFF00"/>
                </a:solidFill>
              </a:rPr>
              <a:t>Lời</a:t>
            </a:r>
            <a:r>
              <a:rPr lang="en-US" sz="4400" b="1" dirty="0">
                <a:solidFill>
                  <a:srgbClr val="FFFF00"/>
                </a:solidFill>
              </a:rPr>
              <a:t> </a:t>
            </a:r>
            <a:r>
              <a:rPr lang="en-US" sz="4400" b="1" dirty="0" err="1">
                <a:solidFill>
                  <a:srgbClr val="FFFF00"/>
                </a:solidFill>
              </a:rPr>
              <a:t>Kinh</a:t>
            </a:r>
            <a:r>
              <a:rPr lang="vi-VN" sz="6600" dirty="0">
                <a:solidFill>
                  <a:srgbClr val="FFFF00"/>
                </a:solidFill>
              </a:rPr>
              <a:t/>
            </a:r>
            <a:br>
              <a:rPr lang="vi-VN" sz="6600" dirty="0">
                <a:solidFill>
                  <a:srgbClr val="FFFF00"/>
                </a:solidFill>
              </a:rPr>
            </a:br>
            <a:r>
              <a:rPr lang="en-US" sz="4000" i="1" dirty="0" err="1">
                <a:solidFill>
                  <a:srgbClr val="FFFF00"/>
                </a:solidFill>
              </a:rPr>
              <a:t>Lm</a:t>
            </a:r>
            <a:r>
              <a:rPr lang="en-US" sz="4000" i="1" dirty="0">
                <a:solidFill>
                  <a:srgbClr val="FFFF00"/>
                </a:solidFill>
              </a:rPr>
              <a:t>. Kim Long</a:t>
            </a:r>
            <a:endParaRPr lang="en-US" sz="4000" b="1" i="1" dirty="0">
              <a:solidFill>
                <a:srgbClr val="FFFF00"/>
              </a:solidFill>
            </a:endParaRPr>
          </a:p>
        </p:txBody>
      </p:sp>
    </p:spTree>
    <p:extLst>
      <p:ext uri="{BB962C8B-B14F-4D97-AF65-F5344CB8AC3E}">
        <p14:creationId xmlns:p14="http://schemas.microsoft.com/office/powerpoint/2010/main" val="1235855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err="1">
                <a:solidFill>
                  <a:srgbClr val="FFFF00"/>
                </a:solidFill>
                <a:effectLst/>
              </a:rPr>
              <a:t>Đk</a:t>
            </a:r>
            <a:r>
              <a:rPr lang="en-US" sz="5400" u="sng" dirty="0">
                <a:solidFill>
                  <a:srgbClr val="FFFF00"/>
                </a:solidFill>
                <a:effectLst/>
              </a:rPr>
              <a:t>:</a:t>
            </a:r>
            <a:r>
              <a:rPr lang="en-US" sz="5400" b="0" dirty="0">
                <a:solidFill>
                  <a:schemeClr val="bg1"/>
                </a:solidFill>
                <a:effectLst/>
              </a:rPr>
              <a:t> </a:t>
            </a:r>
            <a:r>
              <a:rPr lang="vi-VN" sz="5400" dirty="0">
                <a:solidFill>
                  <a:schemeClr val="bg1"/>
                </a:solidFill>
              </a:rPr>
              <a:t>Mỗi giọt mồ hôi là mỗi lời kinh, con lo vun tưới nương đồng hôm sớm, mai đây tinh kết nên</a:t>
            </a:r>
            <a:r>
              <a:rPr lang="en-US" sz="5400" dirty="0">
                <a:solidFill>
                  <a:schemeClr val="bg1"/>
                </a:solidFill>
              </a:rPr>
              <a:t> r</a:t>
            </a:r>
            <a:r>
              <a:rPr lang="vi-VN" sz="5400" dirty="0">
                <a:solidFill>
                  <a:schemeClr val="bg1"/>
                </a:solidFill>
              </a:rPr>
              <a:t>ư</a:t>
            </a:r>
            <a:r>
              <a:rPr lang="en-US" sz="5400" dirty="0" err="1">
                <a:solidFill>
                  <a:schemeClr val="bg1"/>
                </a:solidFill>
              </a:rPr>
              <a:t>ợu</a:t>
            </a:r>
            <a:r>
              <a:rPr lang="en-US" sz="5400" dirty="0">
                <a:solidFill>
                  <a:schemeClr val="bg1"/>
                </a:solidFill>
              </a:rPr>
              <a:t> </a:t>
            </a:r>
            <a:r>
              <a:rPr lang="en-US" sz="5400" dirty="0" err="1">
                <a:solidFill>
                  <a:schemeClr val="bg1"/>
                </a:solidFill>
              </a:rPr>
              <a:t>bánh</a:t>
            </a:r>
            <a:r>
              <a:rPr lang="en-US" sz="5400" dirty="0">
                <a:solidFill>
                  <a:schemeClr val="bg1"/>
                </a:solidFill>
              </a:rPr>
              <a:t> </a:t>
            </a:r>
            <a:r>
              <a:rPr lang="en-US" sz="5400" dirty="0" err="1">
                <a:solidFill>
                  <a:schemeClr val="bg1"/>
                </a:solidFill>
              </a:rPr>
              <a:t>th</a:t>
            </a:r>
            <a:r>
              <a:rPr lang="vi-VN" sz="5400" dirty="0">
                <a:solidFill>
                  <a:schemeClr val="bg1"/>
                </a:solidFill>
              </a:rPr>
              <a:t>ơ</a:t>
            </a:r>
            <a:r>
              <a:rPr lang="en-US" sz="5400" dirty="0">
                <a:solidFill>
                  <a:schemeClr val="bg1"/>
                </a:solidFill>
              </a:rPr>
              <a:t>m, </a:t>
            </a:r>
            <a:r>
              <a:rPr lang="en-US" sz="5400" dirty="0" err="1">
                <a:solidFill>
                  <a:schemeClr val="bg1"/>
                </a:solidFill>
              </a:rPr>
              <a:t>tiến</a:t>
            </a:r>
            <a:r>
              <a:rPr lang="en-US" sz="5400" dirty="0">
                <a:solidFill>
                  <a:schemeClr val="bg1"/>
                </a:solidFill>
              </a:rPr>
              <a:t> </a:t>
            </a:r>
            <a:r>
              <a:rPr lang="en-US" sz="5400" dirty="0" err="1">
                <a:solidFill>
                  <a:schemeClr val="bg1"/>
                </a:solidFill>
              </a:rPr>
              <a:t>về</a:t>
            </a:r>
            <a:r>
              <a:rPr lang="en-US" sz="5400" dirty="0">
                <a:solidFill>
                  <a:schemeClr val="bg1"/>
                </a:solidFill>
              </a:rPr>
              <a:t> </a:t>
            </a:r>
            <a:r>
              <a:rPr lang="en-US" sz="5400" dirty="0" err="1">
                <a:solidFill>
                  <a:schemeClr val="bg1"/>
                </a:solidFill>
              </a:rPr>
              <a:t>trời</a:t>
            </a:r>
            <a:r>
              <a:rPr lang="en-US" sz="5400" dirty="0">
                <a:solidFill>
                  <a:schemeClr val="bg1"/>
                </a:solidFill>
              </a:rPr>
              <a:t> </a:t>
            </a:r>
            <a:r>
              <a:rPr lang="en-US" sz="5400" dirty="0" err="1">
                <a:solidFill>
                  <a:schemeClr val="bg1"/>
                </a:solidFill>
              </a:rPr>
              <a:t>cao</a:t>
            </a:r>
            <a:r>
              <a:rPr lang="en-US" sz="5400" dirty="0">
                <a:solidFill>
                  <a:schemeClr val="bg1"/>
                </a:solidFill>
              </a:rPr>
              <a:t> </a:t>
            </a:r>
            <a:r>
              <a:rPr lang="en-US" sz="5400" dirty="0" err="1">
                <a:solidFill>
                  <a:schemeClr val="bg1"/>
                </a:solidFill>
              </a:rPr>
              <a:t>mừng</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hiển</a:t>
            </a:r>
            <a:r>
              <a:rPr lang="en-US" sz="5400" dirty="0">
                <a:solidFill>
                  <a:schemeClr val="bg1"/>
                </a:solidFill>
              </a:rPr>
              <a:t> </a:t>
            </a:r>
            <a:r>
              <a:rPr lang="en-US" sz="5400" dirty="0" err="1">
                <a:solidFill>
                  <a:schemeClr val="bg1"/>
                </a:solidFill>
              </a:rPr>
              <a:t>vinh</a:t>
            </a:r>
            <a:r>
              <a:rPr lang="en-US" sz="5400" dirty="0">
                <a:solidFill>
                  <a:schemeClr val="bg1"/>
                </a:solidFill>
              </a:rPr>
              <a:t>. </a:t>
            </a:r>
            <a:endParaRPr lang="en-US" sz="54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361"/>
            <a:ext cx="9144000" cy="5143500"/>
          </a:xfrm>
        </p:spPr>
        <p:txBody>
          <a:bodyPr anchor="ctr">
            <a:noAutofit/>
          </a:bodyPr>
          <a:lstStyle/>
          <a:p>
            <a:pPr algn="just">
              <a:lnSpc>
                <a:spcPct val="90000"/>
              </a:lnSpc>
              <a:spcBef>
                <a:spcPts val="0"/>
              </a:spcBef>
            </a:pPr>
            <a:r>
              <a:rPr lang="en-US" sz="5400" b="0" u="sng" dirty="0">
                <a:solidFill>
                  <a:srgbClr val="FFFF00"/>
                </a:solidFill>
                <a:effectLst/>
              </a:rPr>
              <a:t>Tk1</a:t>
            </a:r>
            <a:r>
              <a:rPr lang="vi-VN" sz="5400" b="0" u="sng" dirty="0">
                <a:solidFill>
                  <a:srgbClr val="FFFF00"/>
                </a:solidFill>
                <a:effectLst/>
              </a:rPr>
              <a:t>.</a:t>
            </a:r>
            <a:r>
              <a:rPr lang="vi-VN" sz="5400" b="0" dirty="0">
                <a:solidFill>
                  <a:schemeClr val="bg1"/>
                </a:solidFill>
                <a:effectLst/>
              </a:rPr>
              <a:t> </a:t>
            </a:r>
            <a:r>
              <a:rPr lang="en-US" sz="5400" dirty="0" err="1">
                <a:solidFill>
                  <a:schemeClr val="bg1"/>
                </a:solidFill>
              </a:rPr>
              <a:t>Lễ</a:t>
            </a:r>
            <a:r>
              <a:rPr lang="en-US" sz="5400" dirty="0">
                <a:solidFill>
                  <a:schemeClr val="bg1"/>
                </a:solidFill>
              </a:rPr>
              <a:t> </a:t>
            </a:r>
            <a:r>
              <a:rPr lang="en-US" sz="5400" dirty="0" err="1">
                <a:solidFill>
                  <a:schemeClr val="bg1"/>
                </a:solidFill>
              </a:rPr>
              <a:t>vật</a:t>
            </a:r>
            <a:r>
              <a:rPr lang="en-US" sz="5400" dirty="0">
                <a:solidFill>
                  <a:schemeClr val="bg1"/>
                </a:solidFill>
              </a:rPr>
              <a:t> con </a:t>
            </a:r>
            <a:r>
              <a:rPr lang="en-US" sz="5400" dirty="0" err="1">
                <a:solidFill>
                  <a:schemeClr val="bg1"/>
                </a:solidFill>
              </a:rPr>
              <a:t>dâng</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hôm</a:t>
            </a:r>
            <a:r>
              <a:rPr lang="en-US" sz="5400" dirty="0">
                <a:solidFill>
                  <a:schemeClr val="bg1"/>
                </a:solidFill>
              </a:rPr>
              <a:t> nay, </a:t>
            </a:r>
            <a:r>
              <a:rPr lang="en-US" sz="5400" dirty="0" err="1">
                <a:solidFill>
                  <a:schemeClr val="bg1"/>
                </a:solidFill>
              </a:rPr>
              <a:t>từ</a:t>
            </a:r>
            <a:r>
              <a:rPr lang="en-US" sz="5400" dirty="0">
                <a:solidFill>
                  <a:schemeClr val="bg1"/>
                </a:solidFill>
              </a:rPr>
              <a:t> bao </a:t>
            </a:r>
            <a:r>
              <a:rPr lang="en-US" sz="5400" dirty="0" err="1">
                <a:solidFill>
                  <a:schemeClr val="bg1"/>
                </a:solidFill>
              </a:rPr>
              <a:t>nhiêu</a:t>
            </a:r>
            <a:r>
              <a:rPr lang="en-US" sz="5400" dirty="0">
                <a:solidFill>
                  <a:schemeClr val="bg1"/>
                </a:solidFill>
              </a:rPr>
              <a:t> </a:t>
            </a:r>
            <a:r>
              <a:rPr lang="en-US" sz="5400" dirty="0" err="1">
                <a:solidFill>
                  <a:schemeClr val="bg1"/>
                </a:solidFill>
              </a:rPr>
              <a:t>đêm</a:t>
            </a:r>
            <a:r>
              <a:rPr lang="en-US" sz="5400" dirty="0">
                <a:solidFill>
                  <a:schemeClr val="bg1"/>
                </a:solidFill>
              </a:rPr>
              <a:t> </a:t>
            </a:r>
            <a:r>
              <a:rPr lang="en-US" sz="5400" dirty="0" err="1">
                <a:solidFill>
                  <a:schemeClr val="bg1"/>
                </a:solidFill>
              </a:rPr>
              <a:t>ngày</a:t>
            </a:r>
            <a:r>
              <a:rPr lang="en-US" sz="5400" dirty="0">
                <a:solidFill>
                  <a:schemeClr val="bg1"/>
                </a:solidFill>
              </a:rPr>
              <a:t> </a:t>
            </a:r>
            <a:r>
              <a:rPr lang="en-US" sz="5400" dirty="0" err="1">
                <a:solidFill>
                  <a:schemeClr val="bg1"/>
                </a:solidFill>
              </a:rPr>
              <a:t>bàn</a:t>
            </a:r>
            <a:r>
              <a:rPr lang="en-US" sz="5400" dirty="0">
                <a:solidFill>
                  <a:schemeClr val="bg1"/>
                </a:solidFill>
              </a:rPr>
              <a:t> </a:t>
            </a:r>
            <a:r>
              <a:rPr lang="en-US" sz="5400" dirty="0" err="1">
                <a:solidFill>
                  <a:schemeClr val="bg1"/>
                </a:solidFill>
              </a:rPr>
              <a:t>tay</a:t>
            </a:r>
            <a:r>
              <a:rPr lang="en-US" sz="5400" dirty="0">
                <a:solidFill>
                  <a:schemeClr val="bg1"/>
                </a:solidFill>
              </a:rPr>
              <a:t> lao </a:t>
            </a:r>
            <a:r>
              <a:rPr lang="en-US" sz="5400" dirty="0" err="1">
                <a:solidFill>
                  <a:schemeClr val="bg1"/>
                </a:solidFill>
              </a:rPr>
              <a:t>công</a:t>
            </a:r>
            <a:r>
              <a:rPr lang="en-US" sz="5400" dirty="0">
                <a:solidFill>
                  <a:schemeClr val="bg1"/>
                </a:solidFill>
              </a:rPr>
              <a:t> </a:t>
            </a:r>
            <a:r>
              <a:rPr lang="en-US" sz="5400" dirty="0" err="1">
                <a:solidFill>
                  <a:schemeClr val="bg1"/>
                </a:solidFill>
              </a:rPr>
              <a:t>này</a:t>
            </a:r>
            <a:r>
              <a:rPr lang="en-US" sz="5400" dirty="0">
                <a:solidFill>
                  <a:schemeClr val="bg1"/>
                </a:solidFill>
              </a:rPr>
              <a:t> </a:t>
            </a:r>
            <a:r>
              <a:rPr lang="en-US" sz="5400" dirty="0" err="1">
                <a:solidFill>
                  <a:schemeClr val="bg1"/>
                </a:solidFill>
              </a:rPr>
              <a:t>tạo</a:t>
            </a:r>
            <a:r>
              <a:rPr lang="en-US" sz="5400" dirty="0">
                <a:solidFill>
                  <a:schemeClr val="bg1"/>
                </a:solidFill>
              </a:rPr>
              <a:t> </a:t>
            </a:r>
            <a:r>
              <a:rPr lang="en-US" sz="5400" dirty="0" err="1">
                <a:solidFill>
                  <a:schemeClr val="bg1"/>
                </a:solidFill>
              </a:rPr>
              <a:t>tác</a:t>
            </a:r>
            <a:r>
              <a:rPr lang="en-US" sz="5400" dirty="0">
                <a:solidFill>
                  <a:schemeClr val="bg1"/>
                </a:solidFill>
              </a:rPr>
              <a:t>. </a:t>
            </a:r>
            <a:r>
              <a:rPr lang="en-US" sz="5400" dirty="0" err="1">
                <a:solidFill>
                  <a:schemeClr val="bg1"/>
                </a:solidFill>
              </a:rPr>
              <a:t>Mang</a:t>
            </a:r>
            <a:r>
              <a:rPr lang="en-US" sz="5400" dirty="0">
                <a:solidFill>
                  <a:schemeClr val="bg1"/>
                </a:solidFill>
              </a:rPr>
              <a:t> </a:t>
            </a:r>
            <a:r>
              <a:rPr lang="en-US" sz="5400" dirty="0" err="1">
                <a:solidFill>
                  <a:schemeClr val="bg1"/>
                </a:solidFill>
              </a:rPr>
              <a:t>theo</a:t>
            </a:r>
            <a:r>
              <a:rPr lang="en-US" sz="5400" dirty="0">
                <a:solidFill>
                  <a:schemeClr val="bg1"/>
                </a:solidFill>
              </a:rPr>
              <a:t> s</a:t>
            </a:r>
            <a:r>
              <a:rPr lang="vi-VN" sz="5400" dirty="0">
                <a:solidFill>
                  <a:schemeClr val="bg1"/>
                </a:solidFill>
              </a:rPr>
              <a:t>ư</a:t>
            </a:r>
            <a:r>
              <a:rPr lang="en-US" sz="5400" dirty="0" err="1">
                <a:solidFill>
                  <a:schemeClr val="bg1"/>
                </a:solidFill>
              </a:rPr>
              <a:t>ớng</a:t>
            </a:r>
            <a:r>
              <a:rPr lang="en-US" sz="5400" dirty="0">
                <a:solidFill>
                  <a:schemeClr val="bg1"/>
                </a:solidFill>
              </a:rPr>
              <a:t> </a:t>
            </a:r>
            <a:r>
              <a:rPr lang="en-US" sz="5400" dirty="0" err="1">
                <a:solidFill>
                  <a:schemeClr val="bg1"/>
                </a:solidFill>
              </a:rPr>
              <a:t>vui</a:t>
            </a:r>
            <a:r>
              <a:rPr lang="en-US" sz="5400" dirty="0">
                <a:solidFill>
                  <a:schemeClr val="bg1"/>
                </a:solidFill>
              </a:rPr>
              <a:t> </a:t>
            </a:r>
            <a:r>
              <a:rPr lang="en-US" sz="5400" dirty="0" err="1">
                <a:solidFill>
                  <a:schemeClr val="bg1"/>
                </a:solidFill>
              </a:rPr>
              <a:t>vì</a:t>
            </a:r>
            <a:r>
              <a:rPr lang="en-US" sz="5400" dirty="0">
                <a:solidFill>
                  <a:schemeClr val="bg1"/>
                </a:solidFill>
              </a:rPr>
              <a:t> </a:t>
            </a:r>
            <a:r>
              <a:rPr lang="en-US" sz="5400" dirty="0" err="1">
                <a:solidFill>
                  <a:schemeClr val="bg1"/>
                </a:solidFill>
              </a:rPr>
              <a:t>đã</a:t>
            </a:r>
            <a:r>
              <a:rPr lang="en-US" sz="5400" dirty="0">
                <a:solidFill>
                  <a:schemeClr val="bg1"/>
                </a:solidFill>
              </a:rPr>
              <a:t> </a:t>
            </a:r>
            <a:r>
              <a:rPr lang="en-US" sz="5400" dirty="0" err="1">
                <a:solidFill>
                  <a:schemeClr val="bg1"/>
                </a:solidFill>
              </a:rPr>
              <a:t>góp</a:t>
            </a:r>
            <a:r>
              <a:rPr lang="en-US" sz="5400" dirty="0">
                <a:solidFill>
                  <a:schemeClr val="bg1"/>
                </a:solidFill>
              </a:rPr>
              <a:t> </a:t>
            </a:r>
            <a:r>
              <a:rPr lang="en-US" sz="5400" dirty="0" err="1">
                <a:solidFill>
                  <a:schemeClr val="bg1"/>
                </a:solidFill>
              </a:rPr>
              <a:t>phần</a:t>
            </a:r>
            <a:r>
              <a:rPr lang="en-US" sz="5400" dirty="0">
                <a:solidFill>
                  <a:schemeClr val="bg1"/>
                </a:solidFill>
              </a:rPr>
              <a:t> </a:t>
            </a:r>
            <a:r>
              <a:rPr lang="en-US" sz="5400" dirty="0" err="1">
                <a:solidFill>
                  <a:schemeClr val="bg1"/>
                </a:solidFill>
              </a:rPr>
              <a:t>phục</a:t>
            </a:r>
            <a:r>
              <a:rPr lang="en-US" sz="5400" dirty="0">
                <a:solidFill>
                  <a:schemeClr val="bg1"/>
                </a:solidFill>
              </a:rPr>
              <a:t> </a:t>
            </a:r>
            <a:r>
              <a:rPr lang="en-US" sz="5400" dirty="0" err="1">
                <a:solidFill>
                  <a:schemeClr val="bg1"/>
                </a:solidFill>
              </a:rPr>
              <a:t>vụ</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trong</a:t>
            </a:r>
            <a:r>
              <a:rPr lang="en-US" sz="5400" dirty="0">
                <a:solidFill>
                  <a:schemeClr val="bg1"/>
                </a:solidFill>
              </a:rPr>
              <a:t> </a:t>
            </a:r>
            <a:r>
              <a:rPr lang="en-US" sz="5400" dirty="0" err="1">
                <a:solidFill>
                  <a:schemeClr val="bg1"/>
                </a:solidFill>
              </a:rPr>
              <a:t>muôn</a:t>
            </a:r>
            <a:r>
              <a:rPr lang="en-US" sz="5400" dirty="0">
                <a:solidFill>
                  <a:schemeClr val="bg1"/>
                </a:solidFill>
              </a:rPr>
              <a:t> ng</a:t>
            </a:r>
            <a:r>
              <a:rPr lang="vi-VN" sz="5400" dirty="0">
                <a:solidFill>
                  <a:schemeClr val="bg1"/>
                </a:solidFill>
              </a:rPr>
              <a:t>ư</a:t>
            </a:r>
            <a:r>
              <a:rPr lang="en-US" sz="5400" dirty="0" err="1">
                <a:solidFill>
                  <a:schemeClr val="bg1"/>
                </a:solidFill>
              </a:rPr>
              <a:t>ời</a:t>
            </a:r>
            <a:r>
              <a:rPr lang="en-US" sz="5400" dirty="0">
                <a:solidFill>
                  <a:schemeClr val="bg1"/>
                </a:solidFill>
              </a:rPr>
              <a:t>. </a:t>
            </a:r>
            <a:endParaRPr lang="vi-VN" sz="5400" b="0" dirty="0">
              <a:solidFill>
                <a:schemeClr val="bg1"/>
              </a:solidFill>
              <a:effectLs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03626112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err="1">
                <a:solidFill>
                  <a:srgbClr val="FFFF00"/>
                </a:solidFill>
                <a:effectLst/>
              </a:rPr>
              <a:t>Đk</a:t>
            </a:r>
            <a:r>
              <a:rPr lang="en-US" sz="5400" u="sng" dirty="0">
                <a:solidFill>
                  <a:srgbClr val="FFFF00"/>
                </a:solidFill>
                <a:effectLst/>
              </a:rPr>
              <a:t>:</a:t>
            </a:r>
            <a:r>
              <a:rPr lang="en-US" sz="5400" b="0" dirty="0">
                <a:solidFill>
                  <a:schemeClr val="bg1"/>
                </a:solidFill>
                <a:effectLst/>
              </a:rPr>
              <a:t> </a:t>
            </a:r>
            <a:r>
              <a:rPr lang="vi-VN" sz="5400" dirty="0">
                <a:solidFill>
                  <a:schemeClr val="bg1"/>
                </a:solidFill>
              </a:rPr>
              <a:t>Mỗi giọt mồ hôi là mỗi lời kinh, con lo vun tưới nương đồng hôm sớm, mai đây tinh kết nên</a:t>
            </a:r>
            <a:r>
              <a:rPr lang="en-US" sz="5400" dirty="0">
                <a:solidFill>
                  <a:schemeClr val="bg1"/>
                </a:solidFill>
              </a:rPr>
              <a:t> r</a:t>
            </a:r>
            <a:r>
              <a:rPr lang="vi-VN" sz="5400" dirty="0">
                <a:solidFill>
                  <a:schemeClr val="bg1"/>
                </a:solidFill>
              </a:rPr>
              <a:t>ư</a:t>
            </a:r>
            <a:r>
              <a:rPr lang="en-US" sz="5400" dirty="0" err="1">
                <a:solidFill>
                  <a:schemeClr val="bg1"/>
                </a:solidFill>
              </a:rPr>
              <a:t>ợu</a:t>
            </a:r>
            <a:r>
              <a:rPr lang="en-US" sz="5400" dirty="0">
                <a:solidFill>
                  <a:schemeClr val="bg1"/>
                </a:solidFill>
              </a:rPr>
              <a:t> </a:t>
            </a:r>
            <a:r>
              <a:rPr lang="en-US" sz="5400" dirty="0" err="1">
                <a:solidFill>
                  <a:schemeClr val="bg1"/>
                </a:solidFill>
              </a:rPr>
              <a:t>bánh</a:t>
            </a:r>
            <a:r>
              <a:rPr lang="en-US" sz="5400" dirty="0">
                <a:solidFill>
                  <a:schemeClr val="bg1"/>
                </a:solidFill>
              </a:rPr>
              <a:t> </a:t>
            </a:r>
            <a:r>
              <a:rPr lang="en-US" sz="5400" dirty="0" err="1">
                <a:solidFill>
                  <a:schemeClr val="bg1"/>
                </a:solidFill>
              </a:rPr>
              <a:t>th</a:t>
            </a:r>
            <a:r>
              <a:rPr lang="vi-VN" sz="5400" dirty="0">
                <a:solidFill>
                  <a:schemeClr val="bg1"/>
                </a:solidFill>
              </a:rPr>
              <a:t>ơ</a:t>
            </a:r>
            <a:r>
              <a:rPr lang="en-US" sz="5400" dirty="0">
                <a:solidFill>
                  <a:schemeClr val="bg1"/>
                </a:solidFill>
              </a:rPr>
              <a:t>m, </a:t>
            </a:r>
            <a:r>
              <a:rPr lang="en-US" sz="5400" dirty="0" err="1">
                <a:solidFill>
                  <a:schemeClr val="bg1"/>
                </a:solidFill>
              </a:rPr>
              <a:t>tiến</a:t>
            </a:r>
            <a:r>
              <a:rPr lang="en-US" sz="5400" dirty="0">
                <a:solidFill>
                  <a:schemeClr val="bg1"/>
                </a:solidFill>
              </a:rPr>
              <a:t> </a:t>
            </a:r>
            <a:r>
              <a:rPr lang="en-US" sz="5400" dirty="0" err="1">
                <a:solidFill>
                  <a:schemeClr val="bg1"/>
                </a:solidFill>
              </a:rPr>
              <a:t>về</a:t>
            </a:r>
            <a:r>
              <a:rPr lang="en-US" sz="5400" dirty="0">
                <a:solidFill>
                  <a:schemeClr val="bg1"/>
                </a:solidFill>
              </a:rPr>
              <a:t> </a:t>
            </a:r>
            <a:r>
              <a:rPr lang="en-US" sz="5400" dirty="0" err="1">
                <a:solidFill>
                  <a:schemeClr val="bg1"/>
                </a:solidFill>
              </a:rPr>
              <a:t>trời</a:t>
            </a:r>
            <a:r>
              <a:rPr lang="en-US" sz="5400" dirty="0">
                <a:solidFill>
                  <a:schemeClr val="bg1"/>
                </a:solidFill>
              </a:rPr>
              <a:t> </a:t>
            </a:r>
            <a:r>
              <a:rPr lang="en-US" sz="5400" dirty="0" err="1">
                <a:solidFill>
                  <a:schemeClr val="bg1"/>
                </a:solidFill>
              </a:rPr>
              <a:t>cao</a:t>
            </a:r>
            <a:r>
              <a:rPr lang="en-US" sz="5400" dirty="0">
                <a:solidFill>
                  <a:schemeClr val="bg1"/>
                </a:solidFill>
              </a:rPr>
              <a:t> </a:t>
            </a:r>
            <a:r>
              <a:rPr lang="en-US" sz="5400" dirty="0" err="1">
                <a:solidFill>
                  <a:schemeClr val="bg1"/>
                </a:solidFill>
              </a:rPr>
              <a:t>mừng</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hiển</a:t>
            </a:r>
            <a:r>
              <a:rPr lang="en-US" sz="5400" dirty="0">
                <a:solidFill>
                  <a:schemeClr val="bg1"/>
                </a:solidFill>
              </a:rPr>
              <a:t> </a:t>
            </a:r>
            <a:r>
              <a:rPr lang="en-US" sz="5400" dirty="0" err="1">
                <a:solidFill>
                  <a:schemeClr val="bg1"/>
                </a:solidFill>
              </a:rPr>
              <a:t>vinh</a:t>
            </a:r>
            <a:r>
              <a:rPr lang="en-US" sz="5400" dirty="0">
                <a:solidFill>
                  <a:schemeClr val="bg1"/>
                </a:solidFill>
              </a:rPr>
              <a:t>. </a:t>
            </a:r>
            <a:endParaRPr lang="en-US" sz="5400" b="0" dirty="0">
              <a:solidFill>
                <a:schemeClr val="bg1"/>
              </a:solidFill>
              <a:effectLst/>
            </a:endParaRPr>
          </a:p>
        </p:txBody>
      </p:sp>
    </p:spTree>
    <p:extLst>
      <p:ext uri="{BB962C8B-B14F-4D97-AF65-F5344CB8AC3E}">
        <p14:creationId xmlns:p14="http://schemas.microsoft.com/office/powerpoint/2010/main" val="257479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a:t>
            </a:r>
            <a:r>
              <a:rPr lang="en-US" sz="5400" u="sng" dirty="0">
                <a:solidFill>
                  <a:srgbClr val="FFFF00"/>
                </a:solidFill>
                <a:effectLst/>
              </a:rPr>
              <a:t>k2:</a:t>
            </a:r>
            <a:r>
              <a:rPr lang="en-US" sz="5400" b="0" dirty="0">
                <a:solidFill>
                  <a:schemeClr val="bg1"/>
                </a:solidFill>
                <a:effectLst/>
              </a:rPr>
              <a:t> </a:t>
            </a:r>
            <a:r>
              <a:rPr lang="en-US" sz="5400" dirty="0" err="1">
                <a:solidFill>
                  <a:schemeClr val="bg1"/>
                </a:solidFill>
              </a:rPr>
              <a:t>Lễ</a:t>
            </a:r>
            <a:r>
              <a:rPr lang="en-US" sz="5400" dirty="0">
                <a:solidFill>
                  <a:schemeClr val="bg1"/>
                </a:solidFill>
              </a:rPr>
              <a:t> </a:t>
            </a:r>
            <a:r>
              <a:rPr lang="en-US" sz="5400" dirty="0" err="1">
                <a:solidFill>
                  <a:schemeClr val="bg1"/>
                </a:solidFill>
              </a:rPr>
              <a:t>vật</a:t>
            </a:r>
            <a:r>
              <a:rPr lang="en-US" sz="5400" dirty="0">
                <a:solidFill>
                  <a:schemeClr val="bg1"/>
                </a:solidFill>
              </a:rPr>
              <a:t> con </a:t>
            </a:r>
            <a:r>
              <a:rPr lang="en-US" sz="5400" dirty="0" err="1">
                <a:solidFill>
                  <a:schemeClr val="bg1"/>
                </a:solidFill>
              </a:rPr>
              <a:t>dâng</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hôm</a:t>
            </a:r>
            <a:r>
              <a:rPr lang="en-US" sz="5400" dirty="0">
                <a:solidFill>
                  <a:schemeClr val="bg1"/>
                </a:solidFill>
              </a:rPr>
              <a:t> nay </a:t>
            </a:r>
            <a:r>
              <a:rPr lang="en-US" sz="5400" dirty="0" err="1">
                <a:solidFill>
                  <a:schemeClr val="bg1"/>
                </a:solidFill>
              </a:rPr>
              <a:t>là</a:t>
            </a:r>
            <a:r>
              <a:rPr lang="en-US" sz="5400" dirty="0">
                <a:solidFill>
                  <a:schemeClr val="bg1"/>
                </a:solidFill>
              </a:rPr>
              <a:t> bao </a:t>
            </a:r>
            <a:r>
              <a:rPr lang="en-US" sz="5400" dirty="0" err="1">
                <a:solidFill>
                  <a:schemeClr val="bg1"/>
                </a:solidFill>
              </a:rPr>
              <a:t>nhiêu</a:t>
            </a:r>
            <a:r>
              <a:rPr lang="en-US" sz="5400" dirty="0">
                <a:solidFill>
                  <a:schemeClr val="bg1"/>
                </a:solidFill>
              </a:rPr>
              <a:t> lao </a:t>
            </a:r>
            <a:r>
              <a:rPr lang="en-US" sz="5400" dirty="0" err="1">
                <a:solidFill>
                  <a:schemeClr val="bg1"/>
                </a:solidFill>
              </a:rPr>
              <a:t>nhọc</a:t>
            </a:r>
            <a:r>
              <a:rPr lang="en-US" sz="5400" dirty="0">
                <a:solidFill>
                  <a:schemeClr val="bg1"/>
                </a:solidFill>
              </a:rPr>
              <a:t> </a:t>
            </a:r>
            <a:r>
              <a:rPr lang="en-US" sz="5400" dirty="0" err="1">
                <a:solidFill>
                  <a:schemeClr val="bg1"/>
                </a:solidFill>
              </a:rPr>
              <a:t>là</a:t>
            </a:r>
            <a:r>
              <a:rPr lang="en-US" sz="5400" dirty="0">
                <a:solidFill>
                  <a:schemeClr val="bg1"/>
                </a:solidFill>
              </a:rPr>
              <a:t> bao </a:t>
            </a:r>
            <a:r>
              <a:rPr lang="en-US" sz="5400" dirty="0" err="1">
                <a:solidFill>
                  <a:schemeClr val="bg1"/>
                </a:solidFill>
              </a:rPr>
              <a:t>nhiêu</a:t>
            </a:r>
            <a:r>
              <a:rPr lang="en-US" sz="5400" dirty="0">
                <a:solidFill>
                  <a:schemeClr val="bg1"/>
                </a:solidFill>
              </a:rPr>
              <a:t> c</a:t>
            </a:r>
            <a:r>
              <a:rPr lang="vi-VN" sz="5400" dirty="0">
                <a:solidFill>
                  <a:schemeClr val="bg1"/>
                </a:solidFill>
              </a:rPr>
              <a:t>ơ</a:t>
            </a:r>
            <a:r>
              <a:rPr lang="en-US" sz="5400" dirty="0">
                <a:solidFill>
                  <a:schemeClr val="bg1"/>
                </a:solidFill>
              </a:rPr>
              <a:t> </a:t>
            </a:r>
            <a:r>
              <a:rPr lang="en-US" sz="5400" dirty="0" err="1">
                <a:solidFill>
                  <a:schemeClr val="bg1"/>
                </a:solidFill>
              </a:rPr>
              <a:t>cực</a:t>
            </a:r>
            <a:r>
              <a:rPr lang="en-US" sz="5400" dirty="0">
                <a:solidFill>
                  <a:schemeClr val="bg1"/>
                </a:solidFill>
              </a:rPr>
              <a:t> </a:t>
            </a:r>
            <a:r>
              <a:rPr lang="en-US" sz="5400" dirty="0" err="1">
                <a:solidFill>
                  <a:schemeClr val="bg1"/>
                </a:solidFill>
              </a:rPr>
              <a:t>chồng</a:t>
            </a:r>
            <a:r>
              <a:rPr lang="en-US" sz="5400" dirty="0">
                <a:solidFill>
                  <a:schemeClr val="bg1"/>
                </a:solidFill>
              </a:rPr>
              <a:t> </a:t>
            </a:r>
            <a:r>
              <a:rPr lang="en-US" sz="5400" dirty="0" err="1">
                <a:solidFill>
                  <a:schemeClr val="bg1"/>
                </a:solidFill>
              </a:rPr>
              <a:t>chất</a:t>
            </a:r>
            <a:r>
              <a:rPr lang="en-US" sz="5400" dirty="0">
                <a:solidFill>
                  <a:schemeClr val="bg1"/>
                </a:solidFill>
              </a:rPr>
              <a:t>, </a:t>
            </a:r>
            <a:r>
              <a:rPr lang="en-US" sz="5400" dirty="0" err="1">
                <a:solidFill>
                  <a:schemeClr val="bg1"/>
                </a:solidFill>
              </a:rPr>
              <a:t>nh</a:t>
            </a:r>
            <a:r>
              <a:rPr lang="vi-VN" sz="5400" dirty="0">
                <a:solidFill>
                  <a:schemeClr val="bg1"/>
                </a:solidFill>
              </a:rPr>
              <a:t>ư</a:t>
            </a:r>
            <a:r>
              <a:rPr lang="en-US" sz="5400" dirty="0">
                <a:solidFill>
                  <a:schemeClr val="bg1"/>
                </a:solidFill>
              </a:rPr>
              <a:t>ng </a:t>
            </a:r>
            <a:r>
              <a:rPr lang="en-US" sz="5400" dirty="0" err="1">
                <a:solidFill>
                  <a:schemeClr val="bg1"/>
                </a:solidFill>
              </a:rPr>
              <a:t>luôn</a:t>
            </a:r>
            <a:r>
              <a:rPr lang="en-US" sz="5400" dirty="0">
                <a:solidFill>
                  <a:schemeClr val="bg1"/>
                </a:solidFill>
              </a:rPr>
              <a:t> </a:t>
            </a:r>
            <a:r>
              <a:rPr lang="en-US" sz="5400" dirty="0" err="1">
                <a:solidFill>
                  <a:schemeClr val="bg1"/>
                </a:solidFill>
              </a:rPr>
              <a:t>vững</a:t>
            </a:r>
            <a:r>
              <a:rPr lang="en-US" sz="5400" dirty="0">
                <a:solidFill>
                  <a:schemeClr val="bg1"/>
                </a:solidFill>
              </a:rPr>
              <a:t> tin </a:t>
            </a:r>
            <a:r>
              <a:rPr lang="en-US" sz="5400" dirty="0" err="1">
                <a:solidFill>
                  <a:schemeClr val="bg1"/>
                </a:solidFill>
              </a:rPr>
              <a:t>tình</a:t>
            </a:r>
            <a:r>
              <a:rPr lang="en-US" sz="5400" dirty="0">
                <a:solidFill>
                  <a:schemeClr val="bg1"/>
                </a:solidFill>
              </a:rPr>
              <a:t> </a:t>
            </a:r>
            <a:r>
              <a:rPr lang="en-US" sz="5400" dirty="0" err="1">
                <a:solidFill>
                  <a:schemeClr val="bg1"/>
                </a:solidFill>
              </a:rPr>
              <a:t>yêu</a:t>
            </a:r>
            <a:r>
              <a:rPr lang="en-US" sz="5400" dirty="0">
                <a:solidFill>
                  <a:schemeClr val="bg1"/>
                </a:solidFill>
              </a:rPr>
              <a:t> </a:t>
            </a:r>
            <a:r>
              <a:rPr lang="en-US" sz="5400" dirty="0" err="1">
                <a:solidFill>
                  <a:schemeClr val="bg1"/>
                </a:solidFill>
              </a:rPr>
              <a:t>của</a:t>
            </a:r>
            <a:r>
              <a:rPr lang="en-US" sz="5400" dirty="0">
                <a:solidFill>
                  <a:schemeClr val="bg1"/>
                </a:solidFill>
              </a:rPr>
              <a:t> </a:t>
            </a:r>
            <a:r>
              <a:rPr lang="en-US" sz="5400" dirty="0" err="1">
                <a:solidFill>
                  <a:schemeClr val="bg1"/>
                </a:solidFill>
              </a:rPr>
              <a:t>Ngài</a:t>
            </a:r>
            <a:r>
              <a:rPr lang="en-US" sz="5400" dirty="0">
                <a:solidFill>
                  <a:schemeClr val="bg1"/>
                </a:solidFill>
              </a:rPr>
              <a:t> </a:t>
            </a:r>
            <a:r>
              <a:rPr lang="en-US" sz="5400" dirty="0" err="1">
                <a:solidFill>
                  <a:schemeClr val="bg1"/>
                </a:solidFill>
              </a:rPr>
              <a:t>làm</a:t>
            </a:r>
            <a:r>
              <a:rPr lang="en-US" sz="5400" dirty="0">
                <a:solidFill>
                  <a:schemeClr val="bg1"/>
                </a:solidFill>
              </a:rPr>
              <a:t> </a:t>
            </a:r>
            <a:r>
              <a:rPr lang="en-US" sz="5400" dirty="0" err="1">
                <a:solidFill>
                  <a:schemeClr val="bg1"/>
                </a:solidFill>
              </a:rPr>
              <a:t>thần</a:t>
            </a:r>
            <a:r>
              <a:rPr lang="en-US" sz="5400" dirty="0">
                <a:solidFill>
                  <a:schemeClr val="bg1"/>
                </a:solidFill>
              </a:rPr>
              <a:t> </a:t>
            </a:r>
            <a:r>
              <a:rPr lang="en-US" sz="5400" dirty="0" err="1">
                <a:solidFill>
                  <a:schemeClr val="bg1"/>
                </a:solidFill>
              </a:rPr>
              <a:t>trí</a:t>
            </a:r>
            <a:r>
              <a:rPr lang="en-US" sz="5400" dirty="0">
                <a:solidFill>
                  <a:schemeClr val="bg1"/>
                </a:solidFill>
              </a:rPr>
              <a:t> con an </a:t>
            </a:r>
            <a:r>
              <a:rPr lang="en-US" sz="5400" dirty="0" err="1">
                <a:solidFill>
                  <a:schemeClr val="bg1"/>
                </a:solidFill>
              </a:rPr>
              <a:t>bình</a:t>
            </a:r>
            <a:r>
              <a:rPr lang="en-US" sz="5400" dirty="0">
                <a:solidFill>
                  <a:schemeClr val="bg1"/>
                </a:solidFill>
              </a:rPr>
              <a:t>. </a:t>
            </a:r>
            <a:endParaRPr lang="en-US" sz="5400" b="0" dirty="0">
              <a:solidFill>
                <a:schemeClr val="bg1"/>
              </a:solidFill>
              <a:effectLst/>
            </a:endParaRPr>
          </a:p>
        </p:txBody>
      </p:sp>
    </p:spTree>
    <p:extLst>
      <p:ext uri="{BB962C8B-B14F-4D97-AF65-F5344CB8AC3E}">
        <p14:creationId xmlns:p14="http://schemas.microsoft.com/office/powerpoint/2010/main" val="4073943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err="1">
                <a:solidFill>
                  <a:srgbClr val="FFFF00"/>
                </a:solidFill>
                <a:effectLst/>
              </a:rPr>
              <a:t>Đk</a:t>
            </a:r>
            <a:r>
              <a:rPr lang="en-US" sz="5400" u="sng" dirty="0">
                <a:solidFill>
                  <a:srgbClr val="FFFF00"/>
                </a:solidFill>
                <a:effectLst/>
              </a:rPr>
              <a:t>:</a:t>
            </a:r>
            <a:r>
              <a:rPr lang="en-US" sz="5400" b="0" dirty="0">
                <a:solidFill>
                  <a:schemeClr val="bg1"/>
                </a:solidFill>
                <a:effectLst/>
              </a:rPr>
              <a:t> </a:t>
            </a:r>
            <a:r>
              <a:rPr lang="vi-VN" sz="5400" dirty="0">
                <a:solidFill>
                  <a:schemeClr val="bg1"/>
                </a:solidFill>
              </a:rPr>
              <a:t>Mỗi giọt mồ hôi là mỗi lời kinh, con lo vun tưới nương đồng hôm sớm, mai đây tinh kết nên</a:t>
            </a:r>
            <a:r>
              <a:rPr lang="en-US" sz="5400" dirty="0">
                <a:solidFill>
                  <a:schemeClr val="bg1"/>
                </a:solidFill>
              </a:rPr>
              <a:t> r</a:t>
            </a:r>
            <a:r>
              <a:rPr lang="vi-VN" sz="5400" dirty="0">
                <a:solidFill>
                  <a:schemeClr val="bg1"/>
                </a:solidFill>
              </a:rPr>
              <a:t>ư</a:t>
            </a:r>
            <a:r>
              <a:rPr lang="en-US" sz="5400" dirty="0" err="1">
                <a:solidFill>
                  <a:schemeClr val="bg1"/>
                </a:solidFill>
              </a:rPr>
              <a:t>ợu</a:t>
            </a:r>
            <a:r>
              <a:rPr lang="en-US" sz="5400" dirty="0">
                <a:solidFill>
                  <a:schemeClr val="bg1"/>
                </a:solidFill>
              </a:rPr>
              <a:t> </a:t>
            </a:r>
            <a:r>
              <a:rPr lang="en-US" sz="5400" dirty="0" err="1">
                <a:solidFill>
                  <a:schemeClr val="bg1"/>
                </a:solidFill>
              </a:rPr>
              <a:t>bánh</a:t>
            </a:r>
            <a:r>
              <a:rPr lang="en-US" sz="5400" dirty="0">
                <a:solidFill>
                  <a:schemeClr val="bg1"/>
                </a:solidFill>
              </a:rPr>
              <a:t> </a:t>
            </a:r>
            <a:r>
              <a:rPr lang="en-US" sz="5400" dirty="0" err="1">
                <a:solidFill>
                  <a:schemeClr val="bg1"/>
                </a:solidFill>
              </a:rPr>
              <a:t>th</a:t>
            </a:r>
            <a:r>
              <a:rPr lang="vi-VN" sz="5400" dirty="0">
                <a:solidFill>
                  <a:schemeClr val="bg1"/>
                </a:solidFill>
              </a:rPr>
              <a:t>ơ</a:t>
            </a:r>
            <a:r>
              <a:rPr lang="en-US" sz="5400" dirty="0">
                <a:solidFill>
                  <a:schemeClr val="bg1"/>
                </a:solidFill>
              </a:rPr>
              <a:t>m, </a:t>
            </a:r>
            <a:r>
              <a:rPr lang="en-US" sz="5400" dirty="0" err="1">
                <a:solidFill>
                  <a:schemeClr val="bg1"/>
                </a:solidFill>
              </a:rPr>
              <a:t>tiến</a:t>
            </a:r>
            <a:r>
              <a:rPr lang="en-US" sz="5400" dirty="0">
                <a:solidFill>
                  <a:schemeClr val="bg1"/>
                </a:solidFill>
              </a:rPr>
              <a:t> </a:t>
            </a:r>
            <a:r>
              <a:rPr lang="en-US" sz="5400" dirty="0" err="1">
                <a:solidFill>
                  <a:schemeClr val="bg1"/>
                </a:solidFill>
              </a:rPr>
              <a:t>về</a:t>
            </a:r>
            <a:r>
              <a:rPr lang="en-US" sz="5400" dirty="0">
                <a:solidFill>
                  <a:schemeClr val="bg1"/>
                </a:solidFill>
              </a:rPr>
              <a:t> </a:t>
            </a:r>
            <a:r>
              <a:rPr lang="en-US" sz="5400" dirty="0" err="1">
                <a:solidFill>
                  <a:schemeClr val="bg1"/>
                </a:solidFill>
              </a:rPr>
              <a:t>trời</a:t>
            </a:r>
            <a:r>
              <a:rPr lang="en-US" sz="5400" dirty="0">
                <a:solidFill>
                  <a:schemeClr val="bg1"/>
                </a:solidFill>
              </a:rPr>
              <a:t> </a:t>
            </a:r>
            <a:r>
              <a:rPr lang="en-US" sz="5400" dirty="0" err="1">
                <a:solidFill>
                  <a:schemeClr val="bg1"/>
                </a:solidFill>
              </a:rPr>
              <a:t>cao</a:t>
            </a:r>
            <a:r>
              <a:rPr lang="en-US" sz="5400" dirty="0">
                <a:solidFill>
                  <a:schemeClr val="bg1"/>
                </a:solidFill>
              </a:rPr>
              <a:t> </a:t>
            </a:r>
            <a:r>
              <a:rPr lang="en-US" sz="5400" dirty="0" err="1">
                <a:solidFill>
                  <a:schemeClr val="bg1"/>
                </a:solidFill>
              </a:rPr>
              <a:t>mừng</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hiển</a:t>
            </a:r>
            <a:r>
              <a:rPr lang="en-US" sz="5400" dirty="0">
                <a:solidFill>
                  <a:schemeClr val="bg1"/>
                </a:solidFill>
              </a:rPr>
              <a:t> </a:t>
            </a:r>
            <a:r>
              <a:rPr lang="en-US" sz="5400" dirty="0" err="1">
                <a:solidFill>
                  <a:schemeClr val="bg1"/>
                </a:solidFill>
              </a:rPr>
              <a:t>vinh</a:t>
            </a:r>
            <a:r>
              <a:rPr lang="en-US" sz="5400" dirty="0">
                <a:solidFill>
                  <a:schemeClr val="bg1"/>
                </a:solidFill>
              </a:rPr>
              <a:t>. </a:t>
            </a:r>
            <a:endParaRPr lang="en-US" sz="5400" b="0" dirty="0">
              <a:solidFill>
                <a:schemeClr val="bg1"/>
              </a:solidFill>
              <a:effectLst/>
            </a:endParaRPr>
          </a:p>
        </p:txBody>
      </p:sp>
    </p:spTree>
    <p:extLst>
      <p:ext uri="{BB962C8B-B14F-4D97-AF65-F5344CB8AC3E}">
        <p14:creationId xmlns:p14="http://schemas.microsoft.com/office/powerpoint/2010/main" val="87857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660917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6600" b="0" dirty="0">
                <a:solidFill>
                  <a:srgbClr val="FFFF00"/>
                </a:solidFill>
                <a:effectLst/>
              </a:rPr>
              <a:t>Đ</a:t>
            </a:r>
            <a:r>
              <a:rPr lang="vi-VN" sz="6600" b="0" dirty="0">
                <a:solidFill>
                  <a:srgbClr val="FFFF00"/>
                </a:solidFill>
                <a:effectLst/>
              </a:rPr>
              <a:t>ư</a:t>
            </a:r>
            <a:r>
              <a:rPr lang="en-US" sz="6600" dirty="0" err="1">
                <a:solidFill>
                  <a:srgbClr val="FFFF00"/>
                </a:solidFill>
              </a:rPr>
              <a:t>ờng</a:t>
            </a:r>
            <a:r>
              <a:rPr lang="en-US" sz="6600" dirty="0">
                <a:solidFill>
                  <a:srgbClr val="FFFF00"/>
                </a:solidFill>
              </a:rPr>
              <a:t> </a:t>
            </a:r>
            <a:r>
              <a:rPr lang="en-US" sz="6600" dirty="0" err="1">
                <a:solidFill>
                  <a:srgbClr val="FFFF00"/>
                </a:solidFill>
              </a:rPr>
              <a:t>Thập</a:t>
            </a:r>
            <a:r>
              <a:rPr lang="en-US" sz="6600" dirty="0">
                <a:solidFill>
                  <a:srgbClr val="FFFF00"/>
                </a:solidFill>
              </a:rPr>
              <a:t> </a:t>
            </a:r>
            <a:r>
              <a:rPr lang="en-US" sz="6600" dirty="0" err="1">
                <a:solidFill>
                  <a:srgbClr val="FFFF00"/>
                </a:solidFill>
              </a:rPr>
              <a:t>Giá</a:t>
            </a:r>
            <a:r>
              <a:rPr lang="en-US" sz="7200" dirty="0">
                <a:solidFill>
                  <a:srgbClr val="FFFF00"/>
                </a:solidFill>
              </a:rPr>
              <a:t/>
            </a:r>
            <a:br>
              <a:rPr lang="en-US" sz="7200" dirty="0">
                <a:solidFill>
                  <a:srgbClr val="FFFF00"/>
                </a:solidFill>
              </a:rPr>
            </a:br>
            <a:r>
              <a:rPr lang="en-US" sz="4000" dirty="0" err="1">
                <a:solidFill>
                  <a:schemeClr val="bg1"/>
                </a:solidFill>
              </a:rPr>
              <a:t>Giang</a:t>
            </a:r>
            <a:r>
              <a:rPr lang="en-US" sz="4000" dirty="0">
                <a:solidFill>
                  <a:schemeClr val="bg1"/>
                </a:solidFill>
              </a:rPr>
              <a:t> </a:t>
            </a:r>
            <a:r>
              <a:rPr lang="en-US" sz="4000" dirty="0" err="1">
                <a:solidFill>
                  <a:schemeClr val="bg1"/>
                </a:solidFill>
              </a:rPr>
              <a:t>Ân</a:t>
            </a:r>
            <a:endParaRPr lang="en-US" sz="6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FFFF00"/>
                </a:solidFill>
                <a:effectLst/>
              </a:rPr>
              <a:t/>
            </a:r>
            <a:br>
              <a:rPr lang="en-US" sz="6000" b="0" dirty="0">
                <a:solidFill>
                  <a:srgbClr val="FFFF00"/>
                </a:solidFill>
                <a:effectLst/>
              </a:rPr>
            </a:br>
            <a:r>
              <a:rPr lang="en-US" sz="6000" b="0" dirty="0">
                <a:solidFill>
                  <a:srgbClr val="FFFF00"/>
                </a:solidFill>
                <a:effectLst/>
              </a:rPr>
              <a:t>Ca </a:t>
            </a:r>
            <a:r>
              <a:rPr lang="en-US" sz="6000" b="0" dirty="0" err="1">
                <a:solidFill>
                  <a:srgbClr val="FFFF00"/>
                </a:solidFill>
                <a:effectLst/>
              </a:rPr>
              <a:t>Nhập</a:t>
            </a:r>
            <a:r>
              <a:rPr lang="en-US" sz="6000" b="0" dirty="0">
                <a:solidFill>
                  <a:srgbClr val="FFFF00"/>
                </a:solidFill>
                <a:effectLst/>
              </a:rPr>
              <a:t> </a:t>
            </a:r>
            <a:r>
              <a:rPr lang="en-US" sz="6000" b="0" dirty="0" err="1">
                <a:solidFill>
                  <a:srgbClr val="FFFF00"/>
                </a:solidFill>
                <a:effectLst/>
              </a:rPr>
              <a:t>Lễ</a:t>
            </a:r>
            <a:r>
              <a:rPr lang="en-US" sz="6000" b="0" dirty="0">
                <a:solidFill>
                  <a:srgbClr val="FFFF00"/>
                </a:solidFill>
                <a:effectLst/>
              </a:rPr>
              <a:t/>
            </a:r>
            <a:br>
              <a:rPr lang="en-US" sz="6000" b="0" dirty="0">
                <a:solidFill>
                  <a:srgbClr val="FFFF00"/>
                </a:solidFill>
                <a:effectLst/>
              </a:rPr>
            </a:br>
            <a:r>
              <a:rPr lang="en-US" sz="8800" b="0" dirty="0" err="1">
                <a:solidFill>
                  <a:srgbClr val="FFFF00"/>
                </a:solidFill>
                <a:effectLst/>
              </a:rPr>
              <a:t>Về</a:t>
            </a:r>
            <a:r>
              <a:rPr lang="en-US" sz="8800" b="0" dirty="0">
                <a:solidFill>
                  <a:srgbClr val="FFFF00"/>
                </a:solidFill>
                <a:effectLst/>
              </a:rPr>
              <a:t> </a:t>
            </a:r>
            <a:r>
              <a:rPr lang="en-US" sz="8800" b="0" dirty="0" err="1">
                <a:solidFill>
                  <a:srgbClr val="FFFF00"/>
                </a:solidFill>
                <a:effectLst/>
              </a:rPr>
              <a:t>Bên</a:t>
            </a:r>
            <a:r>
              <a:rPr lang="en-US" sz="8800" b="0" dirty="0">
                <a:solidFill>
                  <a:srgbClr val="FFFF00"/>
                </a:solidFill>
                <a:effectLst/>
              </a:rPr>
              <a:t> Cha</a:t>
            </a:r>
            <a:br>
              <a:rPr lang="en-US" sz="8800" b="0" dirty="0">
                <a:solidFill>
                  <a:srgbClr val="FFFF00"/>
                </a:solidFill>
                <a:effectLst/>
              </a:rPr>
            </a:br>
            <a:r>
              <a:rPr lang="en-US" sz="5400" b="0" dirty="0" err="1">
                <a:solidFill>
                  <a:schemeClr val="bg1"/>
                </a:solidFill>
                <a:effectLst/>
              </a:rPr>
              <a:t>Lm</a:t>
            </a:r>
            <a:r>
              <a:rPr lang="en-US" sz="5400" b="0" dirty="0">
                <a:solidFill>
                  <a:schemeClr val="bg1"/>
                </a:solidFill>
                <a:effectLst/>
              </a:rPr>
              <a:t>. </a:t>
            </a:r>
            <a:r>
              <a:rPr lang="en-US" sz="5400" b="0" dirty="0" err="1">
                <a:solidFill>
                  <a:schemeClr val="bg1"/>
                </a:solidFill>
                <a:effectLst/>
              </a:rPr>
              <a:t>Nguyễn</a:t>
            </a:r>
            <a:r>
              <a:rPr lang="en-US" sz="5400" b="0" dirty="0">
                <a:solidFill>
                  <a:schemeClr val="bg1"/>
                </a:solidFill>
                <a:effectLst/>
              </a:rPr>
              <a:t> </a:t>
            </a:r>
            <a:r>
              <a:rPr lang="en-US" sz="5400" b="0" dirty="0" err="1">
                <a:solidFill>
                  <a:schemeClr val="bg1"/>
                </a:solidFill>
                <a:effectLst/>
              </a:rPr>
              <a:t>Duy</a:t>
            </a:r>
            <a:r>
              <a:rPr lang="en-US" sz="6000" b="0" dirty="0">
                <a:solidFill>
                  <a:srgbClr val="FFFF00"/>
                </a:solidFill>
                <a:effectLst/>
              </a:rPr>
              <a:t/>
            </a:r>
            <a:br>
              <a:rPr lang="en-US" sz="6000" b="0" dirty="0">
                <a:solidFill>
                  <a:srgbClr val="FFFF00"/>
                </a:solidFill>
                <a:effectLst/>
              </a:rPr>
            </a:br>
            <a:r>
              <a:rPr lang="en-US" sz="6000" i="1" dirty="0">
                <a:solidFill>
                  <a:schemeClr val="bg1"/>
                </a:solidFill>
              </a:rPr>
              <a:t/>
            </a:r>
            <a:br>
              <a:rPr lang="en-US" sz="6000" i="1" dirty="0">
                <a:solidFill>
                  <a:schemeClr val="bg1"/>
                </a:solidFill>
              </a:rPr>
            </a:br>
            <a:endParaRPr lang="en-US" sz="6000" b="0" i="1" dirty="0">
              <a:solidFill>
                <a:schemeClr val="bg1"/>
              </a:solidFill>
              <a:effectLst/>
            </a:endParaRPr>
          </a:p>
        </p:txBody>
      </p:sp>
    </p:spTree>
    <p:extLst>
      <p:ext uri="{BB962C8B-B14F-4D97-AF65-F5344CB8AC3E}">
        <p14:creationId xmlns:p14="http://schemas.microsoft.com/office/powerpoint/2010/main" val="460824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u="sng" smtClean="0">
                <a:solidFill>
                  <a:srgbClr val="FFFF00"/>
                </a:solidFill>
              </a:rPr>
              <a:t>Tk1</a:t>
            </a:r>
            <a:r>
              <a:rPr lang="en-US" sz="5400" u="sng" smtClean="0">
                <a:solidFill>
                  <a:srgbClr val="FFFF00"/>
                </a:solidFill>
                <a:effectLst/>
              </a:rPr>
              <a:t>:</a:t>
            </a:r>
            <a:r>
              <a:rPr lang="en-US" sz="5400" b="1" smtClean="0">
                <a:solidFill>
                  <a:schemeClr val="bg1"/>
                </a:solidFill>
                <a:effectLst/>
              </a:rPr>
              <a:t> </a:t>
            </a:r>
            <a:r>
              <a:rPr lang="vi-VN" sz="5400" smtClean="0">
                <a:solidFill>
                  <a:schemeClr val="bg1"/>
                </a:solidFill>
              </a:rPr>
              <a:t>Có một con đường mà Chúa muốn con đi, một con đường mà Chúa đã đi qua, một con đường mang tên thập giá. Chúa đã đi qua, Chúa đã đi qua con đường như thế đó từng bước chân hiên ngang Thập giá đến vinh quang.</a:t>
            </a:r>
            <a:endParaRPr lang="vi-VN" sz="5400" b="1" dirty="0">
              <a:solidFill>
                <a:schemeClr val="bg1"/>
              </a:solidFill>
            </a:endParaRPr>
          </a:p>
        </p:txBody>
      </p:sp>
    </p:spTree>
    <p:extLst>
      <p:ext uri="{BB962C8B-B14F-4D97-AF65-F5344CB8AC3E}">
        <p14:creationId xmlns:p14="http://schemas.microsoft.com/office/powerpoint/2010/main" val="3260333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err="1">
                <a:solidFill>
                  <a:srgbClr val="FFFF00"/>
                </a:solidFill>
                <a:effectLst/>
              </a:rPr>
              <a:t>Đk</a:t>
            </a:r>
            <a:r>
              <a:rPr lang="en-US" sz="5400" u="sng" dirty="0">
                <a:solidFill>
                  <a:srgbClr val="FFFF00"/>
                </a:solidFill>
                <a:effectLst/>
              </a:rPr>
              <a:t>:</a:t>
            </a:r>
            <a:r>
              <a:rPr lang="en-US" sz="5400" b="1" dirty="0">
                <a:solidFill>
                  <a:schemeClr val="bg1"/>
                </a:solidFill>
                <a:effectLst/>
              </a:rPr>
              <a:t> </a:t>
            </a:r>
            <a:r>
              <a:rPr lang="vi-VN" sz="5400" dirty="0">
                <a:solidFill>
                  <a:schemeClr val="bg1"/>
                </a:solidFill>
              </a:rPr>
              <a:t>Con hiểu rằng đường con sẽ đi qua, con hiểu rằng trần gian lắm phong ba, con hiểu rằng tình Chúa vẫn bao la, Chúa cho con niềm tin và hy vọng. </a:t>
            </a:r>
            <a:endParaRPr lang="en-US" sz="5400" b="1" dirty="0">
              <a:solidFill>
                <a:schemeClr val="bg1"/>
              </a:solidFill>
              <a:effectLst/>
            </a:endParaRPr>
          </a:p>
        </p:txBody>
      </p:sp>
    </p:spTree>
    <p:extLst>
      <p:ext uri="{BB962C8B-B14F-4D97-AF65-F5344CB8AC3E}">
        <p14:creationId xmlns:p14="http://schemas.microsoft.com/office/powerpoint/2010/main" val="2932909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u="sng">
                <a:solidFill>
                  <a:srgbClr val="FFFF00"/>
                </a:solidFill>
              </a:rPr>
              <a:t>***</a:t>
            </a:r>
            <a:r>
              <a:rPr lang="en-US" sz="5400" u="sng">
                <a:solidFill>
                  <a:srgbClr val="FFFF00"/>
                </a:solidFill>
                <a:effectLst/>
              </a:rPr>
              <a:t>:</a:t>
            </a:r>
            <a:r>
              <a:rPr lang="en-US" sz="5400" b="1">
                <a:solidFill>
                  <a:schemeClr val="bg1"/>
                </a:solidFill>
                <a:effectLst/>
              </a:rPr>
              <a:t> </a:t>
            </a:r>
            <a:r>
              <a:rPr lang="vi-VN" sz="5400" smtClean="0">
                <a:solidFill>
                  <a:schemeClr val="bg1"/>
                </a:solidFill>
              </a:rPr>
              <a:t>Xin </a:t>
            </a:r>
            <a:r>
              <a:rPr lang="vi-VN" sz="5400" dirty="0">
                <a:solidFill>
                  <a:schemeClr val="bg1"/>
                </a:solidFill>
              </a:rPr>
              <a:t>một đời thập giá dẫn con đi, xin một đời vượt qua những gian nguy, xin một đời thập giá vác trên vai, xin một đời được sống trong tình Ngài.</a:t>
            </a:r>
            <a:endParaRPr lang="en-US" sz="5400" b="1" dirty="0">
              <a:solidFill>
                <a:schemeClr val="bg1"/>
              </a:solidFill>
              <a:effectLst/>
            </a:endParaRPr>
          </a:p>
        </p:txBody>
      </p:sp>
    </p:spTree>
    <p:extLst>
      <p:ext uri="{BB962C8B-B14F-4D97-AF65-F5344CB8AC3E}">
        <p14:creationId xmlns:p14="http://schemas.microsoft.com/office/powerpoint/2010/main" val="3487657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a:solidFill>
                  <a:srgbClr val="FFFF00"/>
                </a:solidFill>
              </a:rPr>
              <a:t>T</a:t>
            </a:r>
            <a:r>
              <a:rPr lang="en-US" u="sng" dirty="0">
                <a:solidFill>
                  <a:srgbClr val="FFFF00"/>
                </a:solidFill>
                <a:effectLst/>
              </a:rPr>
              <a:t>k2:</a:t>
            </a:r>
            <a:r>
              <a:rPr lang="en-US" b="1" dirty="0">
                <a:solidFill>
                  <a:schemeClr val="bg1"/>
                </a:solidFill>
                <a:effectLst/>
              </a:rPr>
              <a:t> </a:t>
            </a:r>
            <a:r>
              <a:rPr lang="vi-VN" dirty="0">
                <a:solidFill>
                  <a:schemeClr val="bg1"/>
                </a:solidFill>
              </a:rPr>
              <a:t>Bước chân trong đời nhiều khi thấy bơ vơ, làm sao hiểu đường con đúng hay sai, và nơi nào cho con hạnh phúc? Chúa muốn con đi, Chúa muốn con đi con đường mang chân lý: Thập giá dẫu đau thương niềm vui sẽ miên trường.</a:t>
            </a:r>
            <a:endParaRPr lang="en-US" b="1" dirty="0">
              <a:solidFill>
                <a:schemeClr val="bg1"/>
              </a:solidFill>
              <a:effectLst/>
            </a:endParaRPr>
          </a:p>
        </p:txBody>
      </p:sp>
    </p:spTree>
    <p:extLst>
      <p:ext uri="{BB962C8B-B14F-4D97-AF65-F5344CB8AC3E}">
        <p14:creationId xmlns:p14="http://schemas.microsoft.com/office/powerpoint/2010/main" val="1588224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err="1">
                <a:solidFill>
                  <a:srgbClr val="FFFF00"/>
                </a:solidFill>
                <a:effectLst/>
              </a:rPr>
              <a:t>Đk</a:t>
            </a:r>
            <a:r>
              <a:rPr lang="en-US" sz="5400" u="sng" dirty="0">
                <a:solidFill>
                  <a:srgbClr val="FFFF00"/>
                </a:solidFill>
                <a:effectLst/>
              </a:rPr>
              <a:t>:</a:t>
            </a:r>
            <a:r>
              <a:rPr lang="en-US" sz="5400" b="1" dirty="0">
                <a:solidFill>
                  <a:schemeClr val="bg1"/>
                </a:solidFill>
                <a:effectLst/>
              </a:rPr>
              <a:t> </a:t>
            </a:r>
            <a:r>
              <a:rPr lang="vi-VN" sz="5400" dirty="0">
                <a:solidFill>
                  <a:schemeClr val="bg1"/>
                </a:solidFill>
              </a:rPr>
              <a:t>Con hiểu rằng đường con sẽ đi qua, con hiểu rằng trần gian lắm phong ba, con hiểu rằng tình Chúa vẫn bao la, Chúa cho con niềm tin và hy vọng. </a:t>
            </a:r>
            <a:endParaRPr lang="en-US" sz="5400" b="1" dirty="0">
              <a:solidFill>
                <a:schemeClr val="bg1"/>
              </a:solidFill>
              <a:effectLst/>
            </a:endParaRPr>
          </a:p>
        </p:txBody>
      </p:sp>
    </p:spTree>
    <p:extLst>
      <p:ext uri="{BB962C8B-B14F-4D97-AF65-F5344CB8AC3E}">
        <p14:creationId xmlns:p14="http://schemas.microsoft.com/office/powerpoint/2010/main" val="80053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u="sng" dirty="0">
                <a:solidFill>
                  <a:srgbClr val="FFFF00"/>
                </a:solidFill>
              </a:rPr>
              <a:t>***</a:t>
            </a:r>
            <a:r>
              <a:rPr lang="en-US" sz="5400" u="sng" dirty="0">
                <a:solidFill>
                  <a:srgbClr val="FFFF00"/>
                </a:solidFill>
                <a:effectLst/>
              </a:rPr>
              <a:t>:</a:t>
            </a:r>
            <a:r>
              <a:rPr lang="en-US" sz="5400" b="1" dirty="0">
                <a:solidFill>
                  <a:schemeClr val="bg1"/>
                </a:solidFill>
                <a:effectLst/>
              </a:rPr>
              <a:t> </a:t>
            </a:r>
            <a:r>
              <a:rPr lang="vi-VN" sz="5400" dirty="0"/>
              <a:t> </a:t>
            </a:r>
            <a:r>
              <a:rPr lang="vi-VN" sz="5400" dirty="0">
                <a:solidFill>
                  <a:schemeClr val="bg1"/>
                </a:solidFill>
              </a:rPr>
              <a:t> Xin một đời thập giá dẫn con đi, xin một đời vượt qua những gian nguy, xin một đời thập giá vác trên vai, xin một đời được sống trong tình Ngài.</a:t>
            </a:r>
            <a:endParaRPr lang="en-US" sz="5400" b="1" dirty="0">
              <a:solidFill>
                <a:schemeClr val="bg1"/>
              </a:solidFill>
              <a:effectLst/>
            </a:endParaRPr>
          </a:p>
        </p:txBody>
      </p:sp>
    </p:spTree>
    <p:extLst>
      <p:ext uri="{BB962C8B-B14F-4D97-AF65-F5344CB8AC3E}">
        <p14:creationId xmlns:p14="http://schemas.microsoft.com/office/powerpoint/2010/main" val="2014066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77138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683358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rPr>
              <a:t>Ca </a:t>
            </a:r>
            <a:r>
              <a:rPr lang="en-US" sz="8000" b="0" dirty="0" err="1">
                <a:solidFill>
                  <a:srgbClr val="FFFF00"/>
                </a:solidFill>
                <a:effectLst/>
              </a:rPr>
              <a:t>Kết</a:t>
            </a:r>
            <a:r>
              <a:rPr lang="en-US" sz="8000" b="0" dirty="0">
                <a:solidFill>
                  <a:srgbClr val="FFFF00"/>
                </a:solidFill>
                <a:effectLst/>
              </a:rPr>
              <a:t> </a:t>
            </a:r>
            <a:r>
              <a:rPr lang="en-US" sz="8000" b="0" dirty="0" err="1">
                <a:solidFill>
                  <a:srgbClr val="FFFF00"/>
                </a:solidFill>
                <a:effectLst/>
              </a:rPr>
              <a:t>Lễ</a:t>
            </a:r>
            <a:r>
              <a:rPr lang="en-US" sz="8000" b="0" dirty="0">
                <a:solidFill>
                  <a:srgbClr val="FFFF00"/>
                </a:solidFill>
                <a:effectLst/>
              </a:rPr>
              <a:t/>
            </a:r>
            <a:br>
              <a:rPr lang="en-US" sz="8000" b="0" dirty="0">
                <a:solidFill>
                  <a:srgbClr val="FFFF00"/>
                </a:solidFill>
                <a:effectLst/>
              </a:rPr>
            </a:br>
            <a:r>
              <a:rPr lang="en-US" sz="6600" b="1" dirty="0" err="1">
                <a:solidFill>
                  <a:srgbClr val="FFFF00"/>
                </a:solidFill>
              </a:rPr>
              <a:t>Từ</a:t>
            </a:r>
            <a:r>
              <a:rPr lang="en-US" sz="6600" b="1" dirty="0">
                <a:solidFill>
                  <a:srgbClr val="FFFF00"/>
                </a:solidFill>
              </a:rPr>
              <a:t> </a:t>
            </a:r>
            <a:r>
              <a:rPr lang="en-US" sz="6600" b="1" dirty="0" err="1">
                <a:solidFill>
                  <a:srgbClr val="FFFF00"/>
                </a:solidFill>
              </a:rPr>
              <a:t>Chốn</a:t>
            </a:r>
            <a:r>
              <a:rPr lang="en-US" sz="6600" b="1" dirty="0">
                <a:solidFill>
                  <a:srgbClr val="FFFF00"/>
                </a:solidFill>
              </a:rPr>
              <a:t> </a:t>
            </a:r>
            <a:r>
              <a:rPr lang="en-US" sz="6600" b="1" dirty="0" err="1">
                <a:solidFill>
                  <a:srgbClr val="FFFF00"/>
                </a:solidFill>
              </a:rPr>
              <a:t>Tối</a:t>
            </a:r>
            <a:r>
              <a:rPr lang="en-US" sz="6600" b="1" dirty="0">
                <a:solidFill>
                  <a:srgbClr val="FFFF00"/>
                </a:solidFill>
              </a:rPr>
              <a:t> </a:t>
            </a:r>
            <a:r>
              <a:rPr lang="en-US" sz="6600" b="1" dirty="0" err="1">
                <a:solidFill>
                  <a:srgbClr val="FFFF00"/>
                </a:solidFill>
              </a:rPr>
              <a:t>Tăm</a:t>
            </a:r>
            <a:r>
              <a:rPr lang="en-US" sz="8000" dirty="0"/>
              <a:t/>
            </a:r>
            <a:br>
              <a:rPr lang="en-US" sz="8000" dirty="0"/>
            </a:br>
            <a:r>
              <a:rPr lang="en-US" dirty="0">
                <a:solidFill>
                  <a:schemeClr val="bg1"/>
                </a:solidFill>
              </a:rPr>
              <a:t>Kim Long</a:t>
            </a:r>
            <a:endParaRPr lang="en-US" sz="6000" b="0" i="1"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u="sng" dirty="0" err="1">
                <a:solidFill>
                  <a:srgbClr val="FFFF00"/>
                </a:solidFill>
              </a:rPr>
              <a:t>Đk</a:t>
            </a:r>
            <a:r>
              <a:rPr lang="en-US" sz="7200" b="0" u="sng" dirty="0">
                <a:solidFill>
                  <a:srgbClr val="FFFF00"/>
                </a:solidFill>
                <a:effectLst/>
              </a:rPr>
              <a:t>:</a:t>
            </a:r>
            <a:r>
              <a:rPr lang="en-US" sz="7200" b="0" dirty="0">
                <a:solidFill>
                  <a:schemeClr val="bg1"/>
                </a:solidFill>
                <a:effectLst/>
              </a:rPr>
              <a:t> </a:t>
            </a:r>
            <a:r>
              <a:rPr lang="vi-VN" sz="6000" dirty="0">
                <a:solidFill>
                  <a:schemeClr val="bg1"/>
                </a:solidFill>
              </a:rPr>
              <a:t>Maria mẹ ơi! Mẹ đoái nghe lời bao người từ chốn tối tăm vương bao u sầu, vẫn vứng tin trông lên kêu cầu.</a:t>
            </a:r>
            <a:endParaRPr lang="vi-VN" sz="7200" dirty="0">
              <a:solidFill>
                <a:schemeClr val="bg1"/>
              </a:solidFill>
            </a:endParaRPr>
          </a:p>
        </p:txBody>
      </p:sp>
    </p:spTree>
    <p:extLst>
      <p:ext uri="{BB962C8B-B14F-4D97-AF65-F5344CB8AC3E}">
        <p14:creationId xmlns:p14="http://schemas.microsoft.com/office/powerpoint/2010/main" val="2426266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361"/>
            <a:ext cx="9144000" cy="5143500"/>
          </a:xfrm>
        </p:spPr>
        <p:txBody>
          <a:bodyPr anchor="ctr">
            <a:noAutofit/>
          </a:bodyPr>
          <a:lstStyle/>
          <a:p>
            <a:pPr algn="just">
              <a:lnSpc>
                <a:spcPct val="90000"/>
              </a:lnSpc>
              <a:spcBef>
                <a:spcPts val="0"/>
              </a:spcBef>
            </a:pPr>
            <a:r>
              <a:rPr lang="en-US" sz="4800" u="sng" dirty="0" err="1">
                <a:solidFill>
                  <a:srgbClr val="FFFF00"/>
                </a:solidFill>
              </a:rPr>
              <a:t>Đ</a:t>
            </a:r>
            <a:r>
              <a:rPr lang="en-US" sz="4800" b="0" u="sng" dirty="0" err="1">
                <a:solidFill>
                  <a:srgbClr val="FFFF00"/>
                </a:solidFill>
                <a:effectLst/>
              </a:rPr>
              <a:t>k</a:t>
            </a:r>
            <a:r>
              <a:rPr lang="vi-VN" sz="4800" b="0" u="sng" dirty="0">
                <a:solidFill>
                  <a:srgbClr val="FFFF00"/>
                </a:solidFill>
                <a:effectLst/>
              </a:rPr>
              <a:t>.</a:t>
            </a:r>
            <a:r>
              <a:rPr lang="vi-VN" sz="4800" b="0" dirty="0">
                <a:solidFill>
                  <a:schemeClr val="bg1"/>
                </a:solidFill>
                <a:effectLst/>
              </a:rPr>
              <a:t> </a:t>
            </a:r>
            <a:r>
              <a:rPr lang="vi-VN" sz="4800" dirty="0">
                <a:solidFill>
                  <a:schemeClr val="bg1"/>
                </a:solidFill>
              </a:rPr>
              <a:t>Tôi vui mừng tiến bước </a:t>
            </a:r>
            <a:r>
              <a:rPr lang="en-US" sz="4800" dirty="0" err="1">
                <a:solidFill>
                  <a:schemeClr val="bg1"/>
                </a:solidFill>
              </a:rPr>
              <a:t>về</a:t>
            </a:r>
            <a:r>
              <a:rPr lang="vi-VN" sz="4800" dirty="0">
                <a:solidFill>
                  <a:schemeClr val="bg1"/>
                </a:solidFill>
              </a:rPr>
              <a:t> nhà</a:t>
            </a:r>
            <a:r>
              <a:rPr lang="en-US" sz="4800" dirty="0">
                <a:solidFill>
                  <a:schemeClr val="bg1"/>
                </a:solidFill>
              </a:rPr>
              <a:t> Cha</a:t>
            </a:r>
            <a:r>
              <a:rPr lang="vi-VN" sz="4800" dirty="0">
                <a:solidFill>
                  <a:schemeClr val="bg1"/>
                </a:solidFill>
              </a:rPr>
              <a:t>. Gieo cung đàn thắm thiết lời ngợi ca. Ôi bao lần lòng này luôn mơ ước.</a:t>
            </a:r>
            <a:r>
              <a:rPr lang="en-US" sz="4800" dirty="0">
                <a:solidFill>
                  <a:schemeClr val="bg1"/>
                </a:solidFill>
              </a:rPr>
              <a:t> Xin n</a:t>
            </a:r>
            <a:r>
              <a:rPr lang="vi-VN" sz="4800" dirty="0">
                <a:solidFill>
                  <a:schemeClr val="bg1"/>
                </a:solidFill>
              </a:rPr>
              <a:t>ư</a:t>
            </a:r>
            <a:r>
              <a:rPr lang="en-US" sz="4800" dirty="0" err="1">
                <a:solidFill>
                  <a:schemeClr val="bg1"/>
                </a:solidFill>
              </a:rPr>
              <a:t>ơng</a:t>
            </a:r>
            <a:r>
              <a:rPr lang="en-US" sz="4800" dirty="0">
                <a:solidFill>
                  <a:schemeClr val="bg1"/>
                </a:solidFill>
              </a:rPr>
              <a:t> </a:t>
            </a:r>
            <a:r>
              <a:rPr lang="en-US" sz="4800" dirty="0" err="1">
                <a:solidFill>
                  <a:schemeClr val="bg1"/>
                </a:solidFill>
              </a:rPr>
              <a:t>mình</a:t>
            </a:r>
            <a:r>
              <a:rPr lang="en-US" sz="4800" dirty="0">
                <a:solidFill>
                  <a:schemeClr val="bg1"/>
                </a:solidFill>
              </a:rPr>
              <a:t> </a:t>
            </a:r>
            <a:r>
              <a:rPr lang="en-US" sz="4800" dirty="0" err="1">
                <a:solidFill>
                  <a:schemeClr val="bg1"/>
                </a:solidFill>
              </a:rPr>
              <a:t>vào</a:t>
            </a:r>
            <a:r>
              <a:rPr lang="en-US" sz="4800" dirty="0">
                <a:solidFill>
                  <a:schemeClr val="bg1"/>
                </a:solidFill>
              </a:rPr>
              <a:t> </a:t>
            </a:r>
            <a:r>
              <a:rPr lang="en-US" sz="4800" dirty="0" err="1">
                <a:solidFill>
                  <a:schemeClr val="bg1"/>
                </a:solidFill>
              </a:rPr>
              <a:t>lòng</a:t>
            </a:r>
            <a:r>
              <a:rPr lang="en-US" sz="4800" dirty="0">
                <a:solidFill>
                  <a:schemeClr val="bg1"/>
                </a:solidFill>
              </a:rPr>
              <a:t> </a:t>
            </a:r>
            <a:r>
              <a:rPr lang="en-US" sz="4800" dirty="0" err="1">
                <a:solidFill>
                  <a:schemeClr val="bg1"/>
                </a:solidFill>
              </a:rPr>
              <a:t>Chúa</a:t>
            </a:r>
            <a:r>
              <a:rPr lang="en-US" sz="4800" dirty="0">
                <a:solidFill>
                  <a:schemeClr val="bg1"/>
                </a:solidFill>
              </a:rPr>
              <a:t> bao la, </a:t>
            </a:r>
            <a:r>
              <a:rPr lang="en-US" sz="4800" dirty="0" err="1">
                <a:solidFill>
                  <a:schemeClr val="bg1"/>
                </a:solidFill>
              </a:rPr>
              <a:t>cho</a:t>
            </a:r>
            <a:r>
              <a:rPr lang="en-US" sz="4800" dirty="0">
                <a:solidFill>
                  <a:schemeClr val="bg1"/>
                </a:solidFill>
              </a:rPr>
              <a:t> </a:t>
            </a:r>
            <a:r>
              <a:rPr lang="en-US" sz="4800" dirty="0" err="1">
                <a:solidFill>
                  <a:schemeClr val="bg1"/>
                </a:solidFill>
              </a:rPr>
              <a:t>ân</a:t>
            </a:r>
            <a:r>
              <a:rPr lang="en-US" sz="4800" dirty="0">
                <a:solidFill>
                  <a:schemeClr val="bg1"/>
                </a:solidFill>
              </a:rPr>
              <a:t> </a:t>
            </a:r>
            <a:r>
              <a:rPr lang="en-US" sz="4800" dirty="0" err="1">
                <a:solidFill>
                  <a:schemeClr val="bg1"/>
                </a:solidFill>
              </a:rPr>
              <a:t>tình</a:t>
            </a:r>
            <a:r>
              <a:rPr lang="en-US" sz="4800" dirty="0">
                <a:solidFill>
                  <a:schemeClr val="bg1"/>
                </a:solidFill>
              </a:rPr>
              <a:t> </a:t>
            </a:r>
            <a:r>
              <a:rPr lang="en-US" sz="4800" dirty="0" err="1">
                <a:solidFill>
                  <a:schemeClr val="bg1"/>
                </a:solidFill>
              </a:rPr>
              <a:t>còn</a:t>
            </a:r>
            <a:r>
              <a:rPr lang="en-US" sz="4800" dirty="0">
                <a:solidFill>
                  <a:schemeClr val="bg1"/>
                </a:solidFill>
              </a:rPr>
              <a:t> </a:t>
            </a:r>
            <a:r>
              <a:rPr lang="en-US" sz="4800" dirty="0" err="1">
                <a:solidFill>
                  <a:schemeClr val="bg1"/>
                </a:solidFill>
              </a:rPr>
              <a:t>đẹp</a:t>
            </a:r>
            <a:r>
              <a:rPr lang="en-US" sz="4800" dirty="0">
                <a:solidFill>
                  <a:schemeClr val="bg1"/>
                </a:solidFill>
              </a:rPr>
              <a:t> </a:t>
            </a:r>
            <a:r>
              <a:rPr lang="en-US" sz="4800" dirty="0" err="1">
                <a:solidFill>
                  <a:schemeClr val="bg1"/>
                </a:solidFill>
              </a:rPr>
              <a:t>mãi</a:t>
            </a:r>
            <a:r>
              <a:rPr lang="en-US" sz="4800" dirty="0">
                <a:solidFill>
                  <a:schemeClr val="bg1"/>
                </a:solidFill>
              </a:rPr>
              <a:t> </a:t>
            </a:r>
            <a:r>
              <a:rPr lang="en-US" sz="4800" dirty="0" err="1">
                <a:solidFill>
                  <a:schemeClr val="bg1"/>
                </a:solidFill>
              </a:rPr>
              <a:t>màu</a:t>
            </a:r>
            <a:r>
              <a:rPr lang="en-US" sz="4800" dirty="0">
                <a:solidFill>
                  <a:schemeClr val="bg1"/>
                </a:solidFill>
              </a:rPr>
              <a:t> </a:t>
            </a:r>
            <a:r>
              <a:rPr lang="en-US" sz="4800" dirty="0" err="1">
                <a:solidFill>
                  <a:schemeClr val="bg1"/>
                </a:solidFill>
              </a:rPr>
              <a:t>hoa</a:t>
            </a:r>
            <a:r>
              <a:rPr lang="en-US" sz="4800" dirty="0">
                <a:solidFill>
                  <a:schemeClr val="bg1"/>
                </a:solidFill>
              </a:rPr>
              <a:t>, </a:t>
            </a:r>
            <a:r>
              <a:rPr lang="en-US" sz="4800" dirty="0" err="1">
                <a:solidFill>
                  <a:schemeClr val="bg1"/>
                </a:solidFill>
              </a:rPr>
              <a:t>nh</a:t>
            </a:r>
            <a:r>
              <a:rPr lang="vi-VN" sz="4800" dirty="0">
                <a:solidFill>
                  <a:schemeClr val="bg1"/>
                </a:solidFill>
              </a:rPr>
              <a:t>ư</a:t>
            </a:r>
            <a:r>
              <a:rPr lang="en-US" sz="4800" dirty="0">
                <a:solidFill>
                  <a:schemeClr val="bg1"/>
                </a:solidFill>
              </a:rPr>
              <a:t> </a:t>
            </a:r>
            <a:r>
              <a:rPr lang="en-US" sz="4800" dirty="0" err="1">
                <a:solidFill>
                  <a:schemeClr val="bg1"/>
                </a:solidFill>
              </a:rPr>
              <a:t>cung</a:t>
            </a:r>
            <a:r>
              <a:rPr lang="en-US" sz="4800" dirty="0">
                <a:solidFill>
                  <a:schemeClr val="bg1"/>
                </a:solidFill>
              </a:rPr>
              <a:t> </a:t>
            </a:r>
            <a:r>
              <a:rPr lang="en-US" sz="4800" dirty="0" err="1">
                <a:solidFill>
                  <a:schemeClr val="bg1"/>
                </a:solidFill>
              </a:rPr>
              <a:t>nhạc</a:t>
            </a:r>
            <a:r>
              <a:rPr lang="en-US" sz="4800" dirty="0">
                <a:solidFill>
                  <a:schemeClr val="bg1"/>
                </a:solidFill>
              </a:rPr>
              <a:t> </a:t>
            </a:r>
            <a:r>
              <a:rPr lang="en-US" sz="4800" dirty="0" err="1">
                <a:solidFill>
                  <a:schemeClr val="bg1"/>
                </a:solidFill>
              </a:rPr>
              <a:t>tìm</a:t>
            </a:r>
            <a:r>
              <a:rPr lang="en-US" sz="4800" dirty="0">
                <a:solidFill>
                  <a:schemeClr val="bg1"/>
                </a:solidFill>
              </a:rPr>
              <a:t> đ</a:t>
            </a:r>
            <a:r>
              <a:rPr lang="vi-VN" sz="4800" dirty="0">
                <a:solidFill>
                  <a:schemeClr val="bg1"/>
                </a:solidFill>
              </a:rPr>
              <a:t>ư</a:t>
            </a:r>
            <a:r>
              <a:rPr lang="en-US" sz="4800" dirty="0" err="1">
                <a:solidFill>
                  <a:schemeClr val="bg1"/>
                </a:solidFill>
              </a:rPr>
              <a:t>ợc</a:t>
            </a:r>
            <a:r>
              <a:rPr lang="en-US" sz="4800" dirty="0">
                <a:solidFill>
                  <a:schemeClr val="bg1"/>
                </a:solidFill>
              </a:rPr>
              <a:t> </a:t>
            </a:r>
            <a:r>
              <a:rPr lang="en-US" sz="4800" dirty="0" err="1">
                <a:solidFill>
                  <a:schemeClr val="bg1"/>
                </a:solidFill>
              </a:rPr>
              <a:t>những</a:t>
            </a:r>
            <a:r>
              <a:rPr lang="en-US" sz="4800" dirty="0">
                <a:solidFill>
                  <a:schemeClr val="bg1"/>
                </a:solidFill>
              </a:rPr>
              <a:t> </a:t>
            </a:r>
            <a:r>
              <a:rPr lang="en-US" sz="4800" dirty="0" err="1">
                <a:solidFill>
                  <a:schemeClr val="bg1"/>
                </a:solidFill>
              </a:rPr>
              <a:t>vần</a:t>
            </a:r>
            <a:r>
              <a:rPr lang="en-US" sz="4800" dirty="0">
                <a:solidFill>
                  <a:schemeClr val="bg1"/>
                </a:solidFill>
              </a:rPr>
              <a:t> </a:t>
            </a:r>
            <a:r>
              <a:rPr lang="en-US" sz="4800" dirty="0" err="1">
                <a:solidFill>
                  <a:schemeClr val="bg1"/>
                </a:solidFill>
              </a:rPr>
              <a:t>th</a:t>
            </a:r>
            <a:r>
              <a:rPr lang="vi-VN" sz="4800" dirty="0">
                <a:solidFill>
                  <a:schemeClr val="bg1"/>
                </a:solidFill>
              </a:rPr>
              <a:t>ơ</a:t>
            </a:r>
            <a:r>
              <a:rPr lang="en-US" sz="4800" dirty="0">
                <a:solidFill>
                  <a:schemeClr val="bg1"/>
                </a:solidFill>
              </a:rPr>
              <a:t>.</a:t>
            </a:r>
            <a:endParaRPr lang="vi-VN" sz="4800" b="0" dirty="0">
              <a:solidFill>
                <a:schemeClr val="bg1"/>
              </a:solidFill>
              <a:effectLs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8261148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u="sng" dirty="0">
                <a:solidFill>
                  <a:srgbClr val="FFFF00"/>
                </a:solidFill>
              </a:rPr>
              <a:t>Tk1</a:t>
            </a:r>
            <a:r>
              <a:rPr lang="en-US" sz="5800" b="0" u="sng" dirty="0">
                <a:solidFill>
                  <a:srgbClr val="FFFF00"/>
                </a:solidFill>
                <a:effectLst/>
              </a:rPr>
              <a:t>:</a:t>
            </a:r>
            <a:r>
              <a:rPr lang="en-US" sz="5800" b="0" dirty="0">
                <a:solidFill>
                  <a:schemeClr val="bg1"/>
                </a:solidFill>
                <a:effectLst/>
              </a:rPr>
              <a:t> </a:t>
            </a:r>
            <a:r>
              <a:rPr lang="vi-VN" sz="4800" dirty="0">
                <a:solidFill>
                  <a:schemeClr val="bg1"/>
                </a:solidFill>
              </a:rPr>
              <a:t>Đây vực sâu thương đau, bao hồn đang khấn cầu. Mẹ đến cứu đưa về nơi an vui. Trông vì bao công ơn, Con Mẹ xưa giáng trần, chịu chết để xóa tội cho muôn dân.</a:t>
            </a:r>
            <a:endParaRPr lang="vi-VN" sz="5800" dirty="0">
              <a:solidFill>
                <a:schemeClr val="bg1"/>
              </a:solidFill>
            </a:endParaRPr>
          </a:p>
        </p:txBody>
      </p:sp>
    </p:spTree>
    <p:extLst>
      <p:ext uri="{BB962C8B-B14F-4D97-AF65-F5344CB8AC3E}">
        <p14:creationId xmlns:p14="http://schemas.microsoft.com/office/powerpoint/2010/main" val="2625462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u="sng" dirty="0" err="1">
                <a:solidFill>
                  <a:srgbClr val="FFFF00"/>
                </a:solidFill>
              </a:rPr>
              <a:t>Đk</a:t>
            </a:r>
            <a:r>
              <a:rPr lang="en-US" sz="7200" b="0" u="sng" dirty="0">
                <a:solidFill>
                  <a:srgbClr val="FFFF00"/>
                </a:solidFill>
                <a:effectLst/>
              </a:rPr>
              <a:t>:</a:t>
            </a:r>
            <a:r>
              <a:rPr lang="en-US" sz="7200" b="0" dirty="0">
                <a:solidFill>
                  <a:schemeClr val="bg1"/>
                </a:solidFill>
                <a:effectLst/>
              </a:rPr>
              <a:t> </a:t>
            </a:r>
            <a:r>
              <a:rPr lang="vi-VN" sz="6000" dirty="0">
                <a:solidFill>
                  <a:schemeClr val="bg1"/>
                </a:solidFill>
              </a:rPr>
              <a:t>Maria mẹ ơi! Mẹ đoái nghe lời bao người từ chốn tối tăm vương bao u sầu, vẫn vứng tin trông lên kêu cầu.</a:t>
            </a:r>
            <a:endParaRPr lang="vi-VN" sz="7200" dirty="0">
              <a:solidFill>
                <a:schemeClr val="bg1"/>
              </a:solidFill>
            </a:endParaRPr>
          </a:p>
        </p:txBody>
      </p:sp>
    </p:spTree>
    <p:extLst>
      <p:ext uri="{BB962C8B-B14F-4D97-AF65-F5344CB8AC3E}">
        <p14:creationId xmlns:p14="http://schemas.microsoft.com/office/powerpoint/2010/main" val="329553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683358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000" u="sng" dirty="0">
                <a:solidFill>
                  <a:srgbClr val="FFFF00"/>
                </a:solidFill>
              </a:rPr>
              <a:t>Tk1</a:t>
            </a:r>
            <a:r>
              <a:rPr lang="vi-VN" sz="7000" u="sng" dirty="0">
                <a:solidFill>
                  <a:srgbClr val="FFFF00"/>
                </a:solidFill>
              </a:rPr>
              <a:t>:</a:t>
            </a:r>
            <a:r>
              <a:rPr lang="vi-VN" sz="7000" dirty="0">
                <a:solidFill>
                  <a:schemeClr val="bg1"/>
                </a:solidFill>
              </a:rPr>
              <a:t> </a:t>
            </a:r>
            <a:r>
              <a:rPr lang="en-US" sz="7000" dirty="0" err="1">
                <a:solidFill>
                  <a:schemeClr val="bg1"/>
                </a:solidFill>
              </a:rPr>
              <a:t>Chúa</a:t>
            </a:r>
            <a:r>
              <a:rPr lang="en-US" sz="7000" dirty="0">
                <a:solidFill>
                  <a:schemeClr val="bg1"/>
                </a:solidFill>
              </a:rPr>
              <a:t> </a:t>
            </a:r>
            <a:r>
              <a:rPr lang="en-US" sz="7000" dirty="0" err="1">
                <a:solidFill>
                  <a:schemeClr val="bg1"/>
                </a:solidFill>
              </a:rPr>
              <a:t>kêu</a:t>
            </a:r>
            <a:r>
              <a:rPr lang="en-US" sz="7000" dirty="0">
                <a:solidFill>
                  <a:schemeClr val="bg1"/>
                </a:solidFill>
              </a:rPr>
              <a:t> </a:t>
            </a:r>
            <a:r>
              <a:rPr lang="en-US" sz="7000" dirty="0" err="1">
                <a:solidFill>
                  <a:schemeClr val="bg1"/>
                </a:solidFill>
              </a:rPr>
              <a:t>mời</a:t>
            </a:r>
            <a:r>
              <a:rPr lang="en-US" sz="7000" dirty="0">
                <a:solidFill>
                  <a:schemeClr val="bg1"/>
                </a:solidFill>
              </a:rPr>
              <a:t> con b</a:t>
            </a:r>
            <a:r>
              <a:rPr lang="vi-VN" sz="7000" dirty="0">
                <a:solidFill>
                  <a:schemeClr val="bg1"/>
                </a:solidFill>
              </a:rPr>
              <a:t>ư</a:t>
            </a:r>
            <a:r>
              <a:rPr lang="en-US" sz="7000" dirty="0" err="1">
                <a:solidFill>
                  <a:schemeClr val="bg1"/>
                </a:solidFill>
              </a:rPr>
              <a:t>ớc</a:t>
            </a:r>
            <a:r>
              <a:rPr lang="en-US" sz="7000" dirty="0">
                <a:solidFill>
                  <a:schemeClr val="bg1"/>
                </a:solidFill>
              </a:rPr>
              <a:t> </a:t>
            </a:r>
            <a:r>
              <a:rPr lang="en-US" sz="7000" dirty="0" err="1">
                <a:solidFill>
                  <a:schemeClr val="bg1"/>
                </a:solidFill>
              </a:rPr>
              <a:t>lên</a:t>
            </a:r>
            <a:r>
              <a:rPr lang="en-US" sz="7000" dirty="0">
                <a:solidFill>
                  <a:schemeClr val="bg1"/>
                </a:solidFill>
              </a:rPr>
              <a:t> đ</a:t>
            </a:r>
            <a:r>
              <a:rPr lang="vi-VN" sz="7000" dirty="0">
                <a:solidFill>
                  <a:schemeClr val="bg1"/>
                </a:solidFill>
              </a:rPr>
              <a:t>ư</a:t>
            </a:r>
            <a:r>
              <a:rPr lang="en-US" sz="7000" dirty="0" err="1">
                <a:solidFill>
                  <a:schemeClr val="bg1"/>
                </a:solidFill>
              </a:rPr>
              <a:t>ờng</a:t>
            </a:r>
            <a:r>
              <a:rPr lang="en-US" sz="7000" dirty="0">
                <a:solidFill>
                  <a:schemeClr val="bg1"/>
                </a:solidFill>
              </a:rPr>
              <a:t>, </a:t>
            </a:r>
            <a:r>
              <a:rPr lang="en-US" sz="7000" dirty="0" err="1">
                <a:solidFill>
                  <a:schemeClr val="bg1"/>
                </a:solidFill>
              </a:rPr>
              <a:t>Về</a:t>
            </a:r>
            <a:r>
              <a:rPr lang="en-US" sz="7000" dirty="0">
                <a:solidFill>
                  <a:schemeClr val="bg1"/>
                </a:solidFill>
              </a:rPr>
              <a:t> </a:t>
            </a:r>
            <a:r>
              <a:rPr lang="en-US" sz="7000" dirty="0" err="1">
                <a:solidFill>
                  <a:schemeClr val="bg1"/>
                </a:solidFill>
              </a:rPr>
              <a:t>với</a:t>
            </a:r>
            <a:r>
              <a:rPr lang="en-US" sz="7000" dirty="0">
                <a:solidFill>
                  <a:schemeClr val="bg1"/>
                </a:solidFill>
              </a:rPr>
              <a:t> </a:t>
            </a:r>
            <a:r>
              <a:rPr lang="en-US" sz="7000" dirty="0" err="1">
                <a:solidFill>
                  <a:schemeClr val="bg1"/>
                </a:solidFill>
              </a:rPr>
              <a:t>Chúa</a:t>
            </a:r>
            <a:r>
              <a:rPr lang="en-US" sz="7000" dirty="0">
                <a:solidFill>
                  <a:schemeClr val="bg1"/>
                </a:solidFill>
              </a:rPr>
              <a:t> </a:t>
            </a:r>
            <a:r>
              <a:rPr lang="en-US" sz="7000" dirty="0" err="1">
                <a:solidFill>
                  <a:schemeClr val="bg1"/>
                </a:solidFill>
              </a:rPr>
              <a:t>suối</a:t>
            </a:r>
            <a:r>
              <a:rPr lang="en-US" sz="7000" dirty="0">
                <a:solidFill>
                  <a:schemeClr val="bg1"/>
                </a:solidFill>
              </a:rPr>
              <a:t> </a:t>
            </a:r>
            <a:r>
              <a:rPr lang="en-US" sz="7000" dirty="0" err="1">
                <a:solidFill>
                  <a:schemeClr val="bg1"/>
                </a:solidFill>
              </a:rPr>
              <a:t>nguồn</a:t>
            </a:r>
            <a:r>
              <a:rPr lang="en-US" sz="7000" dirty="0">
                <a:solidFill>
                  <a:schemeClr val="bg1"/>
                </a:solidFill>
              </a:rPr>
              <a:t> </a:t>
            </a:r>
            <a:r>
              <a:rPr lang="en-US" sz="7000" dirty="0" err="1">
                <a:solidFill>
                  <a:schemeClr val="bg1"/>
                </a:solidFill>
              </a:rPr>
              <a:t>tình</a:t>
            </a:r>
            <a:r>
              <a:rPr lang="en-US" sz="7000" dirty="0">
                <a:solidFill>
                  <a:schemeClr val="bg1"/>
                </a:solidFill>
              </a:rPr>
              <a:t> </a:t>
            </a:r>
            <a:r>
              <a:rPr lang="en-US" sz="7000" dirty="0" err="1">
                <a:solidFill>
                  <a:schemeClr val="bg1"/>
                </a:solidFill>
              </a:rPr>
              <a:t>th</a:t>
            </a:r>
            <a:r>
              <a:rPr lang="vi-VN" sz="7000" dirty="0">
                <a:solidFill>
                  <a:schemeClr val="bg1"/>
                </a:solidFill>
              </a:rPr>
              <a:t>ư</a:t>
            </a:r>
            <a:r>
              <a:rPr lang="en-US" sz="7000" dirty="0" err="1">
                <a:solidFill>
                  <a:schemeClr val="bg1"/>
                </a:solidFill>
              </a:rPr>
              <a:t>ơng</a:t>
            </a:r>
            <a:r>
              <a:rPr lang="en-US" sz="7000" dirty="0">
                <a:solidFill>
                  <a:schemeClr val="bg1"/>
                </a:solidFill>
              </a:rPr>
              <a:t>.</a:t>
            </a:r>
            <a:endParaRPr lang="vi-VN" sz="7000" dirty="0">
              <a:solidFill>
                <a:schemeClr val="bg1"/>
              </a:solidFill>
            </a:endParaRPr>
          </a:p>
        </p:txBody>
      </p:sp>
    </p:spTree>
    <p:extLst>
      <p:ext uri="{BB962C8B-B14F-4D97-AF65-F5344CB8AC3E}">
        <p14:creationId xmlns:p14="http://schemas.microsoft.com/office/powerpoint/2010/main" val="184286981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361"/>
            <a:ext cx="9144000" cy="5143500"/>
          </a:xfrm>
        </p:spPr>
        <p:txBody>
          <a:bodyPr anchor="ctr">
            <a:noAutofit/>
          </a:bodyPr>
          <a:lstStyle/>
          <a:p>
            <a:pPr algn="just">
              <a:lnSpc>
                <a:spcPct val="90000"/>
              </a:lnSpc>
              <a:spcBef>
                <a:spcPts val="0"/>
              </a:spcBef>
            </a:pPr>
            <a:r>
              <a:rPr lang="en-US" sz="4800" u="sng" dirty="0" err="1">
                <a:solidFill>
                  <a:srgbClr val="FFFF00"/>
                </a:solidFill>
              </a:rPr>
              <a:t>Đ</a:t>
            </a:r>
            <a:r>
              <a:rPr lang="en-US" sz="4800" b="0" u="sng" dirty="0" err="1">
                <a:solidFill>
                  <a:srgbClr val="FFFF00"/>
                </a:solidFill>
                <a:effectLst/>
              </a:rPr>
              <a:t>k</a:t>
            </a:r>
            <a:r>
              <a:rPr lang="vi-VN" sz="4800" b="0" u="sng" dirty="0">
                <a:solidFill>
                  <a:srgbClr val="FFFF00"/>
                </a:solidFill>
                <a:effectLst/>
              </a:rPr>
              <a:t>.</a:t>
            </a:r>
            <a:r>
              <a:rPr lang="vi-VN" sz="4800" b="0" dirty="0">
                <a:solidFill>
                  <a:schemeClr val="bg1"/>
                </a:solidFill>
                <a:effectLst/>
              </a:rPr>
              <a:t> </a:t>
            </a:r>
            <a:r>
              <a:rPr lang="vi-VN" sz="4800" dirty="0">
                <a:solidFill>
                  <a:schemeClr val="bg1"/>
                </a:solidFill>
              </a:rPr>
              <a:t>Tôi vui mừng tiến bước </a:t>
            </a:r>
            <a:r>
              <a:rPr lang="en-US" sz="4800" dirty="0" err="1">
                <a:solidFill>
                  <a:schemeClr val="bg1"/>
                </a:solidFill>
              </a:rPr>
              <a:t>về</a:t>
            </a:r>
            <a:r>
              <a:rPr lang="vi-VN" sz="4800" dirty="0">
                <a:solidFill>
                  <a:schemeClr val="bg1"/>
                </a:solidFill>
              </a:rPr>
              <a:t> nhà</a:t>
            </a:r>
            <a:r>
              <a:rPr lang="en-US" sz="4800" dirty="0">
                <a:solidFill>
                  <a:schemeClr val="bg1"/>
                </a:solidFill>
              </a:rPr>
              <a:t> Cha</a:t>
            </a:r>
            <a:r>
              <a:rPr lang="vi-VN" sz="4800" dirty="0">
                <a:solidFill>
                  <a:schemeClr val="bg1"/>
                </a:solidFill>
              </a:rPr>
              <a:t>. Gieo cung đàn thắm thiết lời ngợi ca. Ôi bao lần lòng này luôn mơ ước.</a:t>
            </a:r>
            <a:r>
              <a:rPr lang="en-US" sz="4800" dirty="0">
                <a:solidFill>
                  <a:schemeClr val="bg1"/>
                </a:solidFill>
              </a:rPr>
              <a:t> Xin n</a:t>
            </a:r>
            <a:r>
              <a:rPr lang="vi-VN" sz="4800" dirty="0">
                <a:solidFill>
                  <a:schemeClr val="bg1"/>
                </a:solidFill>
              </a:rPr>
              <a:t>ư</a:t>
            </a:r>
            <a:r>
              <a:rPr lang="en-US" sz="4800" dirty="0" err="1">
                <a:solidFill>
                  <a:schemeClr val="bg1"/>
                </a:solidFill>
              </a:rPr>
              <a:t>ơng</a:t>
            </a:r>
            <a:r>
              <a:rPr lang="en-US" sz="4800" dirty="0">
                <a:solidFill>
                  <a:schemeClr val="bg1"/>
                </a:solidFill>
              </a:rPr>
              <a:t> </a:t>
            </a:r>
            <a:r>
              <a:rPr lang="en-US" sz="4800" dirty="0" err="1">
                <a:solidFill>
                  <a:schemeClr val="bg1"/>
                </a:solidFill>
              </a:rPr>
              <a:t>mình</a:t>
            </a:r>
            <a:r>
              <a:rPr lang="en-US" sz="4800" dirty="0">
                <a:solidFill>
                  <a:schemeClr val="bg1"/>
                </a:solidFill>
              </a:rPr>
              <a:t> </a:t>
            </a:r>
            <a:r>
              <a:rPr lang="en-US" sz="4800" dirty="0" err="1">
                <a:solidFill>
                  <a:schemeClr val="bg1"/>
                </a:solidFill>
              </a:rPr>
              <a:t>vào</a:t>
            </a:r>
            <a:r>
              <a:rPr lang="en-US" sz="4800" dirty="0">
                <a:solidFill>
                  <a:schemeClr val="bg1"/>
                </a:solidFill>
              </a:rPr>
              <a:t> </a:t>
            </a:r>
            <a:r>
              <a:rPr lang="en-US" sz="4800" dirty="0" err="1">
                <a:solidFill>
                  <a:schemeClr val="bg1"/>
                </a:solidFill>
              </a:rPr>
              <a:t>lòng</a:t>
            </a:r>
            <a:r>
              <a:rPr lang="en-US" sz="4800" dirty="0">
                <a:solidFill>
                  <a:schemeClr val="bg1"/>
                </a:solidFill>
              </a:rPr>
              <a:t> </a:t>
            </a:r>
            <a:r>
              <a:rPr lang="en-US" sz="4800" dirty="0" err="1">
                <a:solidFill>
                  <a:schemeClr val="bg1"/>
                </a:solidFill>
              </a:rPr>
              <a:t>Chúa</a:t>
            </a:r>
            <a:r>
              <a:rPr lang="en-US" sz="4800" dirty="0">
                <a:solidFill>
                  <a:schemeClr val="bg1"/>
                </a:solidFill>
              </a:rPr>
              <a:t> bao la, </a:t>
            </a:r>
            <a:r>
              <a:rPr lang="en-US" sz="4800" dirty="0" err="1">
                <a:solidFill>
                  <a:schemeClr val="bg1"/>
                </a:solidFill>
              </a:rPr>
              <a:t>cho</a:t>
            </a:r>
            <a:r>
              <a:rPr lang="en-US" sz="4800" dirty="0">
                <a:solidFill>
                  <a:schemeClr val="bg1"/>
                </a:solidFill>
              </a:rPr>
              <a:t> </a:t>
            </a:r>
            <a:r>
              <a:rPr lang="en-US" sz="4800" dirty="0" err="1">
                <a:solidFill>
                  <a:schemeClr val="bg1"/>
                </a:solidFill>
              </a:rPr>
              <a:t>ân</a:t>
            </a:r>
            <a:r>
              <a:rPr lang="en-US" sz="4800" dirty="0">
                <a:solidFill>
                  <a:schemeClr val="bg1"/>
                </a:solidFill>
              </a:rPr>
              <a:t> </a:t>
            </a:r>
            <a:r>
              <a:rPr lang="en-US" sz="4800" dirty="0" err="1">
                <a:solidFill>
                  <a:schemeClr val="bg1"/>
                </a:solidFill>
              </a:rPr>
              <a:t>tình</a:t>
            </a:r>
            <a:r>
              <a:rPr lang="en-US" sz="4800" dirty="0">
                <a:solidFill>
                  <a:schemeClr val="bg1"/>
                </a:solidFill>
              </a:rPr>
              <a:t> </a:t>
            </a:r>
            <a:r>
              <a:rPr lang="en-US" sz="4800" dirty="0" err="1">
                <a:solidFill>
                  <a:schemeClr val="bg1"/>
                </a:solidFill>
              </a:rPr>
              <a:t>còn</a:t>
            </a:r>
            <a:r>
              <a:rPr lang="en-US" sz="4800" dirty="0">
                <a:solidFill>
                  <a:schemeClr val="bg1"/>
                </a:solidFill>
              </a:rPr>
              <a:t> </a:t>
            </a:r>
            <a:r>
              <a:rPr lang="en-US" sz="4800" dirty="0" err="1">
                <a:solidFill>
                  <a:schemeClr val="bg1"/>
                </a:solidFill>
              </a:rPr>
              <a:t>đẹp</a:t>
            </a:r>
            <a:r>
              <a:rPr lang="en-US" sz="4800" dirty="0">
                <a:solidFill>
                  <a:schemeClr val="bg1"/>
                </a:solidFill>
              </a:rPr>
              <a:t> </a:t>
            </a:r>
            <a:r>
              <a:rPr lang="en-US" sz="4800" dirty="0" err="1">
                <a:solidFill>
                  <a:schemeClr val="bg1"/>
                </a:solidFill>
              </a:rPr>
              <a:t>mãi</a:t>
            </a:r>
            <a:r>
              <a:rPr lang="en-US" sz="4800" dirty="0">
                <a:solidFill>
                  <a:schemeClr val="bg1"/>
                </a:solidFill>
              </a:rPr>
              <a:t> </a:t>
            </a:r>
            <a:r>
              <a:rPr lang="en-US" sz="4800" dirty="0" err="1">
                <a:solidFill>
                  <a:schemeClr val="bg1"/>
                </a:solidFill>
              </a:rPr>
              <a:t>màu</a:t>
            </a:r>
            <a:r>
              <a:rPr lang="en-US" sz="4800" dirty="0">
                <a:solidFill>
                  <a:schemeClr val="bg1"/>
                </a:solidFill>
              </a:rPr>
              <a:t> </a:t>
            </a:r>
            <a:r>
              <a:rPr lang="en-US" sz="4800" dirty="0" err="1">
                <a:solidFill>
                  <a:schemeClr val="bg1"/>
                </a:solidFill>
              </a:rPr>
              <a:t>hoa</a:t>
            </a:r>
            <a:r>
              <a:rPr lang="en-US" sz="4800" dirty="0">
                <a:solidFill>
                  <a:schemeClr val="bg1"/>
                </a:solidFill>
              </a:rPr>
              <a:t>, </a:t>
            </a:r>
            <a:r>
              <a:rPr lang="en-US" sz="4800" dirty="0" err="1">
                <a:solidFill>
                  <a:schemeClr val="bg1"/>
                </a:solidFill>
              </a:rPr>
              <a:t>nh</a:t>
            </a:r>
            <a:r>
              <a:rPr lang="vi-VN" sz="4800" dirty="0">
                <a:solidFill>
                  <a:schemeClr val="bg1"/>
                </a:solidFill>
              </a:rPr>
              <a:t>ư</a:t>
            </a:r>
            <a:r>
              <a:rPr lang="en-US" sz="4800" dirty="0">
                <a:solidFill>
                  <a:schemeClr val="bg1"/>
                </a:solidFill>
              </a:rPr>
              <a:t> </a:t>
            </a:r>
            <a:r>
              <a:rPr lang="en-US" sz="4800" dirty="0" err="1">
                <a:solidFill>
                  <a:schemeClr val="bg1"/>
                </a:solidFill>
              </a:rPr>
              <a:t>cung</a:t>
            </a:r>
            <a:r>
              <a:rPr lang="en-US" sz="4800" dirty="0">
                <a:solidFill>
                  <a:schemeClr val="bg1"/>
                </a:solidFill>
              </a:rPr>
              <a:t> </a:t>
            </a:r>
            <a:r>
              <a:rPr lang="en-US" sz="4800" dirty="0" err="1">
                <a:solidFill>
                  <a:schemeClr val="bg1"/>
                </a:solidFill>
              </a:rPr>
              <a:t>nhạc</a:t>
            </a:r>
            <a:r>
              <a:rPr lang="en-US" sz="4800" dirty="0">
                <a:solidFill>
                  <a:schemeClr val="bg1"/>
                </a:solidFill>
              </a:rPr>
              <a:t> </a:t>
            </a:r>
            <a:r>
              <a:rPr lang="en-US" sz="4800" dirty="0" err="1">
                <a:solidFill>
                  <a:schemeClr val="bg1"/>
                </a:solidFill>
              </a:rPr>
              <a:t>tìm</a:t>
            </a:r>
            <a:r>
              <a:rPr lang="en-US" sz="4800" dirty="0">
                <a:solidFill>
                  <a:schemeClr val="bg1"/>
                </a:solidFill>
              </a:rPr>
              <a:t> đ</a:t>
            </a:r>
            <a:r>
              <a:rPr lang="vi-VN" sz="4800" dirty="0">
                <a:solidFill>
                  <a:schemeClr val="bg1"/>
                </a:solidFill>
              </a:rPr>
              <a:t>ư</a:t>
            </a:r>
            <a:r>
              <a:rPr lang="en-US" sz="4800" dirty="0" err="1">
                <a:solidFill>
                  <a:schemeClr val="bg1"/>
                </a:solidFill>
              </a:rPr>
              <a:t>ợc</a:t>
            </a:r>
            <a:r>
              <a:rPr lang="en-US" sz="4800" dirty="0">
                <a:solidFill>
                  <a:schemeClr val="bg1"/>
                </a:solidFill>
              </a:rPr>
              <a:t> </a:t>
            </a:r>
            <a:r>
              <a:rPr lang="en-US" sz="4800" dirty="0" err="1">
                <a:solidFill>
                  <a:schemeClr val="bg1"/>
                </a:solidFill>
              </a:rPr>
              <a:t>những</a:t>
            </a:r>
            <a:r>
              <a:rPr lang="en-US" sz="4800" dirty="0">
                <a:solidFill>
                  <a:schemeClr val="bg1"/>
                </a:solidFill>
              </a:rPr>
              <a:t> </a:t>
            </a:r>
            <a:r>
              <a:rPr lang="en-US" sz="4800" dirty="0" err="1">
                <a:solidFill>
                  <a:schemeClr val="bg1"/>
                </a:solidFill>
              </a:rPr>
              <a:t>vần</a:t>
            </a:r>
            <a:r>
              <a:rPr lang="en-US" sz="4800" dirty="0">
                <a:solidFill>
                  <a:schemeClr val="bg1"/>
                </a:solidFill>
              </a:rPr>
              <a:t> </a:t>
            </a:r>
            <a:r>
              <a:rPr lang="en-US" sz="4800" dirty="0" err="1">
                <a:solidFill>
                  <a:schemeClr val="bg1"/>
                </a:solidFill>
              </a:rPr>
              <a:t>th</a:t>
            </a:r>
            <a:r>
              <a:rPr lang="vi-VN" sz="4800" dirty="0">
                <a:solidFill>
                  <a:schemeClr val="bg1"/>
                </a:solidFill>
              </a:rPr>
              <a:t>ơ</a:t>
            </a:r>
            <a:r>
              <a:rPr lang="en-US" sz="4800" dirty="0">
                <a:solidFill>
                  <a:schemeClr val="bg1"/>
                </a:solidFill>
              </a:rPr>
              <a:t>.</a:t>
            </a:r>
            <a:endParaRPr lang="vi-VN" sz="4800" b="0" dirty="0">
              <a:solidFill>
                <a:schemeClr val="bg1"/>
              </a:solidFill>
              <a:effectLs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82076471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094655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6600" b="1" smtClean="0">
                <a:solidFill>
                  <a:schemeClr val="bg1"/>
                </a:solidFill>
                <a:effectLst>
                  <a:outerShdw blurRad="38100" dist="38100" dir="2700000" algn="tl">
                    <a:srgbClr val="000000">
                      <a:alpha val="43137"/>
                    </a:srgbClr>
                  </a:outerShdw>
                </a:effectLst>
                <a:latin typeface="+mj-lt"/>
                <a:cs typeface="Times New Roman" pitchFamily="18" charset="0"/>
              </a:rPr>
              <a:t>Phúc thay người biết cảm thương và cho vay mượn.</a:t>
            </a:r>
            <a:endParaRPr lang="en-US" sz="6600" b="1">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837436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5400" b="1" smtClean="0">
                <a:solidFill>
                  <a:schemeClr val="bg1"/>
                </a:solidFill>
                <a:effectLst>
                  <a:outerShdw blurRad="38100" dist="38100" dir="2700000" algn="tl">
                    <a:srgbClr val="000000">
                      <a:alpha val="43137"/>
                    </a:srgbClr>
                  </a:outerShdw>
                </a:effectLst>
                <a:latin typeface="+mj-lt"/>
                <a:cs typeface="Times New Roman" pitchFamily="18" charset="0"/>
              </a:rPr>
              <a:t>Nếu anh em bị sỉ nhục vì danh Đức Ki-tô, Anh em thật có phúc, bởi lẽ thần khí của Thiên Chúa ngự trên Anh em.</a:t>
            </a:r>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cs typeface="Times New Roman" pitchFamily="18" charset="0"/>
              </a:rPr>
              <a:t>Alleluia:</a:t>
            </a:r>
          </a:p>
        </p:txBody>
      </p:sp>
    </p:spTree>
    <p:extLst>
      <p:ext uri="{BB962C8B-B14F-4D97-AF65-F5344CB8AC3E}">
        <p14:creationId xmlns:p14="http://schemas.microsoft.com/office/powerpoint/2010/main" val="2656611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208248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954</TotalTime>
  <Words>631</Words>
  <Application>Microsoft Office PowerPoint</Application>
  <PresentationFormat>On-screen Show (16:9)</PresentationFormat>
  <Paragraphs>29</Paragraphs>
  <Slides>32</Slides>
  <Notes>0</Notes>
  <HiddenSlides>0</HiddenSlides>
  <MMClips>0</MMClips>
  <ScaleCrop>false</ScaleCrop>
  <HeadingPairs>
    <vt:vector size="4" baseType="variant">
      <vt:variant>
        <vt:lpstr>Theme</vt:lpstr>
      </vt:variant>
      <vt:variant>
        <vt:i4>5</vt:i4>
      </vt:variant>
      <vt:variant>
        <vt:lpstr>Slide Titles</vt:lpstr>
      </vt:variant>
      <vt:variant>
        <vt:i4>32</vt:i4>
      </vt:variant>
    </vt:vector>
  </HeadingPairs>
  <TitlesOfParts>
    <vt:vector size="37" baseType="lpstr">
      <vt:lpstr>Office Theme</vt:lpstr>
      <vt:lpstr>3_Office Theme</vt:lpstr>
      <vt:lpstr>Default Design</vt:lpstr>
      <vt:lpstr>1_Office Theme</vt:lpstr>
      <vt:lpstr>2_Office Theme</vt:lpstr>
      <vt:lpstr>PowerPoint Presentation</vt:lpstr>
      <vt:lpstr> Ca Nhập Lễ Về Bên Cha Lm. Nguyễn Duy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Đk: Mỗi giọt mồ hôi là mỗi lời kinh, con lo vun tưới nương đồng hôm sớm, mai đây tinh kết nên rượu bánh thơm, tiến về trời cao mừng Chúa hiển vinh. </vt:lpstr>
      <vt:lpstr>PowerPoint Presentation</vt:lpstr>
      <vt:lpstr>Đk: Mỗi giọt mồ hôi là mỗi lời kinh, con lo vun tưới nương đồng hôm sớm, mai đây tinh kết nên rượu bánh thơm, tiến về trời cao mừng Chúa hiển vinh. </vt:lpstr>
      <vt:lpstr>Tk2: Lễ vật con dâng Chúa hôm nay là bao nhiêu lao nhọc là bao nhiêu cơ cực chồng chất, nhưng luôn vững tin tình yêu của Ngài làm thần trí con an bình. </vt:lpstr>
      <vt:lpstr>Đk: Mỗi giọt mồ hôi là mỗi lời kinh, con lo vun tưới nương đồng hôm sớm, mai đây tinh kết nên rượu bánh thơm, tiến về trời cao mừng Chúa hiển vinh. </vt:lpstr>
      <vt:lpstr>PowerPoint Presentation</vt:lpstr>
      <vt:lpstr>PowerPoint Presentation</vt:lpstr>
      <vt:lpstr>Ca Nguyện Hiệp Lễ Đường Thập Giá Giang Ân</vt:lpstr>
      <vt:lpstr>Tk1: Có một con đường mà Chúa muốn con đi, một con đường mà Chúa đã đi qua, một con đường mang tên thập giá. Chúa đã đi qua, Chúa đã đi qua con đường như thế đó từng bước chân hiên ngang Thập giá đến vinh quang.</vt:lpstr>
      <vt:lpstr>Đk: Con hiểu rằng đường con sẽ đi qua, con hiểu rằng trần gian lắm phong ba, con hiểu rằng tình Chúa vẫn bao la, Chúa cho con niềm tin và hy vọng. </vt:lpstr>
      <vt:lpstr>***: Xin một đời thập giá dẫn con đi, xin một đời vượt qua những gian nguy, xin một đời thập giá vác trên vai, xin một đời được sống trong tình Ngài.</vt:lpstr>
      <vt:lpstr>Tk2: Bước chân trong đời nhiều khi thấy bơ vơ, làm sao hiểu đường con đúng hay sai, và nơi nào cho con hạnh phúc? Chúa muốn con đi, Chúa muốn con đi con đường mang chân lý: Thập giá dẫu đau thương niềm vui sẽ miên trường.</vt:lpstr>
      <vt:lpstr>Đk: Con hiểu rằng đường con sẽ đi qua, con hiểu rằng trần gian lắm phong ba, con hiểu rằng tình Chúa vẫn bao la, Chúa cho con niềm tin và hy vọng. </vt:lpstr>
      <vt:lpstr>***:   Xin một đời thập giá dẫn con đi, xin một đời vượt qua những gian nguy, xin một đời thập giá vác trên vai, xin một đời được sống trong tình Ngài.</vt:lpstr>
      <vt:lpstr>PowerPoint Presentation</vt:lpstr>
      <vt:lpstr>PowerPoint Presentation</vt:lpstr>
      <vt:lpstr>Ca Kết Lễ Từ Chốn Tối Tăm Kim Long</vt:lpstr>
      <vt:lpstr>Đk: Maria mẹ ơi! Mẹ đoái nghe lời bao người từ chốn tối tăm vương bao u sầu, vẫn vứng tin trông lên kêu cầu.</vt:lpstr>
      <vt:lpstr>Tk1: Đây vực sâu thương đau, bao hồn đang khấn cầu. Mẹ đến cứu đưa về nơi an vui. Trông vì bao công ơn, Con Mẹ xưa giáng trần, chịu chết để xóa tội cho muôn dân.</vt:lpstr>
      <vt:lpstr>Đk: Maria mẹ ơi! Mẹ đoái nghe lời bao người từ chốn tối tăm vương bao u sầu, vẫn vứng tin trông lên kêu cầu.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78</cp:revision>
  <dcterms:created xsi:type="dcterms:W3CDTF">2023-05-21T07:25:42Z</dcterms:created>
  <dcterms:modified xsi:type="dcterms:W3CDTF">2023-11-08T06:29:39Z</dcterms:modified>
</cp:coreProperties>
</file>