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056" r:id="rId2"/>
    <p:sldMasterId id="2147484068" r:id="rId3"/>
  </p:sldMasterIdLst>
  <p:notesMasterIdLst>
    <p:notesMasterId r:id="rId35"/>
  </p:notesMasterIdLst>
  <p:sldIdLst>
    <p:sldId id="383" r:id="rId4"/>
    <p:sldId id="384" r:id="rId5"/>
    <p:sldId id="553" r:id="rId6"/>
    <p:sldId id="443" r:id="rId7"/>
    <p:sldId id="585" r:id="rId8"/>
    <p:sldId id="744" r:id="rId9"/>
    <p:sldId id="676" r:id="rId10"/>
    <p:sldId id="745" r:id="rId11"/>
    <p:sldId id="385" r:id="rId12"/>
    <p:sldId id="386" r:id="rId13"/>
    <p:sldId id="387" r:id="rId14"/>
    <p:sldId id="392" r:id="rId15"/>
    <p:sldId id="389" r:id="rId16"/>
    <p:sldId id="746" r:id="rId17"/>
    <p:sldId id="747" r:id="rId18"/>
    <p:sldId id="560" r:id="rId19"/>
    <p:sldId id="748" r:id="rId20"/>
    <p:sldId id="621" r:id="rId21"/>
    <p:sldId id="749" r:id="rId22"/>
    <p:sldId id="277" r:id="rId23"/>
    <p:sldId id="739" r:id="rId24"/>
    <p:sldId id="278" r:id="rId25"/>
    <p:sldId id="740" r:id="rId26"/>
    <p:sldId id="742" r:id="rId27"/>
    <p:sldId id="741" r:id="rId28"/>
    <p:sldId id="743" r:id="rId29"/>
    <p:sldId id="750" r:id="rId30"/>
    <p:sldId id="349" r:id="rId31"/>
    <p:sldId id="350" r:id="rId32"/>
    <p:sldId id="351" r:id="rId33"/>
    <p:sldId id="391" r:id="rId3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varScale="1">
        <p:scale>
          <a:sx n="87" d="100"/>
          <a:sy n="87" d="100"/>
        </p:scale>
        <p:origin x="240" y="78"/>
      </p:cViewPr>
      <p:guideLst>
        <p:guide orient="horz" pos="1620"/>
        <p:guide pos="2880"/>
      </p:guideLst>
    </p:cSldViewPr>
  </p:slideViewPr>
  <p:outlineViewPr>
    <p:cViewPr>
      <p:scale>
        <a:sx n="33" d="100"/>
        <a:sy n="33" d="100"/>
      </p:scale>
      <p:origin x="0" y="331"/>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2D375B-612C-4207-8D39-3F054B08B417}" type="datetimeFigureOut">
              <a:rPr lang="en-US" smtClean="0"/>
              <a:t>10/31/2024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BDD0A1-759E-4490-BC96-EE7445A3C757}" type="slidenum">
              <a:rPr lang="en-US" smtClean="0"/>
              <a:t>‹#›</a:t>
            </a:fld>
            <a:endParaRPr lang="en-US"/>
          </a:p>
        </p:txBody>
      </p:sp>
    </p:spTree>
    <p:extLst>
      <p:ext uri="{BB962C8B-B14F-4D97-AF65-F5344CB8AC3E}">
        <p14:creationId xmlns:p14="http://schemas.microsoft.com/office/powerpoint/2010/main" val="3299036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16340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18661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41571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72942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10/31/2024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2249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10/31/2024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59883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10/31/2024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10667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502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13181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9730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45129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06236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3249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61900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90952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10/31/2024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88000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10/31/2024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93511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10/31/2024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0933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09113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21415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4515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0033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t>10/31/2024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t>10/31/2024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t>10/31/2024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10/31/2024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10/31/2024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10/31/2024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10/31/2024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6292609"/>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0259094"/>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dirty="0">
              <a:solidFill>
                <a:srgbClr val="FFFF00"/>
              </a:solidFill>
              <a:effectLst/>
              <a:latin typeface="+mj-lt"/>
              <a:cs typeface="Times New Roman" pitchFamily="18" charset="0"/>
            </a:endParaRPr>
          </a:p>
          <a:p>
            <a:r>
              <a:rPr lang="en-US" sz="4400" b="1" dirty="0">
                <a:solidFill>
                  <a:srgbClr val="FFFF00"/>
                </a:solidFill>
                <a:effectLst/>
                <a:latin typeface="+mj-lt"/>
                <a:cs typeface="Times New Roman" pitchFamily="18" charset="0"/>
              </a:rPr>
              <a:t>THỨ </a:t>
            </a:r>
            <a:r>
              <a:rPr lang="en-US" sz="4400" b="1" dirty="0">
                <a:solidFill>
                  <a:srgbClr val="FFFF00"/>
                </a:solidFill>
                <a:latin typeface="+mj-lt"/>
                <a:cs typeface="Times New Roman" pitchFamily="18" charset="0"/>
              </a:rPr>
              <a:t>TƯ</a:t>
            </a:r>
            <a:endParaRPr lang="en-US" sz="4400" b="1" dirty="0">
              <a:solidFill>
                <a:srgbClr val="FFFF00"/>
              </a:solidFill>
              <a:effectLst/>
              <a:latin typeface="+mj-lt"/>
              <a:cs typeface="Times New Roman" pitchFamily="18" charset="0"/>
            </a:endParaRPr>
          </a:p>
          <a:p>
            <a:r>
              <a:rPr lang="vi-VN" sz="4400" b="1" dirty="0">
                <a:solidFill>
                  <a:srgbClr val="FFFF00"/>
                </a:solidFill>
                <a:effectLst/>
                <a:latin typeface="+mj-lt"/>
                <a:cs typeface="Times New Roman" pitchFamily="18" charset="0"/>
              </a:rPr>
              <a:t>SAU CHÚA NHẬT X</a:t>
            </a:r>
            <a:r>
              <a:rPr lang="en-US" sz="4400" b="1" dirty="0">
                <a:solidFill>
                  <a:srgbClr val="FFFF00"/>
                </a:solidFill>
                <a:effectLst/>
                <a:latin typeface="+mj-lt"/>
                <a:cs typeface="Times New Roman" pitchFamily="18" charset="0"/>
              </a:rPr>
              <a:t>XXIII</a:t>
            </a:r>
            <a:br>
              <a:rPr lang="en-US" sz="4400" b="1" dirty="0">
                <a:solidFill>
                  <a:srgbClr val="FFFF00"/>
                </a:solidFill>
                <a:effectLst/>
                <a:latin typeface="+mj-lt"/>
                <a:cs typeface="Times New Roman" pitchFamily="18" charset="0"/>
              </a:rPr>
            </a:br>
            <a:r>
              <a:rPr lang="vi-VN" sz="4400" b="1" dirty="0">
                <a:solidFill>
                  <a:srgbClr val="FFFF00"/>
                </a:solidFill>
                <a:effectLst/>
                <a:latin typeface="+mj-lt"/>
                <a:cs typeface="Times New Roman" pitchFamily="18" charset="0"/>
              </a:rPr>
              <a:t>THƯỜNG NIÊN</a:t>
            </a:r>
          </a:p>
        </p:txBody>
      </p:sp>
    </p:spTree>
    <p:extLst>
      <p:ext uri="{BB962C8B-B14F-4D97-AF65-F5344CB8AC3E}">
        <p14:creationId xmlns:p14="http://schemas.microsoft.com/office/powerpoint/2010/main" val="105321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vi-VN" sz="7200" dirty="0">
                <a:solidFill>
                  <a:schemeClr val="bg1"/>
                </a:solidFill>
                <a:latin typeface="+mj-lt"/>
                <a:cs typeface="Times New Roman" pitchFamily="18" charset="0"/>
              </a:rPr>
              <a:t>Thánh! Thánh! Chí Thánh!</a:t>
            </a:r>
            <a:r>
              <a:rPr lang="en-US" sz="7200" dirty="0">
                <a:solidFill>
                  <a:schemeClr val="bg1"/>
                </a:solidFill>
                <a:latin typeface="+mj-lt"/>
                <a:cs typeface="Times New Roman" pitchFamily="18" charset="0"/>
              </a:rPr>
              <a:t> </a:t>
            </a:r>
            <a:r>
              <a:rPr lang="vi-VN" sz="7200" dirty="0">
                <a:solidFill>
                  <a:schemeClr val="bg1"/>
                </a:solidFill>
                <a:latin typeface="+mj-lt"/>
                <a:cs typeface="Times New Roman" pitchFamily="18" charset="0"/>
              </a:rPr>
              <a:t>Đức Chúa là Thiên Chúa toàn năng.</a:t>
            </a:r>
            <a:endParaRPr lang="en-US" sz="7200" dirty="0">
              <a:solidFill>
                <a:schemeClr val="bg1"/>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dirty="0" err="1">
                <a:solidFill>
                  <a:srgbClr val="FFFF00"/>
                </a:solidFill>
                <a:cs typeface="Times New Roman" pitchFamily="18" charset="0"/>
              </a:rPr>
              <a:t>Đáp</a:t>
            </a:r>
            <a:r>
              <a:rPr lang="en-US" sz="4400" b="1" u="sng" dirty="0">
                <a:solidFill>
                  <a:srgbClr val="FFFF00"/>
                </a:solidFill>
                <a:cs typeface="Times New Roman" pitchFamily="18" charset="0"/>
              </a:rPr>
              <a:t> </a:t>
            </a:r>
            <a:r>
              <a:rPr lang="en-US" sz="4400" b="1" u="sng" dirty="0" err="1">
                <a:solidFill>
                  <a:srgbClr val="FFFF00"/>
                </a:solidFill>
                <a:cs typeface="Times New Roman" pitchFamily="18" charset="0"/>
              </a:rPr>
              <a:t>ca</a:t>
            </a:r>
            <a:r>
              <a:rPr lang="en-US" sz="4400" b="1" u="sng" dirty="0">
                <a:solidFill>
                  <a:srgbClr val="FFFF00"/>
                </a:solidFill>
                <a:cs typeface="Times New Roman" pitchFamily="18" charset="0"/>
              </a:rPr>
              <a: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16230"/>
            <a:ext cx="37528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436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5900" dirty="0">
                <a:solidFill>
                  <a:schemeClr val="bg1"/>
                </a:solidFill>
                <a:latin typeface="+mj-lt"/>
                <a:cs typeface="Times New Roman" pitchFamily="18" charset="0"/>
              </a:rPr>
              <a:t>Chúa nói : Chính Thầy đã chọn anh em từ giữa thế gian, để anh em ra đi, sinh được hoa trái, và hoa trái của anh em tồn tại.</a:t>
            </a:r>
            <a:endParaRPr lang="en-US" sz="5900" dirty="0">
              <a:solidFill>
                <a:schemeClr val="bg1"/>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dirty="0">
                <a:solidFill>
                  <a:srgbClr val="FFFF00"/>
                </a:solidFill>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dirty="0">
                <a:solidFill>
                  <a:srgbClr val="FFFF00"/>
                </a:solidFill>
                <a:cs typeface="Times New Roman" pitchFamily="18" charset="0"/>
              </a:rPr>
              <a:t>Alleluia:</a:t>
            </a:r>
          </a:p>
        </p:txBody>
      </p:sp>
    </p:spTree>
    <p:extLst>
      <p:ext uri="{BB962C8B-B14F-4D97-AF65-F5344CB8AC3E}">
        <p14:creationId xmlns:p14="http://schemas.microsoft.com/office/powerpoint/2010/main" val="3304274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3515322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02958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590800" y="2570911"/>
            <a:ext cx="6400800" cy="1323439"/>
          </a:xfrm>
          <a:prstGeom prst="rect">
            <a:avLst/>
          </a:prstGeom>
        </p:spPr>
        <p:txBody>
          <a:bodyPr wrap="square">
            <a:spAutoFit/>
          </a:bodyPr>
          <a:lstStyle/>
          <a:p>
            <a:pPr algn="ctr"/>
            <a:r>
              <a:rPr lang="en-US" sz="4000" b="1" i="1" dirty="0" err="1">
                <a:solidFill>
                  <a:srgbClr val="FFFF00"/>
                </a:solidFill>
              </a:rPr>
              <a:t>Lòng</a:t>
            </a:r>
            <a:r>
              <a:rPr lang="en-US" sz="4000" b="1" i="1" dirty="0">
                <a:solidFill>
                  <a:srgbClr val="FFFF00"/>
                </a:solidFill>
              </a:rPr>
              <a:t> </a:t>
            </a:r>
            <a:r>
              <a:rPr lang="en-US" sz="4000" b="1" i="1" dirty="0" err="1">
                <a:solidFill>
                  <a:srgbClr val="FFFF00"/>
                </a:solidFill>
              </a:rPr>
              <a:t>Thành</a:t>
            </a:r>
            <a:r>
              <a:rPr lang="en-US" sz="4000" b="1" i="1" dirty="0">
                <a:solidFill>
                  <a:srgbClr val="FFFF00"/>
                </a:solidFill>
              </a:rPr>
              <a:t> Con </a:t>
            </a:r>
            <a:r>
              <a:rPr lang="en-US" sz="4000" b="1" i="1" dirty="0" err="1">
                <a:solidFill>
                  <a:srgbClr val="FFFF00"/>
                </a:solidFill>
              </a:rPr>
              <a:t>Dâng</a:t>
            </a:r>
            <a:r>
              <a:rPr lang="en-US" sz="4000" b="1" i="1" dirty="0">
                <a:solidFill>
                  <a:srgbClr val="FFFF00"/>
                </a:solidFill>
              </a:rPr>
              <a:t> </a:t>
            </a:r>
            <a:r>
              <a:rPr lang="en-US" sz="4000" b="1" i="1" dirty="0" err="1">
                <a:solidFill>
                  <a:srgbClr val="FFFF00"/>
                </a:solidFill>
              </a:rPr>
              <a:t>Chúa</a:t>
            </a:r>
            <a:endParaRPr lang="en-US" sz="4000" b="1" i="1" dirty="0">
              <a:solidFill>
                <a:srgbClr val="FFFF00"/>
              </a:solidFill>
            </a:endParaRPr>
          </a:p>
          <a:p>
            <a:pPr algn="ctr"/>
            <a:r>
              <a:rPr lang="en-US" sz="4000" b="1" i="1" dirty="0">
                <a:solidFill>
                  <a:schemeClr val="bg1"/>
                </a:solidFill>
              </a:rPr>
              <a:t>Minh </a:t>
            </a:r>
            <a:r>
              <a:rPr lang="en-US" sz="4000" b="1" i="1" dirty="0" err="1">
                <a:solidFill>
                  <a:schemeClr val="bg1"/>
                </a:solidFill>
              </a:rPr>
              <a:t>Chiết</a:t>
            </a:r>
            <a:endParaRPr lang="en-US" sz="4000" b="1" i="1" dirty="0">
              <a:solidFill>
                <a:schemeClr val="bg1"/>
              </a:solidFill>
            </a:endParaRPr>
          </a:p>
        </p:txBody>
      </p:sp>
    </p:spTree>
    <p:extLst>
      <p:ext uri="{BB962C8B-B14F-4D97-AF65-F5344CB8AC3E}">
        <p14:creationId xmlns:p14="http://schemas.microsoft.com/office/powerpoint/2010/main" val="2670869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b="0" u="sng" dirty="0">
                <a:solidFill>
                  <a:srgbClr val="FFFF00"/>
                </a:solidFill>
                <a:effectLst/>
              </a:rPr>
              <a:t>Tk1:</a:t>
            </a:r>
            <a:r>
              <a:rPr lang="en-US" sz="5000" b="0" dirty="0">
                <a:solidFill>
                  <a:schemeClr val="bg1"/>
                </a:solidFill>
                <a:effectLst/>
              </a:rPr>
              <a:t> </a:t>
            </a:r>
            <a:r>
              <a:rPr lang="vi-VN" sz="5000" dirty="0">
                <a:solidFill>
                  <a:schemeClr val="bg1"/>
                </a:solidFill>
              </a:rPr>
              <a:t>Tấm bánh này thay lòng con đây, nguyện dâng lên là dâng lên Chúa. Ly rượu này thay trái tim con. Nguyện dâng lên dâng lên Chúa quyền linh.</a:t>
            </a:r>
            <a:endParaRPr lang="en-US" sz="5000" b="0" dirty="0">
              <a:solidFill>
                <a:schemeClr val="bg1"/>
              </a:solidFill>
              <a:effectLst/>
            </a:endParaRPr>
          </a:p>
        </p:txBody>
      </p:sp>
    </p:spTree>
    <p:extLst>
      <p:ext uri="{BB962C8B-B14F-4D97-AF65-F5344CB8AC3E}">
        <p14:creationId xmlns:p14="http://schemas.microsoft.com/office/powerpoint/2010/main" val="2166395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200" b="0" u="sng" dirty="0" err="1">
                <a:solidFill>
                  <a:srgbClr val="FFFF00"/>
                </a:solidFill>
                <a:effectLst/>
              </a:rPr>
              <a:t>Đk</a:t>
            </a:r>
            <a:r>
              <a:rPr lang="en-US" sz="5200" b="0" u="sng" dirty="0">
                <a:solidFill>
                  <a:srgbClr val="FFFF00"/>
                </a:solidFill>
                <a:effectLst/>
              </a:rPr>
              <a:t>:</a:t>
            </a:r>
            <a:r>
              <a:rPr lang="en-US" sz="5200" b="0" dirty="0">
                <a:solidFill>
                  <a:schemeClr val="bg1"/>
                </a:solidFill>
                <a:effectLst/>
              </a:rPr>
              <a:t> </a:t>
            </a:r>
            <a:r>
              <a:rPr lang="vi-VN" sz="5200" dirty="0">
                <a:solidFill>
                  <a:schemeClr val="bg1"/>
                </a:solidFill>
              </a:rPr>
              <a:t>Xin Cha thương, Cha thương nhận lấy, đây lễ vật lòng thành con dâng. Xin Cha thương, Cha thương ban xuống, muôn phúc lành cho đời sống con.</a:t>
            </a:r>
            <a:endParaRPr lang="en-US" sz="5200" b="0" dirty="0">
              <a:solidFill>
                <a:schemeClr val="bg1"/>
              </a:solidFill>
              <a:effectLst/>
            </a:endParaRPr>
          </a:p>
        </p:txBody>
      </p:sp>
    </p:spTree>
    <p:extLst>
      <p:ext uri="{BB962C8B-B14F-4D97-AF65-F5344CB8AC3E}">
        <p14:creationId xmlns:p14="http://schemas.microsoft.com/office/powerpoint/2010/main" val="4073943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200" b="0" u="sng" dirty="0">
                <a:solidFill>
                  <a:srgbClr val="FFFF00"/>
                </a:solidFill>
                <a:effectLst/>
              </a:rPr>
              <a:t>Tk2:</a:t>
            </a:r>
            <a:r>
              <a:rPr lang="en-US" sz="5200" b="0" dirty="0">
                <a:solidFill>
                  <a:schemeClr val="bg1"/>
                </a:solidFill>
                <a:effectLst/>
              </a:rPr>
              <a:t> </a:t>
            </a:r>
            <a:r>
              <a:rPr lang="vi-VN" sz="5200" dirty="0">
                <a:solidFill>
                  <a:schemeClr val="bg1"/>
                </a:solidFill>
              </a:rPr>
              <a:t>Ánh nến hồng thay tình yêu con, nguyện dâng lên là dâng lên Chúa. Bông huệ vườn thay tấm thân con. Nguyện dâng lên dâng lên Chúa quyền linh.</a:t>
            </a:r>
            <a:endParaRPr lang="en-US" sz="5200" b="0" dirty="0">
              <a:solidFill>
                <a:schemeClr val="bg1"/>
              </a:solidFill>
              <a:effectLst/>
            </a:endParaRPr>
          </a:p>
        </p:txBody>
      </p:sp>
    </p:spTree>
    <p:extLst>
      <p:ext uri="{BB962C8B-B14F-4D97-AF65-F5344CB8AC3E}">
        <p14:creationId xmlns:p14="http://schemas.microsoft.com/office/powerpoint/2010/main" val="541281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200" u="sng" dirty="0" err="1">
                <a:solidFill>
                  <a:srgbClr val="FFFF00"/>
                </a:solidFill>
              </a:rPr>
              <a:t>Đk</a:t>
            </a:r>
            <a:r>
              <a:rPr lang="en-US" sz="5200" u="sng" dirty="0">
                <a:solidFill>
                  <a:srgbClr val="FFFF00"/>
                </a:solidFill>
              </a:rPr>
              <a:t>:</a:t>
            </a:r>
            <a:r>
              <a:rPr lang="en-US" sz="5200" dirty="0">
                <a:solidFill>
                  <a:schemeClr val="bg1"/>
                </a:solidFill>
              </a:rPr>
              <a:t> </a:t>
            </a:r>
            <a:r>
              <a:rPr lang="vi-VN" sz="5200" dirty="0">
                <a:solidFill>
                  <a:schemeClr val="bg1"/>
                </a:solidFill>
              </a:rPr>
              <a:t>Xin Cha thương, Cha thương nhận lấy, đây lễ vật lòng thành con dâng. Xin Cha thương, Cha thương ban xuống, muôn phúc lành cho đời sống con.</a:t>
            </a:r>
            <a:endParaRPr lang="en-US" sz="5200" b="0" dirty="0">
              <a:solidFill>
                <a:schemeClr val="bg1"/>
              </a:solidFill>
              <a:effectLst/>
            </a:endParaRPr>
          </a:p>
        </p:txBody>
      </p:sp>
    </p:spTree>
    <p:extLst>
      <p:ext uri="{BB962C8B-B14F-4D97-AF65-F5344CB8AC3E}">
        <p14:creationId xmlns:p14="http://schemas.microsoft.com/office/powerpoint/2010/main" val="1342182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477266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3356506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br>
              <a:rPr lang="en-US" sz="6600" b="0" dirty="0">
                <a:solidFill>
                  <a:srgbClr val="FFFF00"/>
                </a:solidFill>
                <a:effectLst/>
                <a:latin typeface="+mj-lt"/>
              </a:rPr>
            </a:br>
            <a:r>
              <a:rPr lang="en-US" sz="6600" dirty="0">
                <a:solidFill>
                  <a:srgbClr val="FFFF00"/>
                </a:solidFill>
              </a:rPr>
              <a:t>CON ĐI THEO CHÚA</a:t>
            </a:r>
            <a:br>
              <a:rPr lang="en-US" sz="6600" dirty="0"/>
            </a:br>
            <a:r>
              <a:rPr lang="en-US" dirty="0" err="1">
                <a:solidFill>
                  <a:schemeClr val="bg1"/>
                </a:solidFill>
              </a:rPr>
              <a:t>Lm</a:t>
            </a:r>
            <a:r>
              <a:rPr lang="en-US" dirty="0">
                <a:solidFill>
                  <a:schemeClr val="bg1"/>
                </a:solidFill>
              </a:rPr>
              <a:t>. </a:t>
            </a:r>
            <a:r>
              <a:rPr lang="en-US" dirty="0" err="1">
                <a:solidFill>
                  <a:schemeClr val="bg1"/>
                </a:solidFill>
              </a:rPr>
              <a:t>Từ</a:t>
            </a:r>
            <a:r>
              <a:rPr lang="en-US" dirty="0">
                <a:solidFill>
                  <a:schemeClr val="bg1"/>
                </a:solidFill>
              </a:rPr>
              <a:t> </a:t>
            </a:r>
            <a:r>
              <a:rPr lang="en-US" dirty="0" err="1">
                <a:solidFill>
                  <a:schemeClr val="bg1"/>
                </a:solidFill>
              </a:rPr>
              <a:t>Duyên</a:t>
            </a:r>
            <a:endParaRPr lang="en-US" sz="96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FF00"/>
                </a:solidFill>
              </a:rPr>
              <a:t>T</a:t>
            </a:r>
            <a:r>
              <a:rPr lang="en-US" sz="5400" b="0" u="sng" dirty="0">
                <a:solidFill>
                  <a:srgbClr val="FFFF00"/>
                </a:solidFill>
                <a:effectLst/>
              </a:rPr>
              <a:t>k1:</a:t>
            </a:r>
            <a:r>
              <a:rPr lang="en-US" sz="5400" b="0" dirty="0">
                <a:solidFill>
                  <a:schemeClr val="bg1"/>
                </a:solidFill>
                <a:effectLst/>
              </a:rPr>
              <a:t> </a:t>
            </a:r>
            <a:r>
              <a:rPr lang="en-US" dirty="0">
                <a:solidFill>
                  <a:schemeClr val="bg1"/>
                </a:solidFill>
              </a:rPr>
              <a:t>Con </a:t>
            </a:r>
            <a:r>
              <a:rPr lang="en-US" dirty="0" err="1">
                <a:solidFill>
                  <a:schemeClr val="bg1"/>
                </a:solidFill>
              </a:rPr>
              <a:t>đi</a:t>
            </a:r>
            <a:r>
              <a:rPr lang="en-US" dirty="0">
                <a:solidFill>
                  <a:schemeClr val="bg1"/>
                </a:solidFill>
              </a:rPr>
              <a:t> </a:t>
            </a:r>
            <a:r>
              <a:rPr lang="en-US" dirty="0" err="1">
                <a:solidFill>
                  <a:schemeClr val="bg1"/>
                </a:solidFill>
              </a:rPr>
              <a:t>theo</a:t>
            </a:r>
            <a:r>
              <a:rPr lang="en-US" dirty="0">
                <a:solidFill>
                  <a:schemeClr val="bg1"/>
                </a:solidFill>
              </a:rPr>
              <a:t> </a:t>
            </a:r>
            <a:r>
              <a:rPr lang="en-US" dirty="0" err="1">
                <a:solidFill>
                  <a:schemeClr val="bg1"/>
                </a:solidFill>
              </a:rPr>
              <a:t>Chúa</a:t>
            </a:r>
            <a:r>
              <a:rPr lang="en-US" dirty="0">
                <a:solidFill>
                  <a:schemeClr val="bg1"/>
                </a:solidFill>
              </a:rPr>
              <a:t> </a:t>
            </a:r>
            <a:r>
              <a:rPr lang="en-US" dirty="0" err="1">
                <a:solidFill>
                  <a:schemeClr val="bg1"/>
                </a:solidFill>
              </a:rPr>
              <a:t>là</a:t>
            </a:r>
            <a:r>
              <a:rPr lang="en-US" dirty="0">
                <a:solidFill>
                  <a:schemeClr val="bg1"/>
                </a:solidFill>
              </a:rPr>
              <a:t> </a:t>
            </a:r>
            <a:r>
              <a:rPr lang="en-US" dirty="0" err="1">
                <a:solidFill>
                  <a:schemeClr val="bg1"/>
                </a:solidFill>
              </a:rPr>
              <a:t>dám</a:t>
            </a:r>
            <a:r>
              <a:rPr lang="en-US" dirty="0">
                <a:solidFill>
                  <a:schemeClr val="bg1"/>
                </a:solidFill>
              </a:rPr>
              <a:t> </a:t>
            </a:r>
            <a:r>
              <a:rPr lang="en-US" dirty="0" err="1">
                <a:solidFill>
                  <a:schemeClr val="bg1"/>
                </a:solidFill>
              </a:rPr>
              <a:t>quên</a:t>
            </a:r>
            <a:r>
              <a:rPr lang="en-US" dirty="0">
                <a:solidFill>
                  <a:schemeClr val="bg1"/>
                </a:solidFill>
              </a:rPr>
              <a:t> </a:t>
            </a:r>
            <a:r>
              <a:rPr lang="en-US" dirty="0" err="1">
                <a:solidFill>
                  <a:schemeClr val="bg1"/>
                </a:solidFill>
              </a:rPr>
              <a:t>mình</a:t>
            </a:r>
            <a:r>
              <a:rPr lang="en-US" dirty="0">
                <a:solidFill>
                  <a:schemeClr val="bg1"/>
                </a:solidFill>
              </a:rPr>
              <a:t> </a:t>
            </a:r>
            <a:r>
              <a:rPr lang="en-US" dirty="0" err="1">
                <a:solidFill>
                  <a:schemeClr val="bg1"/>
                </a:solidFill>
              </a:rPr>
              <a:t>đón</a:t>
            </a:r>
            <a:r>
              <a:rPr lang="en-US" dirty="0">
                <a:solidFill>
                  <a:schemeClr val="bg1"/>
                </a:solidFill>
              </a:rPr>
              <a:t> </a:t>
            </a:r>
            <a:r>
              <a:rPr lang="en-US" dirty="0" err="1">
                <a:solidFill>
                  <a:schemeClr val="bg1"/>
                </a:solidFill>
              </a:rPr>
              <a:t>nhận</a:t>
            </a:r>
            <a:r>
              <a:rPr lang="en-US" dirty="0">
                <a:solidFill>
                  <a:schemeClr val="bg1"/>
                </a:solidFill>
              </a:rPr>
              <a:t> </a:t>
            </a:r>
            <a:r>
              <a:rPr lang="en-US" dirty="0" err="1">
                <a:solidFill>
                  <a:schemeClr val="bg1"/>
                </a:solidFill>
              </a:rPr>
              <a:t>cây</a:t>
            </a:r>
            <a:r>
              <a:rPr lang="en-US" dirty="0">
                <a:solidFill>
                  <a:schemeClr val="bg1"/>
                </a:solidFill>
              </a:rPr>
              <a:t> </a:t>
            </a:r>
            <a:r>
              <a:rPr lang="en-US" dirty="0" err="1">
                <a:solidFill>
                  <a:schemeClr val="bg1"/>
                </a:solidFill>
              </a:rPr>
              <a:t>khổ</a:t>
            </a:r>
            <a:r>
              <a:rPr lang="en-US" dirty="0">
                <a:solidFill>
                  <a:schemeClr val="bg1"/>
                </a:solidFill>
              </a:rPr>
              <a:t> </a:t>
            </a:r>
            <a:r>
              <a:rPr lang="en-US" dirty="0" err="1">
                <a:solidFill>
                  <a:schemeClr val="bg1"/>
                </a:solidFill>
              </a:rPr>
              <a:t>giá</a:t>
            </a:r>
            <a:r>
              <a:rPr lang="en-US" dirty="0">
                <a:solidFill>
                  <a:schemeClr val="bg1"/>
                </a:solidFill>
              </a:rPr>
              <a:t>. Con </a:t>
            </a:r>
            <a:r>
              <a:rPr lang="en-US" dirty="0" err="1">
                <a:solidFill>
                  <a:schemeClr val="bg1"/>
                </a:solidFill>
              </a:rPr>
              <a:t>đi</a:t>
            </a:r>
            <a:r>
              <a:rPr lang="en-US" dirty="0">
                <a:solidFill>
                  <a:schemeClr val="bg1"/>
                </a:solidFill>
              </a:rPr>
              <a:t> </a:t>
            </a:r>
            <a:r>
              <a:rPr lang="en-US" dirty="0" err="1">
                <a:solidFill>
                  <a:schemeClr val="bg1"/>
                </a:solidFill>
              </a:rPr>
              <a:t>theo</a:t>
            </a:r>
            <a:r>
              <a:rPr lang="en-US" dirty="0">
                <a:solidFill>
                  <a:schemeClr val="bg1"/>
                </a:solidFill>
              </a:rPr>
              <a:t> </a:t>
            </a:r>
            <a:r>
              <a:rPr lang="en-US" dirty="0" err="1">
                <a:solidFill>
                  <a:schemeClr val="bg1"/>
                </a:solidFill>
              </a:rPr>
              <a:t>Chúa</a:t>
            </a:r>
            <a:r>
              <a:rPr lang="en-US" dirty="0">
                <a:solidFill>
                  <a:schemeClr val="bg1"/>
                </a:solidFill>
              </a:rPr>
              <a:t> </a:t>
            </a:r>
            <a:r>
              <a:rPr lang="en-US" dirty="0" err="1">
                <a:solidFill>
                  <a:schemeClr val="bg1"/>
                </a:solidFill>
              </a:rPr>
              <a:t>là</a:t>
            </a:r>
            <a:r>
              <a:rPr lang="en-US" dirty="0">
                <a:solidFill>
                  <a:schemeClr val="bg1"/>
                </a:solidFill>
              </a:rPr>
              <a:t> </a:t>
            </a:r>
            <a:r>
              <a:rPr lang="en-US" dirty="0" err="1">
                <a:solidFill>
                  <a:schemeClr val="bg1"/>
                </a:solidFill>
              </a:rPr>
              <a:t>hiến</a:t>
            </a:r>
            <a:r>
              <a:rPr lang="en-US" dirty="0">
                <a:solidFill>
                  <a:schemeClr val="bg1"/>
                </a:solidFill>
              </a:rPr>
              <a:t> </a:t>
            </a:r>
            <a:r>
              <a:rPr lang="en-US" dirty="0" err="1">
                <a:solidFill>
                  <a:schemeClr val="bg1"/>
                </a:solidFill>
              </a:rPr>
              <a:t>thân</a:t>
            </a:r>
            <a:r>
              <a:rPr lang="en-US" dirty="0">
                <a:solidFill>
                  <a:schemeClr val="bg1"/>
                </a:solidFill>
              </a:rPr>
              <a:t> </a:t>
            </a:r>
            <a:r>
              <a:rPr lang="en-US" dirty="0" err="1">
                <a:solidFill>
                  <a:schemeClr val="bg1"/>
                </a:solidFill>
              </a:rPr>
              <a:t>mình</a:t>
            </a:r>
            <a:r>
              <a:rPr lang="en-US" dirty="0">
                <a:solidFill>
                  <a:schemeClr val="bg1"/>
                </a:solidFill>
              </a:rPr>
              <a:t> </a:t>
            </a:r>
            <a:r>
              <a:rPr lang="en-US" dirty="0" err="1">
                <a:solidFill>
                  <a:schemeClr val="bg1"/>
                </a:solidFill>
              </a:rPr>
              <a:t>chấp</a:t>
            </a:r>
            <a:r>
              <a:rPr lang="en-US" dirty="0">
                <a:solidFill>
                  <a:schemeClr val="bg1"/>
                </a:solidFill>
              </a:rPr>
              <a:t> </a:t>
            </a:r>
            <a:r>
              <a:rPr lang="en-US" dirty="0" err="1">
                <a:solidFill>
                  <a:schemeClr val="bg1"/>
                </a:solidFill>
              </a:rPr>
              <a:t>nhận</a:t>
            </a:r>
            <a:r>
              <a:rPr lang="en-US" dirty="0">
                <a:solidFill>
                  <a:schemeClr val="bg1"/>
                </a:solidFill>
              </a:rPr>
              <a:t> </a:t>
            </a:r>
            <a:r>
              <a:rPr lang="en-US" dirty="0" err="1">
                <a:solidFill>
                  <a:schemeClr val="bg1"/>
                </a:solidFill>
              </a:rPr>
              <a:t>nỗi</a:t>
            </a:r>
            <a:r>
              <a:rPr lang="en-US" dirty="0">
                <a:solidFill>
                  <a:schemeClr val="bg1"/>
                </a:solidFill>
              </a:rPr>
              <a:t> u </a:t>
            </a:r>
            <a:r>
              <a:rPr lang="en-US" dirty="0" err="1">
                <a:solidFill>
                  <a:schemeClr val="bg1"/>
                </a:solidFill>
              </a:rPr>
              <a:t>sầu</a:t>
            </a:r>
            <a:r>
              <a:rPr lang="en-US" dirty="0">
                <a:solidFill>
                  <a:schemeClr val="bg1"/>
                </a:solidFill>
              </a:rPr>
              <a:t>. Con </a:t>
            </a:r>
            <a:r>
              <a:rPr lang="en-US" dirty="0" err="1">
                <a:solidFill>
                  <a:schemeClr val="bg1"/>
                </a:solidFill>
              </a:rPr>
              <a:t>đi</a:t>
            </a:r>
            <a:r>
              <a:rPr lang="en-US" dirty="0">
                <a:solidFill>
                  <a:schemeClr val="bg1"/>
                </a:solidFill>
              </a:rPr>
              <a:t> </a:t>
            </a:r>
            <a:r>
              <a:rPr lang="en-US" dirty="0" err="1">
                <a:solidFill>
                  <a:schemeClr val="bg1"/>
                </a:solidFill>
              </a:rPr>
              <a:t>theo</a:t>
            </a:r>
            <a:r>
              <a:rPr lang="en-US" dirty="0">
                <a:solidFill>
                  <a:schemeClr val="bg1"/>
                </a:solidFill>
              </a:rPr>
              <a:t> </a:t>
            </a:r>
            <a:r>
              <a:rPr lang="en-US" dirty="0" err="1">
                <a:solidFill>
                  <a:schemeClr val="bg1"/>
                </a:solidFill>
              </a:rPr>
              <a:t>Ngài</a:t>
            </a:r>
            <a:r>
              <a:rPr lang="en-US" dirty="0">
                <a:solidFill>
                  <a:schemeClr val="bg1"/>
                </a:solidFill>
              </a:rPr>
              <a:t> </a:t>
            </a:r>
            <a:r>
              <a:rPr lang="en-US" dirty="0" err="1">
                <a:solidFill>
                  <a:schemeClr val="bg1"/>
                </a:solidFill>
              </a:rPr>
              <a:t>dẫu</a:t>
            </a:r>
            <a:r>
              <a:rPr lang="en-US" dirty="0">
                <a:solidFill>
                  <a:schemeClr val="bg1"/>
                </a:solidFill>
              </a:rPr>
              <a:t> bao </a:t>
            </a:r>
            <a:r>
              <a:rPr lang="en-US" dirty="0" err="1">
                <a:solidFill>
                  <a:schemeClr val="bg1"/>
                </a:solidFill>
              </a:rPr>
              <a:t>khổ</a:t>
            </a:r>
            <a:r>
              <a:rPr lang="en-US" dirty="0">
                <a:solidFill>
                  <a:schemeClr val="bg1"/>
                </a:solidFill>
              </a:rPr>
              <a:t> </a:t>
            </a:r>
            <a:r>
              <a:rPr lang="en-US" dirty="0" err="1">
                <a:solidFill>
                  <a:schemeClr val="bg1"/>
                </a:solidFill>
              </a:rPr>
              <a:t>đau</a:t>
            </a:r>
            <a:r>
              <a:rPr lang="en-US" dirty="0">
                <a:solidFill>
                  <a:schemeClr val="bg1"/>
                </a:solidFill>
              </a:rPr>
              <a:t> </a:t>
            </a:r>
            <a:r>
              <a:rPr lang="en-US" dirty="0" err="1">
                <a:solidFill>
                  <a:schemeClr val="bg1"/>
                </a:solidFill>
              </a:rPr>
              <a:t>ngàn</a:t>
            </a:r>
            <a:r>
              <a:rPr lang="en-US" dirty="0">
                <a:solidFill>
                  <a:schemeClr val="bg1"/>
                </a:solidFill>
              </a:rPr>
              <a:t> </a:t>
            </a:r>
            <a:r>
              <a:rPr lang="en-US" dirty="0" err="1">
                <a:solidFill>
                  <a:schemeClr val="bg1"/>
                </a:solidFill>
              </a:rPr>
              <a:t>muôn</a:t>
            </a:r>
            <a:r>
              <a:rPr lang="en-US" dirty="0">
                <a:solidFill>
                  <a:schemeClr val="bg1"/>
                </a:solidFill>
              </a:rPr>
              <a:t> cay </a:t>
            </a:r>
            <a:r>
              <a:rPr lang="en-US" dirty="0" err="1">
                <a:solidFill>
                  <a:schemeClr val="bg1"/>
                </a:solidFill>
              </a:rPr>
              <a:t>đắng</a:t>
            </a:r>
            <a:r>
              <a:rPr lang="en-US" dirty="0">
                <a:solidFill>
                  <a:schemeClr val="bg1"/>
                </a:solidFill>
              </a:rPr>
              <a:t>. Con </a:t>
            </a:r>
            <a:r>
              <a:rPr lang="en-US" dirty="0" err="1">
                <a:solidFill>
                  <a:schemeClr val="bg1"/>
                </a:solidFill>
              </a:rPr>
              <a:t>đi</a:t>
            </a:r>
            <a:r>
              <a:rPr lang="en-US" dirty="0">
                <a:solidFill>
                  <a:schemeClr val="bg1"/>
                </a:solidFill>
              </a:rPr>
              <a:t> </a:t>
            </a:r>
            <a:r>
              <a:rPr lang="en-US" dirty="0" err="1">
                <a:solidFill>
                  <a:schemeClr val="bg1"/>
                </a:solidFill>
              </a:rPr>
              <a:t>theo</a:t>
            </a:r>
            <a:r>
              <a:rPr lang="en-US" dirty="0">
                <a:solidFill>
                  <a:schemeClr val="bg1"/>
                </a:solidFill>
              </a:rPr>
              <a:t> </a:t>
            </a:r>
            <a:r>
              <a:rPr lang="en-US" dirty="0" err="1">
                <a:solidFill>
                  <a:schemeClr val="bg1"/>
                </a:solidFill>
              </a:rPr>
              <a:t>Ngài</a:t>
            </a:r>
            <a:r>
              <a:rPr lang="en-US" dirty="0">
                <a:solidFill>
                  <a:schemeClr val="bg1"/>
                </a:solidFill>
              </a:rPr>
              <a:t> </a:t>
            </a:r>
            <a:r>
              <a:rPr lang="en-US" dirty="0" err="1">
                <a:solidFill>
                  <a:schemeClr val="bg1"/>
                </a:solidFill>
              </a:rPr>
              <a:t>từ</a:t>
            </a:r>
            <a:r>
              <a:rPr lang="en-US" dirty="0">
                <a:solidFill>
                  <a:schemeClr val="bg1"/>
                </a:solidFill>
              </a:rPr>
              <a:t> </a:t>
            </a:r>
            <a:r>
              <a:rPr lang="en-US" dirty="0" err="1">
                <a:solidFill>
                  <a:schemeClr val="bg1"/>
                </a:solidFill>
              </a:rPr>
              <a:t>bỏ</a:t>
            </a:r>
            <a:r>
              <a:rPr lang="en-US" dirty="0">
                <a:solidFill>
                  <a:schemeClr val="bg1"/>
                </a:solidFill>
              </a:rPr>
              <a:t> </a:t>
            </a:r>
            <a:r>
              <a:rPr lang="en-US" dirty="0" err="1">
                <a:solidFill>
                  <a:schemeClr val="bg1"/>
                </a:solidFill>
              </a:rPr>
              <a:t>mình</a:t>
            </a:r>
            <a:r>
              <a:rPr lang="en-US" dirty="0">
                <a:solidFill>
                  <a:schemeClr val="bg1"/>
                </a:solidFill>
              </a:rPr>
              <a:t> </a:t>
            </a:r>
            <a:r>
              <a:rPr lang="en-US" dirty="0" err="1">
                <a:solidFill>
                  <a:schemeClr val="bg1"/>
                </a:solidFill>
              </a:rPr>
              <a:t>đi</a:t>
            </a:r>
            <a:r>
              <a:rPr lang="en-US" dirty="0">
                <a:solidFill>
                  <a:schemeClr val="bg1"/>
                </a:solidFill>
              </a:rPr>
              <a:t> </a:t>
            </a:r>
            <a:r>
              <a:rPr lang="en-US" dirty="0" err="1">
                <a:solidFill>
                  <a:schemeClr val="bg1"/>
                </a:solidFill>
              </a:rPr>
              <a:t>mà</a:t>
            </a:r>
            <a:r>
              <a:rPr lang="en-US" dirty="0">
                <a:solidFill>
                  <a:schemeClr val="bg1"/>
                </a:solidFill>
              </a:rPr>
              <a:t> </a:t>
            </a:r>
            <a:r>
              <a:rPr lang="en-US" dirty="0" err="1">
                <a:solidFill>
                  <a:schemeClr val="bg1"/>
                </a:solidFill>
              </a:rPr>
              <a:t>vác</a:t>
            </a:r>
            <a:r>
              <a:rPr lang="en-US" dirty="0">
                <a:solidFill>
                  <a:schemeClr val="bg1"/>
                </a:solidFill>
              </a:rPr>
              <a:t> </a:t>
            </a:r>
            <a:r>
              <a:rPr lang="en-US" dirty="0" err="1">
                <a:solidFill>
                  <a:schemeClr val="bg1"/>
                </a:solidFill>
              </a:rPr>
              <a:t>cây</a:t>
            </a:r>
            <a:r>
              <a:rPr lang="en-US" dirty="0">
                <a:solidFill>
                  <a:schemeClr val="bg1"/>
                </a:solidFill>
              </a:rPr>
              <a:t> </a:t>
            </a:r>
            <a:r>
              <a:rPr lang="en-US" dirty="0" err="1">
                <a:solidFill>
                  <a:schemeClr val="bg1"/>
                </a:solidFill>
              </a:rPr>
              <a:t>thập</a:t>
            </a:r>
            <a:r>
              <a:rPr lang="en-US" dirty="0">
                <a:solidFill>
                  <a:schemeClr val="bg1"/>
                </a:solidFill>
              </a:rPr>
              <a:t> </a:t>
            </a:r>
            <a:r>
              <a:rPr lang="en-US" dirty="0" err="1">
                <a:solidFill>
                  <a:schemeClr val="bg1"/>
                </a:solidFill>
              </a:rPr>
              <a:t>hình</a:t>
            </a:r>
            <a:r>
              <a:rPr lang="en-US" dirty="0">
                <a:solidFill>
                  <a:schemeClr val="bg1"/>
                </a:solidFill>
              </a:rPr>
              <a:t>.</a:t>
            </a:r>
            <a:endParaRPr lang="en-US" sz="5400" b="0" dirty="0">
              <a:solidFill>
                <a:schemeClr val="bg1"/>
              </a:solidFill>
              <a:effectLst/>
            </a:endParaRPr>
          </a:p>
        </p:txBody>
      </p:sp>
    </p:spTree>
    <p:extLst>
      <p:ext uri="{BB962C8B-B14F-4D97-AF65-F5344CB8AC3E}">
        <p14:creationId xmlns:p14="http://schemas.microsoft.com/office/powerpoint/2010/main" val="21612229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err="1">
                <a:solidFill>
                  <a:srgbClr val="FFFF00"/>
                </a:solidFill>
                <a:effectLst/>
              </a:rPr>
              <a:t>Đk</a:t>
            </a:r>
            <a:r>
              <a:rPr lang="en-US" sz="5400" b="0" u="sng" dirty="0">
                <a:solidFill>
                  <a:srgbClr val="FFFF00"/>
                </a:solidFill>
                <a:effectLst/>
              </a:rPr>
              <a:t>:</a:t>
            </a:r>
            <a:r>
              <a:rPr lang="en-US" sz="5400" b="0" dirty="0">
                <a:solidFill>
                  <a:srgbClr val="FFFF00"/>
                </a:solidFill>
                <a:effectLst/>
              </a:rPr>
              <a:t> </a:t>
            </a:r>
            <a:r>
              <a:rPr lang="vi-VN" sz="4800" dirty="0">
                <a:solidFill>
                  <a:schemeClr val="bg1"/>
                </a:solidFill>
              </a:rPr>
              <a:t>Con van xin Ngài hướng dẫn con đi bước theo chân Ngài tiến lên đồi Can-vê ngày xưa. Con van xin Ngài giúp con kiên cường dù muôn khó khăn con theo Ngài chẳng hề từ nan.</a:t>
            </a:r>
            <a:endParaRPr lang="vi-VN" sz="54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FF00"/>
                </a:solidFill>
              </a:rPr>
              <a:t>T</a:t>
            </a:r>
            <a:r>
              <a:rPr lang="en-US" sz="5400" b="0" u="sng" dirty="0">
                <a:solidFill>
                  <a:srgbClr val="FFFF00"/>
                </a:solidFill>
                <a:effectLst/>
              </a:rPr>
              <a:t>k2:</a:t>
            </a:r>
            <a:r>
              <a:rPr lang="en-US" sz="5400" b="0" dirty="0">
                <a:solidFill>
                  <a:schemeClr val="bg1"/>
                </a:solidFill>
                <a:effectLst/>
              </a:rPr>
              <a:t> </a:t>
            </a:r>
            <a:r>
              <a:rPr lang="vi-VN" dirty="0">
                <a:solidFill>
                  <a:schemeClr val="bg1"/>
                </a:solidFill>
              </a:rPr>
              <a:t>Con đi theo Chúa là dám chấp nhận chén đắng không thở than. Con đi theo Chúa dù lắm tai họa theo từng tháng năm dài. Con đi theo Ngài dẫu bao lầm than buồn đau tê tái. Con đi theo Ngài từ bỏ mình đi để sốnG cho mọi người.</a:t>
            </a:r>
            <a:endParaRPr lang="en-US" sz="5400" b="0" dirty="0">
              <a:solidFill>
                <a:schemeClr val="bg1"/>
              </a:solidFill>
              <a:effectLst/>
            </a:endParaRPr>
          </a:p>
        </p:txBody>
      </p:sp>
    </p:spTree>
    <p:extLst>
      <p:ext uri="{BB962C8B-B14F-4D97-AF65-F5344CB8AC3E}">
        <p14:creationId xmlns:p14="http://schemas.microsoft.com/office/powerpoint/2010/main" val="13757322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err="1">
                <a:solidFill>
                  <a:srgbClr val="FFFF00"/>
                </a:solidFill>
                <a:effectLst/>
              </a:rPr>
              <a:t>Đk</a:t>
            </a:r>
            <a:r>
              <a:rPr lang="en-US" sz="5400" b="0" u="sng" dirty="0">
                <a:solidFill>
                  <a:srgbClr val="FFFF00"/>
                </a:solidFill>
                <a:effectLst/>
              </a:rPr>
              <a:t>:</a:t>
            </a:r>
            <a:r>
              <a:rPr lang="en-US" sz="5400" b="0" dirty="0">
                <a:solidFill>
                  <a:srgbClr val="FFFF00"/>
                </a:solidFill>
                <a:effectLst/>
              </a:rPr>
              <a:t> </a:t>
            </a:r>
            <a:r>
              <a:rPr lang="vi-VN" sz="4800" dirty="0">
                <a:solidFill>
                  <a:schemeClr val="bg1"/>
                </a:solidFill>
              </a:rPr>
              <a:t>Con van xin Ngài hướng dẫn con đi bước theo chân Ngài tiến lên đồi Can-vê ngày xưa. Con van xin Ngài giúp con kiên cường dù muôn khó khăn con theo Ngài chẳng hề từ nan.</a:t>
            </a:r>
            <a:endParaRPr lang="vi-VN" sz="5400" b="0" dirty="0">
              <a:solidFill>
                <a:schemeClr val="bg1"/>
              </a:solidFill>
              <a:effectLst/>
            </a:endParaRPr>
          </a:p>
        </p:txBody>
      </p:sp>
    </p:spTree>
    <p:extLst>
      <p:ext uri="{BB962C8B-B14F-4D97-AF65-F5344CB8AC3E}">
        <p14:creationId xmlns:p14="http://schemas.microsoft.com/office/powerpoint/2010/main" val="4772045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FF00"/>
                </a:solidFill>
              </a:rPr>
              <a:t>T</a:t>
            </a:r>
            <a:r>
              <a:rPr lang="en-US" sz="5400" b="0" u="sng" dirty="0">
                <a:solidFill>
                  <a:srgbClr val="FFFF00"/>
                </a:solidFill>
                <a:effectLst/>
              </a:rPr>
              <a:t>k3:</a:t>
            </a:r>
            <a:r>
              <a:rPr lang="en-US" sz="5400" b="0" dirty="0">
                <a:solidFill>
                  <a:schemeClr val="bg1"/>
                </a:solidFill>
                <a:effectLst/>
              </a:rPr>
              <a:t> </a:t>
            </a:r>
            <a:r>
              <a:rPr lang="en-US" dirty="0">
                <a:solidFill>
                  <a:schemeClr val="bg1"/>
                </a:solidFill>
              </a:rPr>
              <a:t>Con </a:t>
            </a:r>
            <a:r>
              <a:rPr lang="en-US" dirty="0" err="1">
                <a:solidFill>
                  <a:schemeClr val="bg1"/>
                </a:solidFill>
              </a:rPr>
              <a:t>đi</a:t>
            </a:r>
            <a:r>
              <a:rPr lang="en-US" dirty="0">
                <a:solidFill>
                  <a:schemeClr val="bg1"/>
                </a:solidFill>
              </a:rPr>
              <a:t> </a:t>
            </a:r>
            <a:r>
              <a:rPr lang="en-US" dirty="0" err="1">
                <a:solidFill>
                  <a:schemeClr val="bg1"/>
                </a:solidFill>
              </a:rPr>
              <a:t>theo</a:t>
            </a:r>
            <a:r>
              <a:rPr lang="en-US" dirty="0">
                <a:solidFill>
                  <a:schemeClr val="bg1"/>
                </a:solidFill>
              </a:rPr>
              <a:t> </a:t>
            </a:r>
            <a:r>
              <a:rPr lang="en-US" dirty="0" err="1">
                <a:solidFill>
                  <a:schemeClr val="bg1"/>
                </a:solidFill>
              </a:rPr>
              <a:t>Chúa</a:t>
            </a:r>
            <a:r>
              <a:rPr lang="en-US" dirty="0">
                <a:solidFill>
                  <a:schemeClr val="bg1"/>
                </a:solidFill>
              </a:rPr>
              <a:t> </a:t>
            </a:r>
            <a:r>
              <a:rPr lang="en-US" dirty="0" err="1">
                <a:solidFill>
                  <a:schemeClr val="bg1"/>
                </a:solidFill>
              </a:rPr>
              <a:t>là</a:t>
            </a:r>
            <a:r>
              <a:rPr lang="en-US" dirty="0">
                <a:solidFill>
                  <a:schemeClr val="bg1"/>
                </a:solidFill>
              </a:rPr>
              <a:t> </a:t>
            </a:r>
            <a:r>
              <a:rPr lang="en-US" dirty="0" err="1">
                <a:solidFill>
                  <a:schemeClr val="bg1"/>
                </a:solidFill>
              </a:rPr>
              <a:t>dám</a:t>
            </a:r>
            <a:r>
              <a:rPr lang="en-US" dirty="0">
                <a:solidFill>
                  <a:schemeClr val="bg1"/>
                </a:solidFill>
              </a:rPr>
              <a:t> </a:t>
            </a:r>
            <a:r>
              <a:rPr lang="en-US" dirty="0" err="1">
                <a:solidFill>
                  <a:schemeClr val="bg1"/>
                </a:solidFill>
              </a:rPr>
              <a:t>chấp</a:t>
            </a:r>
            <a:r>
              <a:rPr lang="en-US" dirty="0">
                <a:solidFill>
                  <a:schemeClr val="bg1"/>
                </a:solidFill>
              </a:rPr>
              <a:t> </a:t>
            </a:r>
            <a:r>
              <a:rPr lang="en-US" dirty="0" err="1">
                <a:solidFill>
                  <a:schemeClr val="bg1"/>
                </a:solidFill>
              </a:rPr>
              <a:t>nhận</a:t>
            </a:r>
            <a:r>
              <a:rPr lang="en-US" dirty="0">
                <a:solidFill>
                  <a:schemeClr val="bg1"/>
                </a:solidFill>
              </a:rPr>
              <a:t> </a:t>
            </a:r>
            <a:r>
              <a:rPr lang="en-US" dirty="0" err="1">
                <a:solidFill>
                  <a:schemeClr val="bg1"/>
                </a:solidFill>
              </a:rPr>
              <a:t>hiến</a:t>
            </a:r>
            <a:r>
              <a:rPr lang="en-US" dirty="0">
                <a:solidFill>
                  <a:schemeClr val="bg1"/>
                </a:solidFill>
              </a:rPr>
              <a:t> </a:t>
            </a:r>
            <a:r>
              <a:rPr lang="en-US" dirty="0" err="1">
                <a:solidFill>
                  <a:schemeClr val="bg1"/>
                </a:solidFill>
              </a:rPr>
              <a:t>thân</a:t>
            </a:r>
            <a:r>
              <a:rPr lang="en-US" dirty="0">
                <a:solidFill>
                  <a:schemeClr val="bg1"/>
                </a:solidFill>
              </a:rPr>
              <a:t> </a:t>
            </a:r>
            <a:r>
              <a:rPr lang="en-US" dirty="0" err="1">
                <a:solidFill>
                  <a:schemeClr val="bg1"/>
                </a:solidFill>
              </a:rPr>
              <a:t>chỉ</a:t>
            </a:r>
            <a:r>
              <a:rPr lang="en-US" dirty="0">
                <a:solidFill>
                  <a:schemeClr val="bg1"/>
                </a:solidFill>
              </a:rPr>
              <a:t> </a:t>
            </a:r>
            <a:r>
              <a:rPr lang="en-US" dirty="0" err="1">
                <a:solidFill>
                  <a:schemeClr val="bg1"/>
                </a:solidFill>
              </a:rPr>
              <a:t>vì</a:t>
            </a:r>
            <a:r>
              <a:rPr lang="en-US" dirty="0">
                <a:solidFill>
                  <a:schemeClr val="bg1"/>
                </a:solidFill>
              </a:rPr>
              <a:t> </a:t>
            </a:r>
            <a:r>
              <a:rPr lang="en-US" dirty="0" err="1">
                <a:solidFill>
                  <a:schemeClr val="bg1"/>
                </a:solidFill>
              </a:rPr>
              <a:t>yêu</a:t>
            </a:r>
            <a:r>
              <a:rPr lang="en-US" dirty="0">
                <a:solidFill>
                  <a:schemeClr val="bg1"/>
                </a:solidFill>
              </a:rPr>
              <a:t>. Con </a:t>
            </a:r>
            <a:r>
              <a:rPr lang="en-US" dirty="0" err="1">
                <a:solidFill>
                  <a:schemeClr val="bg1"/>
                </a:solidFill>
              </a:rPr>
              <a:t>đi</a:t>
            </a:r>
            <a:r>
              <a:rPr lang="en-US" dirty="0">
                <a:solidFill>
                  <a:schemeClr val="bg1"/>
                </a:solidFill>
              </a:rPr>
              <a:t> </a:t>
            </a:r>
            <a:r>
              <a:rPr lang="en-US" dirty="0" err="1">
                <a:solidFill>
                  <a:schemeClr val="bg1"/>
                </a:solidFill>
              </a:rPr>
              <a:t>theo</a:t>
            </a:r>
            <a:r>
              <a:rPr lang="en-US" dirty="0">
                <a:solidFill>
                  <a:schemeClr val="bg1"/>
                </a:solidFill>
              </a:rPr>
              <a:t> </a:t>
            </a:r>
            <a:r>
              <a:rPr lang="en-US" dirty="0" err="1">
                <a:solidFill>
                  <a:schemeClr val="bg1"/>
                </a:solidFill>
              </a:rPr>
              <a:t>Chúa</a:t>
            </a:r>
            <a:r>
              <a:rPr lang="en-US" dirty="0">
                <a:solidFill>
                  <a:schemeClr val="bg1"/>
                </a:solidFill>
              </a:rPr>
              <a:t> </a:t>
            </a:r>
            <a:r>
              <a:rPr lang="en-US" dirty="0" err="1">
                <a:solidFill>
                  <a:schemeClr val="bg1"/>
                </a:solidFill>
              </a:rPr>
              <a:t>dù</a:t>
            </a:r>
            <a:r>
              <a:rPr lang="en-US" dirty="0">
                <a:solidFill>
                  <a:schemeClr val="bg1"/>
                </a:solidFill>
              </a:rPr>
              <a:t> </a:t>
            </a:r>
            <a:r>
              <a:rPr lang="en-US" dirty="0" err="1">
                <a:solidFill>
                  <a:schemeClr val="bg1"/>
                </a:solidFill>
              </a:rPr>
              <a:t>lắm</a:t>
            </a:r>
            <a:r>
              <a:rPr lang="en-US" dirty="0">
                <a:solidFill>
                  <a:schemeClr val="bg1"/>
                </a:solidFill>
              </a:rPr>
              <a:t> </a:t>
            </a:r>
            <a:r>
              <a:rPr lang="en-US" dirty="0" err="1">
                <a:solidFill>
                  <a:schemeClr val="bg1"/>
                </a:solidFill>
              </a:rPr>
              <a:t>gian</a:t>
            </a:r>
            <a:r>
              <a:rPr lang="en-US" dirty="0">
                <a:solidFill>
                  <a:schemeClr val="bg1"/>
                </a:solidFill>
              </a:rPr>
              <a:t> </a:t>
            </a:r>
            <a:r>
              <a:rPr lang="en-US" dirty="0" err="1">
                <a:solidFill>
                  <a:schemeClr val="bg1"/>
                </a:solidFill>
              </a:rPr>
              <a:t>khổ</a:t>
            </a:r>
            <a:r>
              <a:rPr lang="en-US" dirty="0">
                <a:solidFill>
                  <a:schemeClr val="bg1"/>
                </a:solidFill>
              </a:rPr>
              <a:t> </a:t>
            </a:r>
            <a:r>
              <a:rPr lang="en-US" dirty="0" err="1">
                <a:solidFill>
                  <a:schemeClr val="bg1"/>
                </a:solidFill>
              </a:rPr>
              <a:t>đong</a:t>
            </a:r>
            <a:r>
              <a:rPr lang="en-US" dirty="0">
                <a:solidFill>
                  <a:schemeClr val="bg1"/>
                </a:solidFill>
              </a:rPr>
              <a:t> </a:t>
            </a:r>
            <a:r>
              <a:rPr lang="en-US" dirty="0" err="1">
                <a:solidFill>
                  <a:schemeClr val="bg1"/>
                </a:solidFill>
              </a:rPr>
              <a:t>đầy</a:t>
            </a:r>
            <a:r>
              <a:rPr lang="en-US" dirty="0">
                <a:solidFill>
                  <a:schemeClr val="bg1"/>
                </a:solidFill>
              </a:rPr>
              <a:t> </a:t>
            </a:r>
            <a:r>
              <a:rPr lang="en-US" dirty="0" err="1">
                <a:solidFill>
                  <a:schemeClr val="bg1"/>
                </a:solidFill>
              </a:rPr>
              <a:t>suốt</a:t>
            </a:r>
            <a:r>
              <a:rPr lang="en-US" dirty="0">
                <a:solidFill>
                  <a:schemeClr val="bg1"/>
                </a:solidFill>
              </a:rPr>
              <a:t> </a:t>
            </a:r>
            <a:r>
              <a:rPr lang="en-US" dirty="0" err="1">
                <a:solidFill>
                  <a:schemeClr val="bg1"/>
                </a:solidFill>
              </a:rPr>
              <a:t>cuộc</a:t>
            </a:r>
            <a:r>
              <a:rPr lang="en-US" dirty="0">
                <a:solidFill>
                  <a:schemeClr val="bg1"/>
                </a:solidFill>
              </a:rPr>
              <a:t> </a:t>
            </a:r>
            <a:r>
              <a:rPr lang="en-US" dirty="0" err="1">
                <a:solidFill>
                  <a:schemeClr val="bg1"/>
                </a:solidFill>
              </a:rPr>
              <a:t>đời</a:t>
            </a:r>
            <a:r>
              <a:rPr lang="en-US" dirty="0">
                <a:solidFill>
                  <a:schemeClr val="bg1"/>
                </a:solidFill>
              </a:rPr>
              <a:t>. Con </a:t>
            </a:r>
            <a:r>
              <a:rPr lang="en-US" dirty="0" err="1">
                <a:solidFill>
                  <a:schemeClr val="bg1"/>
                </a:solidFill>
              </a:rPr>
              <a:t>đi</a:t>
            </a:r>
            <a:r>
              <a:rPr lang="en-US" dirty="0">
                <a:solidFill>
                  <a:schemeClr val="bg1"/>
                </a:solidFill>
              </a:rPr>
              <a:t> </a:t>
            </a:r>
            <a:r>
              <a:rPr lang="en-US" dirty="0" err="1">
                <a:solidFill>
                  <a:schemeClr val="bg1"/>
                </a:solidFill>
              </a:rPr>
              <a:t>theo</a:t>
            </a:r>
            <a:r>
              <a:rPr lang="en-US" dirty="0">
                <a:solidFill>
                  <a:schemeClr val="bg1"/>
                </a:solidFill>
              </a:rPr>
              <a:t> </a:t>
            </a:r>
            <a:r>
              <a:rPr lang="en-US" dirty="0" err="1">
                <a:solidFill>
                  <a:schemeClr val="bg1"/>
                </a:solidFill>
              </a:rPr>
              <a:t>Ngài</a:t>
            </a:r>
            <a:r>
              <a:rPr lang="en-US" dirty="0">
                <a:solidFill>
                  <a:schemeClr val="bg1"/>
                </a:solidFill>
              </a:rPr>
              <a:t> </a:t>
            </a:r>
            <a:r>
              <a:rPr lang="en-US" dirty="0" err="1">
                <a:solidFill>
                  <a:schemeClr val="bg1"/>
                </a:solidFill>
              </a:rPr>
              <a:t>chết</a:t>
            </a:r>
            <a:r>
              <a:rPr lang="en-US" dirty="0">
                <a:solidFill>
                  <a:schemeClr val="bg1"/>
                </a:solidFill>
              </a:rPr>
              <a:t> </a:t>
            </a:r>
            <a:r>
              <a:rPr lang="en-US" dirty="0" err="1">
                <a:solidFill>
                  <a:schemeClr val="bg1"/>
                </a:solidFill>
              </a:rPr>
              <a:t>cho</a:t>
            </a:r>
            <a:r>
              <a:rPr lang="en-US" dirty="0">
                <a:solidFill>
                  <a:schemeClr val="bg1"/>
                </a:solidFill>
              </a:rPr>
              <a:t> </a:t>
            </a:r>
            <a:r>
              <a:rPr lang="en-US" dirty="0" err="1">
                <a:solidFill>
                  <a:schemeClr val="bg1"/>
                </a:solidFill>
              </a:rPr>
              <a:t>tình</a:t>
            </a:r>
            <a:r>
              <a:rPr lang="en-US" dirty="0">
                <a:solidFill>
                  <a:schemeClr val="bg1"/>
                </a:solidFill>
              </a:rPr>
              <a:t> </a:t>
            </a:r>
            <a:r>
              <a:rPr lang="en-US" dirty="0" err="1">
                <a:solidFill>
                  <a:schemeClr val="bg1"/>
                </a:solidFill>
              </a:rPr>
              <a:t>yêu</a:t>
            </a:r>
            <a:r>
              <a:rPr lang="en-US" dirty="0">
                <a:solidFill>
                  <a:schemeClr val="bg1"/>
                </a:solidFill>
              </a:rPr>
              <a:t> </a:t>
            </a:r>
            <a:r>
              <a:rPr lang="en-US" dirty="0" err="1">
                <a:solidFill>
                  <a:schemeClr val="bg1"/>
                </a:solidFill>
              </a:rPr>
              <a:t>để</a:t>
            </a:r>
            <a:r>
              <a:rPr lang="en-US" dirty="0">
                <a:solidFill>
                  <a:schemeClr val="bg1"/>
                </a:solidFill>
              </a:rPr>
              <a:t> </a:t>
            </a:r>
            <a:r>
              <a:rPr lang="en-US" dirty="0" err="1">
                <a:solidFill>
                  <a:schemeClr val="bg1"/>
                </a:solidFill>
              </a:rPr>
              <a:t>nên</a:t>
            </a:r>
            <a:r>
              <a:rPr lang="en-US" dirty="0">
                <a:solidFill>
                  <a:schemeClr val="bg1"/>
                </a:solidFill>
              </a:rPr>
              <a:t> </a:t>
            </a:r>
            <a:r>
              <a:rPr lang="en-US" dirty="0" err="1">
                <a:solidFill>
                  <a:schemeClr val="bg1"/>
                </a:solidFill>
              </a:rPr>
              <a:t>nhân</a:t>
            </a:r>
            <a:r>
              <a:rPr lang="en-US" dirty="0">
                <a:solidFill>
                  <a:schemeClr val="bg1"/>
                </a:solidFill>
              </a:rPr>
              <a:t> </a:t>
            </a:r>
            <a:r>
              <a:rPr lang="en-US" dirty="0" err="1">
                <a:solidFill>
                  <a:schemeClr val="bg1"/>
                </a:solidFill>
              </a:rPr>
              <a:t>chứng</a:t>
            </a:r>
            <a:r>
              <a:rPr lang="en-US" dirty="0">
                <a:solidFill>
                  <a:schemeClr val="bg1"/>
                </a:solidFill>
              </a:rPr>
              <a:t>. Con </a:t>
            </a:r>
            <a:r>
              <a:rPr lang="en-US" dirty="0" err="1">
                <a:solidFill>
                  <a:schemeClr val="bg1"/>
                </a:solidFill>
              </a:rPr>
              <a:t>đi</a:t>
            </a:r>
            <a:r>
              <a:rPr lang="en-US" dirty="0">
                <a:solidFill>
                  <a:schemeClr val="bg1"/>
                </a:solidFill>
              </a:rPr>
              <a:t> </a:t>
            </a:r>
            <a:r>
              <a:rPr lang="en-US" dirty="0" err="1">
                <a:solidFill>
                  <a:schemeClr val="bg1"/>
                </a:solidFill>
              </a:rPr>
              <a:t>theo</a:t>
            </a:r>
            <a:r>
              <a:rPr lang="en-US" dirty="0">
                <a:solidFill>
                  <a:schemeClr val="bg1"/>
                </a:solidFill>
              </a:rPr>
              <a:t> </a:t>
            </a:r>
            <a:r>
              <a:rPr lang="en-US" dirty="0" err="1">
                <a:solidFill>
                  <a:schemeClr val="bg1"/>
                </a:solidFill>
              </a:rPr>
              <a:t>Ngài</a:t>
            </a:r>
            <a:r>
              <a:rPr lang="en-US" dirty="0">
                <a:solidFill>
                  <a:schemeClr val="bg1"/>
                </a:solidFill>
              </a:rPr>
              <a:t> </a:t>
            </a:r>
            <a:r>
              <a:rPr lang="en-US" dirty="0" err="1">
                <a:solidFill>
                  <a:schemeClr val="bg1"/>
                </a:solidFill>
              </a:rPr>
              <a:t>từ</a:t>
            </a:r>
            <a:r>
              <a:rPr lang="en-US" dirty="0">
                <a:solidFill>
                  <a:schemeClr val="bg1"/>
                </a:solidFill>
              </a:rPr>
              <a:t> </a:t>
            </a:r>
            <a:r>
              <a:rPr lang="en-US" dirty="0" err="1">
                <a:solidFill>
                  <a:schemeClr val="bg1"/>
                </a:solidFill>
              </a:rPr>
              <a:t>bỏ</a:t>
            </a:r>
            <a:r>
              <a:rPr lang="en-US" dirty="0">
                <a:solidFill>
                  <a:schemeClr val="bg1"/>
                </a:solidFill>
              </a:rPr>
              <a:t> </a:t>
            </a:r>
            <a:r>
              <a:rPr lang="en-US" dirty="0" err="1">
                <a:solidFill>
                  <a:schemeClr val="bg1"/>
                </a:solidFill>
              </a:rPr>
              <a:t>mình</a:t>
            </a:r>
            <a:r>
              <a:rPr lang="en-US" dirty="0">
                <a:solidFill>
                  <a:schemeClr val="bg1"/>
                </a:solidFill>
              </a:rPr>
              <a:t> </a:t>
            </a:r>
            <a:r>
              <a:rPr lang="en-US" dirty="0" err="1">
                <a:solidFill>
                  <a:schemeClr val="bg1"/>
                </a:solidFill>
              </a:rPr>
              <a:t>đi</a:t>
            </a:r>
            <a:r>
              <a:rPr lang="en-US" dirty="0">
                <a:solidFill>
                  <a:schemeClr val="bg1"/>
                </a:solidFill>
              </a:rPr>
              <a:t> </a:t>
            </a:r>
            <a:r>
              <a:rPr lang="en-US" dirty="0" err="1">
                <a:solidFill>
                  <a:schemeClr val="bg1"/>
                </a:solidFill>
              </a:rPr>
              <a:t>chịu</a:t>
            </a:r>
            <a:r>
              <a:rPr lang="en-US" dirty="0">
                <a:solidFill>
                  <a:schemeClr val="bg1"/>
                </a:solidFill>
              </a:rPr>
              <a:t> </a:t>
            </a:r>
            <a:r>
              <a:rPr lang="en-US" dirty="0" err="1">
                <a:solidFill>
                  <a:schemeClr val="bg1"/>
                </a:solidFill>
              </a:rPr>
              <a:t>đóng</a:t>
            </a:r>
            <a:r>
              <a:rPr lang="en-US" dirty="0">
                <a:solidFill>
                  <a:schemeClr val="bg1"/>
                </a:solidFill>
              </a:rPr>
              <a:t> </a:t>
            </a:r>
            <a:r>
              <a:rPr lang="en-US" dirty="0" err="1">
                <a:solidFill>
                  <a:schemeClr val="bg1"/>
                </a:solidFill>
              </a:rPr>
              <a:t>đanh</a:t>
            </a:r>
            <a:r>
              <a:rPr lang="en-US" dirty="0">
                <a:solidFill>
                  <a:schemeClr val="bg1"/>
                </a:solidFill>
              </a:rPr>
              <a:t> </a:t>
            </a:r>
            <a:r>
              <a:rPr lang="en-US" dirty="0" err="1">
                <a:solidFill>
                  <a:schemeClr val="bg1"/>
                </a:solidFill>
              </a:rPr>
              <a:t>thập</a:t>
            </a:r>
            <a:r>
              <a:rPr lang="en-US" dirty="0">
                <a:solidFill>
                  <a:schemeClr val="bg1"/>
                </a:solidFill>
              </a:rPr>
              <a:t> </a:t>
            </a:r>
            <a:r>
              <a:rPr lang="en-US" dirty="0" err="1">
                <a:solidFill>
                  <a:schemeClr val="bg1"/>
                </a:solidFill>
              </a:rPr>
              <a:t>hình</a:t>
            </a:r>
            <a:r>
              <a:rPr lang="en-US" dirty="0">
                <a:solidFill>
                  <a:schemeClr val="bg1"/>
                </a:solidFill>
              </a:rPr>
              <a:t>.</a:t>
            </a:r>
            <a:endParaRPr lang="en-US" sz="5400" b="0" dirty="0">
              <a:solidFill>
                <a:schemeClr val="bg1"/>
              </a:solidFill>
              <a:effectLst/>
            </a:endParaRPr>
          </a:p>
        </p:txBody>
      </p:sp>
    </p:spTree>
    <p:extLst>
      <p:ext uri="{BB962C8B-B14F-4D97-AF65-F5344CB8AC3E}">
        <p14:creationId xmlns:p14="http://schemas.microsoft.com/office/powerpoint/2010/main" val="463475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err="1">
                <a:solidFill>
                  <a:srgbClr val="FFFF00"/>
                </a:solidFill>
                <a:effectLst/>
              </a:rPr>
              <a:t>Đk</a:t>
            </a:r>
            <a:r>
              <a:rPr lang="en-US" sz="5400" b="0" u="sng" dirty="0">
                <a:solidFill>
                  <a:srgbClr val="FFFF00"/>
                </a:solidFill>
                <a:effectLst/>
              </a:rPr>
              <a:t>:</a:t>
            </a:r>
            <a:r>
              <a:rPr lang="en-US" sz="5400" b="0" dirty="0">
                <a:solidFill>
                  <a:srgbClr val="FFFF00"/>
                </a:solidFill>
                <a:effectLst/>
              </a:rPr>
              <a:t> </a:t>
            </a:r>
            <a:r>
              <a:rPr lang="vi-VN" sz="4800" dirty="0">
                <a:solidFill>
                  <a:schemeClr val="bg1"/>
                </a:solidFill>
              </a:rPr>
              <a:t>Con van xin Ngài hướng dẫn con đi bước theo chân Ngài tiến lên đồi Can-vê ngày xưa. Con van xin Ngài giúp con kiên cường dù muôn khó khăn con theo Ngài chẳng hề từ nan.</a:t>
            </a:r>
            <a:endParaRPr lang="vi-VN" sz="5400" b="0" dirty="0">
              <a:solidFill>
                <a:schemeClr val="bg1"/>
              </a:solidFill>
              <a:effectLst/>
            </a:endParaRPr>
          </a:p>
        </p:txBody>
      </p:sp>
    </p:spTree>
    <p:extLst>
      <p:ext uri="{BB962C8B-B14F-4D97-AF65-F5344CB8AC3E}">
        <p14:creationId xmlns:p14="http://schemas.microsoft.com/office/powerpoint/2010/main" val="36295518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288304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200" b="1" dirty="0" err="1">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Kết</a:t>
            </a:r>
            <a:r>
              <a:rPr lang="en-US" sz="7200" b="1" dirty="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7200" b="1" dirty="0" err="1">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lễ</a:t>
            </a:r>
            <a:br>
              <a:rPr lang="en-US" sz="7200" b="1" dirty="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br>
            <a:r>
              <a:rPr lang="en-US" sz="8800" b="1" dirty="0" err="1">
                <a:solidFill>
                  <a:srgbClr val="FFFF00"/>
                </a:solidFill>
                <a:effectLst>
                  <a:outerShdw blurRad="38100" dist="38100" dir="2700000" algn="tl">
                    <a:srgbClr val="000000">
                      <a:alpha val="43137"/>
                    </a:srgbClr>
                  </a:outerShdw>
                </a:effectLst>
                <a:ea typeface="Times" pitchFamily="34" charset="0"/>
                <a:cs typeface="Times New Roman" pitchFamily="18" charset="0"/>
              </a:rPr>
              <a:t>Lạy</a:t>
            </a:r>
            <a:r>
              <a:rPr lang="en-US" sz="8800" b="1" dirty="0">
                <a:solidFill>
                  <a:srgbClr val="FFFF00"/>
                </a:solidFill>
                <a:effectLst>
                  <a:outerShdw blurRad="38100" dist="38100" dir="2700000" algn="tl">
                    <a:srgbClr val="000000">
                      <a:alpha val="43137"/>
                    </a:srgbClr>
                  </a:outerShdw>
                </a:effectLst>
                <a:ea typeface="Times" pitchFamily="34" charset="0"/>
                <a:cs typeface="Times New Roman" pitchFamily="18" charset="0"/>
              </a:rPr>
              <a:t> </a:t>
            </a:r>
            <a:r>
              <a:rPr lang="en-US" sz="8800" b="1" dirty="0" err="1">
                <a:solidFill>
                  <a:srgbClr val="FFFF00"/>
                </a:solidFill>
                <a:effectLst>
                  <a:outerShdw blurRad="38100" dist="38100" dir="2700000" algn="tl">
                    <a:srgbClr val="000000">
                      <a:alpha val="43137"/>
                    </a:srgbClr>
                  </a:outerShdw>
                </a:effectLst>
                <a:ea typeface="Times" pitchFamily="34" charset="0"/>
                <a:cs typeface="Times New Roman" pitchFamily="18" charset="0"/>
              </a:rPr>
              <a:t>Thánh</a:t>
            </a:r>
            <a:r>
              <a:rPr lang="en-US" sz="8800" b="1" dirty="0">
                <a:solidFill>
                  <a:srgbClr val="FFFF00"/>
                </a:solidFill>
                <a:effectLst>
                  <a:outerShdw blurRad="38100" dist="38100" dir="2700000" algn="tl">
                    <a:srgbClr val="000000">
                      <a:alpha val="43137"/>
                    </a:srgbClr>
                  </a:outerShdw>
                </a:effectLst>
                <a:ea typeface="Times" pitchFamily="34" charset="0"/>
                <a:cs typeface="Times New Roman" pitchFamily="18" charset="0"/>
              </a:rPr>
              <a:t> </a:t>
            </a:r>
            <a:r>
              <a:rPr lang="en-US" sz="8800" b="1" dirty="0" err="1">
                <a:solidFill>
                  <a:srgbClr val="FFFF00"/>
                </a:solidFill>
                <a:effectLst>
                  <a:outerShdw blurRad="38100" dist="38100" dir="2700000" algn="tl">
                    <a:srgbClr val="000000">
                      <a:alpha val="43137"/>
                    </a:srgbClr>
                  </a:outerShdw>
                </a:effectLst>
                <a:ea typeface="Times" pitchFamily="34" charset="0"/>
                <a:cs typeface="Times New Roman" pitchFamily="18" charset="0"/>
              </a:rPr>
              <a:t>Giuse</a:t>
            </a:r>
            <a:br>
              <a:rPr lang="en-US" sz="7200" b="1" dirty="0">
                <a:solidFill>
                  <a:srgbClr val="FFFF00"/>
                </a:solidFill>
                <a:effectLst>
                  <a:outerShdw blurRad="38100" dist="38100" dir="2700000" algn="tl">
                    <a:srgbClr val="000000">
                      <a:alpha val="43137"/>
                    </a:srgbClr>
                  </a:outerShdw>
                </a:effectLst>
                <a:ea typeface="Times" pitchFamily="34" charset="0"/>
                <a:cs typeface="Times New Roman" pitchFamily="18" charset="0"/>
              </a:rPr>
            </a:br>
            <a:r>
              <a:rPr lang="en-US" sz="3600" b="1" dirty="0" err="1">
                <a:solidFill>
                  <a:schemeClr val="bg1"/>
                </a:solidFill>
                <a:effectLst>
                  <a:outerShdw blurRad="38100" dist="38100" dir="2700000" algn="tl">
                    <a:srgbClr val="000000">
                      <a:alpha val="43137"/>
                    </a:srgbClr>
                  </a:outerShdw>
                </a:effectLst>
                <a:ea typeface="Times" pitchFamily="34" charset="0"/>
                <a:cs typeface="Times New Roman" pitchFamily="18" charset="0"/>
              </a:rPr>
              <a:t>Đạo</a:t>
            </a:r>
            <a:r>
              <a:rPr lang="en-US" sz="3600" b="1" dirty="0">
                <a:solidFill>
                  <a:schemeClr val="bg1"/>
                </a:solidFill>
                <a:effectLst>
                  <a:outerShdw blurRad="38100" dist="38100" dir="2700000" algn="tl">
                    <a:srgbClr val="000000">
                      <a:alpha val="43137"/>
                    </a:srgbClr>
                  </a:outerShdw>
                </a:effectLst>
                <a:ea typeface="Times" pitchFamily="34" charset="0"/>
                <a:cs typeface="Times New Roman" pitchFamily="18" charset="0"/>
              </a:rPr>
              <a:t> Minh</a:t>
            </a:r>
            <a:br>
              <a:rPr lang="en-US" sz="2800" b="1" dirty="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br>
            <a:endParaRPr lang="en-US" sz="7200" b="1" dirty="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42154758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5720"/>
            <a:ext cx="9144000" cy="5097780"/>
          </a:xfrm>
        </p:spPr>
        <p:txBody>
          <a:bodyPr>
            <a:normAutofit/>
          </a:bodyPr>
          <a:lstStyle/>
          <a:p>
            <a:pPr algn="just"/>
            <a:r>
              <a:rPr lang="en-US" sz="6600" u="sng" dirty="0">
                <a:solidFill>
                  <a:srgbClr val="FFFF00"/>
                </a:solidFill>
                <a:effectLst>
                  <a:outerShdw blurRad="38100" dist="38100" dir="2700000" algn="tl">
                    <a:srgbClr val="000000">
                      <a:alpha val="43137"/>
                    </a:srgbClr>
                  </a:outerShdw>
                </a:effectLst>
                <a:ea typeface="Times" pitchFamily="34" charset="0"/>
                <a:cs typeface="Times New Roman" pitchFamily="18" charset="0"/>
              </a:rPr>
              <a:t>Tk4:</a:t>
            </a:r>
            <a:r>
              <a:rPr lang="en-US" sz="6600" dirty="0">
                <a:solidFill>
                  <a:srgbClr val="003300"/>
                </a:solidFill>
                <a:effectLst>
                  <a:outerShdw blurRad="38100" dist="38100" dir="2700000" algn="tl">
                    <a:srgbClr val="000000">
                      <a:alpha val="43137"/>
                    </a:srgbClr>
                  </a:outerShdw>
                </a:effectLst>
                <a:ea typeface="Times" pitchFamily="34" charset="0"/>
                <a:cs typeface="Times New Roman" pitchFamily="18" charset="0"/>
              </a:rPr>
              <a:t> </a:t>
            </a:r>
            <a:r>
              <a:rPr lang="vi-VN" sz="4800" dirty="0">
                <a:solidFill>
                  <a:schemeClr val="bg1"/>
                </a:solidFill>
              </a:rPr>
              <a:t>Lạy Thánh Giuse gương mẫu cho người cần lao. Mặc dù vất vả Cha luôn giữ lòng thanh cao. Dám xin Cha lành thương giúp thợ thuyền lao khổ. Biết đem thanh bần dọn ngày phúc vinh đời sau.</a:t>
            </a:r>
            <a:endParaRPr lang="en-US" sz="6400" dirty="0">
              <a:solidFill>
                <a:schemeClr val="bg1"/>
              </a:solidFill>
              <a:effectLst>
                <a:outerShdw blurRad="38100" dist="38100" dir="2700000" algn="tl">
                  <a:srgbClr val="000000">
                    <a:alpha val="43137"/>
                  </a:srgbClr>
                </a:outerShdw>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1892216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br>
              <a:rPr lang="en-US" sz="6000" b="0" dirty="0">
                <a:solidFill>
                  <a:srgbClr val="FFFF00"/>
                </a:solidFill>
                <a:effectLst/>
                <a:latin typeface="+mj-lt"/>
              </a:rPr>
            </a:br>
            <a:r>
              <a:rPr lang="en-US" sz="8000" b="0" dirty="0">
                <a:solidFill>
                  <a:srgbClr val="FFFF00"/>
                </a:solidFill>
                <a:effectLst/>
                <a:latin typeface="+mj-lt"/>
              </a:rPr>
              <a:t>Ca </a:t>
            </a:r>
            <a:r>
              <a:rPr lang="en-US" sz="8000" b="0" dirty="0" err="1">
                <a:solidFill>
                  <a:srgbClr val="FFFF00"/>
                </a:solidFill>
                <a:effectLst/>
                <a:latin typeface="+mj-lt"/>
              </a:rPr>
              <a:t>Nhập</a:t>
            </a:r>
            <a:r>
              <a:rPr lang="en-US" sz="8000" b="0" dirty="0">
                <a:solidFill>
                  <a:srgbClr val="FFFF00"/>
                </a:solidFill>
                <a:effectLst/>
                <a:latin typeface="+mj-lt"/>
              </a:rPr>
              <a:t> </a:t>
            </a:r>
            <a:r>
              <a:rPr lang="en-US" sz="8000" b="0" dirty="0" err="1">
                <a:solidFill>
                  <a:srgbClr val="FFFF00"/>
                </a:solidFill>
                <a:effectLst/>
                <a:latin typeface="+mj-lt"/>
              </a:rPr>
              <a:t>Lễ</a:t>
            </a:r>
            <a:br>
              <a:rPr lang="en-US" sz="8000" b="0" dirty="0">
                <a:solidFill>
                  <a:srgbClr val="FFFF00"/>
                </a:solidFill>
                <a:effectLst/>
                <a:latin typeface="+mj-lt"/>
              </a:rPr>
            </a:br>
            <a:r>
              <a:rPr lang="en-US" sz="6600" dirty="0">
                <a:solidFill>
                  <a:srgbClr val="FFFF00"/>
                </a:solidFill>
              </a:rPr>
              <a:t>CA KHÚC LÊN ĐỀN 2</a:t>
            </a:r>
            <a:br>
              <a:rPr lang="en-US" sz="8800" dirty="0">
                <a:solidFill>
                  <a:srgbClr val="FFFF00"/>
                </a:solidFill>
              </a:rPr>
            </a:br>
            <a:r>
              <a:rPr lang="en-US" dirty="0" err="1">
                <a:solidFill>
                  <a:schemeClr val="bg1"/>
                </a:solidFill>
              </a:rPr>
              <a:t>Ninh</a:t>
            </a:r>
            <a:r>
              <a:rPr lang="en-US" dirty="0">
                <a:solidFill>
                  <a:schemeClr val="bg1"/>
                </a:solidFill>
              </a:rPr>
              <a:t> </a:t>
            </a:r>
            <a:r>
              <a:rPr lang="en-US" dirty="0" err="1">
                <a:solidFill>
                  <a:schemeClr val="bg1"/>
                </a:solidFill>
              </a:rPr>
              <a:t>Doãn</a:t>
            </a:r>
            <a:r>
              <a:rPr lang="en-US" dirty="0">
                <a:solidFill>
                  <a:schemeClr val="bg1"/>
                </a:solidFill>
              </a:rPr>
              <a:t> </a:t>
            </a:r>
            <a:r>
              <a:rPr lang="en-US" dirty="0" err="1">
                <a:solidFill>
                  <a:schemeClr val="bg1"/>
                </a:solidFill>
              </a:rPr>
              <a:t>Hùng</a:t>
            </a:r>
            <a:endParaRPr lang="en-US" sz="6000" b="0" i="1" dirty="0">
              <a:solidFill>
                <a:schemeClr val="bg1"/>
              </a:solidFill>
              <a:effectLst/>
              <a:latin typeface="+mj-lt"/>
            </a:endParaRPr>
          </a:p>
        </p:txBody>
      </p:sp>
    </p:spTree>
    <p:extLst>
      <p:ext uri="{BB962C8B-B14F-4D97-AF65-F5344CB8AC3E}">
        <p14:creationId xmlns:p14="http://schemas.microsoft.com/office/powerpoint/2010/main" val="11484157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5720"/>
            <a:ext cx="9144000" cy="5097780"/>
          </a:xfrm>
        </p:spPr>
        <p:txBody>
          <a:bodyPr>
            <a:normAutofit fontScale="90000"/>
          </a:bodyPr>
          <a:lstStyle/>
          <a:p>
            <a:pPr algn="just"/>
            <a:r>
              <a:rPr lang="en-US" sz="6600" u="sng" dirty="0" err="1">
                <a:solidFill>
                  <a:srgbClr val="FFFF00"/>
                </a:solidFill>
                <a:effectLst>
                  <a:outerShdw blurRad="38100" dist="38100" dir="2700000" algn="tl">
                    <a:srgbClr val="000000">
                      <a:alpha val="43137"/>
                    </a:srgbClr>
                  </a:outerShdw>
                </a:effectLst>
                <a:ea typeface="Times" pitchFamily="34" charset="0"/>
                <a:cs typeface="Times New Roman" pitchFamily="18" charset="0"/>
              </a:rPr>
              <a:t>Đk</a:t>
            </a:r>
            <a:r>
              <a:rPr lang="en-US" sz="6600" u="sng" dirty="0">
                <a:solidFill>
                  <a:srgbClr val="FFFF00"/>
                </a:solidFill>
                <a:effectLst>
                  <a:outerShdw blurRad="38100" dist="38100" dir="2700000" algn="tl">
                    <a:srgbClr val="000000">
                      <a:alpha val="43137"/>
                    </a:srgbClr>
                  </a:outerShdw>
                </a:effectLst>
                <a:ea typeface="Times" pitchFamily="34" charset="0"/>
                <a:cs typeface="Times New Roman" pitchFamily="18" charset="0"/>
              </a:rPr>
              <a:t>:</a:t>
            </a:r>
            <a:r>
              <a:rPr lang="en-US" sz="6600" dirty="0">
                <a:solidFill>
                  <a:srgbClr val="003300"/>
                </a:solidFill>
                <a:effectLst>
                  <a:outerShdw blurRad="38100" dist="38100" dir="2700000" algn="tl">
                    <a:srgbClr val="000000">
                      <a:alpha val="43137"/>
                    </a:srgbClr>
                  </a:outerShdw>
                </a:effectLst>
                <a:ea typeface="Times" pitchFamily="34" charset="0"/>
                <a:cs typeface="Times New Roman" pitchFamily="18" charset="0"/>
              </a:rPr>
              <a:t> </a:t>
            </a:r>
            <a:r>
              <a:rPr lang="vi-VN" sz="5400" dirty="0">
                <a:solidFill>
                  <a:schemeClr val="bg1"/>
                </a:solidFill>
              </a:rPr>
              <a:t>Mừng lạy Cha chí nhân chí lành. Là bạn thanh sạch Đức Nữ Trinh. Nhân đức Cha rạng ngời. Soi chiếu muôn nghìn đời. Nguyện cho con noi dấu Người liên. Để sau được vinh phúc vô biên.</a:t>
            </a:r>
            <a:endParaRPr lang="en-US" sz="6600" dirty="0">
              <a:solidFill>
                <a:schemeClr val="bg1"/>
              </a:solidFill>
              <a:effectLst>
                <a:outerShdw blurRad="38100" dist="38100" dir="2700000" algn="tl">
                  <a:srgbClr val="000000">
                    <a:alpha val="43137"/>
                  </a:srgbClr>
                </a:outerShdw>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3465393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40182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400" b="0" u="sng" dirty="0" err="1">
                <a:solidFill>
                  <a:srgbClr val="FFFF00"/>
                </a:solidFill>
                <a:effectLst/>
                <a:latin typeface="+mj-lt"/>
              </a:rPr>
              <a:t>Đk</a:t>
            </a:r>
            <a:r>
              <a:rPr lang="vi-VN" sz="6400" b="0" u="sng" dirty="0">
                <a:solidFill>
                  <a:srgbClr val="FFFF00"/>
                </a:solidFill>
                <a:effectLst/>
                <a:latin typeface="+mj-lt"/>
              </a:rPr>
              <a:t>:</a:t>
            </a:r>
            <a:r>
              <a:rPr lang="en-US" sz="6400" dirty="0">
                <a:solidFill>
                  <a:schemeClr val="bg1"/>
                </a:solidFill>
                <a:latin typeface="+mj-lt"/>
              </a:rPr>
              <a:t> </a:t>
            </a:r>
            <a:r>
              <a:rPr lang="en-US" sz="5800" dirty="0" err="1">
                <a:solidFill>
                  <a:schemeClr val="bg1"/>
                </a:solidFill>
              </a:rPr>
              <a:t>Nào</a:t>
            </a:r>
            <a:r>
              <a:rPr lang="en-US" sz="5800" dirty="0">
                <a:solidFill>
                  <a:schemeClr val="bg1"/>
                </a:solidFill>
              </a:rPr>
              <a:t> ta </a:t>
            </a:r>
            <a:r>
              <a:rPr lang="en-US" sz="5800" dirty="0" err="1">
                <a:solidFill>
                  <a:schemeClr val="bg1"/>
                </a:solidFill>
              </a:rPr>
              <a:t>đi</a:t>
            </a:r>
            <a:r>
              <a:rPr lang="en-US" sz="5800" dirty="0">
                <a:solidFill>
                  <a:schemeClr val="bg1"/>
                </a:solidFill>
              </a:rPr>
              <a:t> </a:t>
            </a:r>
            <a:r>
              <a:rPr lang="en-US" sz="5800" dirty="0" err="1">
                <a:solidFill>
                  <a:schemeClr val="bg1"/>
                </a:solidFill>
              </a:rPr>
              <a:t>lên</a:t>
            </a:r>
            <a:r>
              <a:rPr lang="en-US" sz="5800" dirty="0">
                <a:solidFill>
                  <a:schemeClr val="bg1"/>
                </a:solidFill>
              </a:rPr>
              <a:t> </a:t>
            </a:r>
            <a:r>
              <a:rPr lang="en-US" sz="5800" dirty="0" err="1">
                <a:solidFill>
                  <a:schemeClr val="bg1"/>
                </a:solidFill>
              </a:rPr>
              <a:t>đền</a:t>
            </a:r>
            <a:r>
              <a:rPr lang="en-US" sz="5800" dirty="0">
                <a:solidFill>
                  <a:schemeClr val="bg1"/>
                </a:solidFill>
              </a:rPr>
              <a:t> </a:t>
            </a:r>
            <a:r>
              <a:rPr lang="en-US" sz="5800" dirty="0" err="1">
                <a:solidFill>
                  <a:schemeClr val="bg1"/>
                </a:solidFill>
              </a:rPr>
              <a:t>Thiên</a:t>
            </a:r>
            <a:r>
              <a:rPr lang="en-US" sz="5800" dirty="0">
                <a:solidFill>
                  <a:schemeClr val="bg1"/>
                </a:solidFill>
              </a:rPr>
              <a:t> </a:t>
            </a:r>
            <a:r>
              <a:rPr lang="en-US" sz="5800" dirty="0" err="1">
                <a:solidFill>
                  <a:schemeClr val="bg1"/>
                </a:solidFill>
              </a:rPr>
              <a:t>Chúa</a:t>
            </a:r>
            <a:r>
              <a:rPr lang="en-US" sz="5800" dirty="0">
                <a:solidFill>
                  <a:schemeClr val="bg1"/>
                </a:solidFill>
              </a:rPr>
              <a:t> </a:t>
            </a:r>
            <a:r>
              <a:rPr lang="en-US" sz="5800" dirty="0" err="1">
                <a:solidFill>
                  <a:schemeClr val="bg1"/>
                </a:solidFill>
              </a:rPr>
              <a:t>cùng</a:t>
            </a:r>
            <a:r>
              <a:rPr lang="en-US" sz="5800" dirty="0">
                <a:solidFill>
                  <a:schemeClr val="bg1"/>
                </a:solidFill>
              </a:rPr>
              <a:t> </a:t>
            </a:r>
            <a:r>
              <a:rPr lang="en-US" sz="5800" dirty="0" err="1">
                <a:solidFill>
                  <a:schemeClr val="bg1"/>
                </a:solidFill>
              </a:rPr>
              <a:t>hòa</a:t>
            </a:r>
            <a:r>
              <a:rPr lang="en-US" sz="5800" dirty="0">
                <a:solidFill>
                  <a:schemeClr val="bg1"/>
                </a:solidFill>
              </a:rPr>
              <a:t> </a:t>
            </a:r>
            <a:r>
              <a:rPr lang="en-US" sz="5800" dirty="0" err="1">
                <a:solidFill>
                  <a:schemeClr val="bg1"/>
                </a:solidFill>
              </a:rPr>
              <a:t>vang</a:t>
            </a:r>
            <a:r>
              <a:rPr lang="en-US" sz="5800" dirty="0">
                <a:solidFill>
                  <a:schemeClr val="bg1"/>
                </a:solidFill>
              </a:rPr>
              <a:t> </a:t>
            </a:r>
            <a:r>
              <a:rPr lang="en-US" sz="5800" dirty="0" err="1">
                <a:solidFill>
                  <a:schemeClr val="bg1"/>
                </a:solidFill>
              </a:rPr>
              <a:t>khúc</a:t>
            </a:r>
            <a:r>
              <a:rPr lang="en-US" sz="5800" dirty="0">
                <a:solidFill>
                  <a:schemeClr val="bg1"/>
                </a:solidFill>
              </a:rPr>
              <a:t> </a:t>
            </a:r>
            <a:r>
              <a:rPr lang="en-US" sz="5800" dirty="0" err="1">
                <a:solidFill>
                  <a:schemeClr val="bg1"/>
                </a:solidFill>
              </a:rPr>
              <a:t>nhạc</a:t>
            </a:r>
            <a:r>
              <a:rPr lang="en-US" sz="5800" dirty="0">
                <a:solidFill>
                  <a:schemeClr val="bg1"/>
                </a:solidFill>
              </a:rPr>
              <a:t> </a:t>
            </a:r>
            <a:r>
              <a:rPr lang="en-US" sz="5800" dirty="0" err="1">
                <a:solidFill>
                  <a:schemeClr val="bg1"/>
                </a:solidFill>
              </a:rPr>
              <a:t>muôn</a:t>
            </a:r>
            <a:r>
              <a:rPr lang="en-US" sz="5800" dirty="0">
                <a:solidFill>
                  <a:schemeClr val="bg1"/>
                </a:solidFill>
              </a:rPr>
              <a:t> </a:t>
            </a:r>
            <a:r>
              <a:rPr lang="en-US" sz="5800" dirty="0" err="1">
                <a:solidFill>
                  <a:schemeClr val="bg1"/>
                </a:solidFill>
              </a:rPr>
              <a:t>trùng</a:t>
            </a:r>
            <a:r>
              <a:rPr lang="en-US" sz="5800" dirty="0">
                <a:solidFill>
                  <a:schemeClr val="bg1"/>
                </a:solidFill>
              </a:rPr>
              <a:t>, </a:t>
            </a:r>
            <a:r>
              <a:rPr lang="en-US" sz="5800" dirty="0" err="1">
                <a:solidFill>
                  <a:schemeClr val="bg1"/>
                </a:solidFill>
              </a:rPr>
              <a:t>tụng</a:t>
            </a:r>
            <a:r>
              <a:rPr lang="en-US" sz="5800" dirty="0">
                <a:solidFill>
                  <a:schemeClr val="bg1"/>
                </a:solidFill>
              </a:rPr>
              <a:t> </a:t>
            </a:r>
            <a:r>
              <a:rPr lang="en-US" sz="5800" dirty="0" err="1">
                <a:solidFill>
                  <a:schemeClr val="bg1"/>
                </a:solidFill>
              </a:rPr>
              <a:t>uy</a:t>
            </a:r>
            <a:r>
              <a:rPr lang="en-US" sz="5800" dirty="0">
                <a:solidFill>
                  <a:schemeClr val="bg1"/>
                </a:solidFill>
              </a:rPr>
              <a:t> </a:t>
            </a:r>
            <a:r>
              <a:rPr lang="en-US" sz="5800" dirty="0" err="1">
                <a:solidFill>
                  <a:schemeClr val="bg1"/>
                </a:solidFill>
              </a:rPr>
              <a:t>danh</a:t>
            </a:r>
            <a:r>
              <a:rPr lang="en-US" sz="5800" dirty="0">
                <a:solidFill>
                  <a:schemeClr val="bg1"/>
                </a:solidFill>
              </a:rPr>
              <a:t> </a:t>
            </a:r>
            <a:r>
              <a:rPr lang="en-US" sz="5800" dirty="0" err="1">
                <a:solidFill>
                  <a:schemeClr val="bg1"/>
                </a:solidFill>
              </a:rPr>
              <a:t>Chúa</a:t>
            </a:r>
            <a:r>
              <a:rPr lang="en-US" sz="5800" dirty="0">
                <a:solidFill>
                  <a:schemeClr val="bg1"/>
                </a:solidFill>
              </a:rPr>
              <a:t> </a:t>
            </a:r>
            <a:r>
              <a:rPr lang="en-US" sz="5800" dirty="0" err="1">
                <a:solidFill>
                  <a:schemeClr val="bg1"/>
                </a:solidFill>
              </a:rPr>
              <a:t>Trời</a:t>
            </a:r>
            <a:r>
              <a:rPr lang="en-US" sz="5800" dirty="0">
                <a:solidFill>
                  <a:schemeClr val="bg1"/>
                </a:solidFill>
              </a:rPr>
              <a:t> </a:t>
            </a:r>
            <a:r>
              <a:rPr lang="en-US" sz="5800" dirty="0" err="1">
                <a:solidFill>
                  <a:schemeClr val="bg1"/>
                </a:solidFill>
              </a:rPr>
              <a:t>cảm</a:t>
            </a:r>
            <a:r>
              <a:rPr lang="en-US" sz="5800" dirty="0">
                <a:solidFill>
                  <a:schemeClr val="bg1"/>
                </a:solidFill>
              </a:rPr>
              <a:t> </a:t>
            </a:r>
            <a:r>
              <a:rPr lang="en-US" sz="5800" dirty="0" err="1">
                <a:solidFill>
                  <a:schemeClr val="bg1"/>
                </a:solidFill>
              </a:rPr>
              <a:t>tạ</a:t>
            </a:r>
            <a:r>
              <a:rPr lang="en-US" sz="5800" dirty="0">
                <a:solidFill>
                  <a:schemeClr val="bg1"/>
                </a:solidFill>
              </a:rPr>
              <a:t> </a:t>
            </a:r>
            <a:r>
              <a:rPr lang="en-US" sz="5800" dirty="0" err="1">
                <a:solidFill>
                  <a:schemeClr val="bg1"/>
                </a:solidFill>
              </a:rPr>
              <a:t>hồng</a:t>
            </a:r>
            <a:r>
              <a:rPr lang="en-US" sz="5800" dirty="0">
                <a:solidFill>
                  <a:schemeClr val="bg1"/>
                </a:solidFill>
              </a:rPr>
              <a:t> </a:t>
            </a:r>
            <a:r>
              <a:rPr lang="en-US" sz="5800" dirty="0" err="1">
                <a:solidFill>
                  <a:schemeClr val="bg1"/>
                </a:solidFill>
              </a:rPr>
              <a:t>phúc</a:t>
            </a:r>
            <a:r>
              <a:rPr lang="en-US" sz="5800" dirty="0">
                <a:solidFill>
                  <a:schemeClr val="bg1"/>
                </a:solidFill>
              </a:rPr>
              <a:t> </a:t>
            </a:r>
            <a:r>
              <a:rPr lang="en-US" sz="5800" dirty="0" err="1">
                <a:solidFill>
                  <a:schemeClr val="bg1"/>
                </a:solidFill>
              </a:rPr>
              <a:t>muôn</a:t>
            </a:r>
            <a:r>
              <a:rPr lang="en-US" sz="5800" dirty="0">
                <a:solidFill>
                  <a:schemeClr val="bg1"/>
                </a:solidFill>
              </a:rPr>
              <a:t> </a:t>
            </a:r>
            <a:r>
              <a:rPr lang="en-US" sz="5800" dirty="0" err="1">
                <a:solidFill>
                  <a:schemeClr val="bg1"/>
                </a:solidFill>
              </a:rPr>
              <a:t>đời</a:t>
            </a:r>
            <a:r>
              <a:rPr lang="en-US" sz="5800" dirty="0">
                <a:solidFill>
                  <a:schemeClr val="bg1"/>
                </a:solidFill>
              </a:rPr>
              <a:t>.</a:t>
            </a:r>
            <a:endParaRPr lang="vi-VN" sz="5800" dirty="0">
              <a:solidFill>
                <a:schemeClr val="bg1"/>
              </a:solidFill>
              <a:latin typeface="+mj-lt"/>
            </a:endParaRPr>
          </a:p>
        </p:txBody>
      </p:sp>
    </p:spTree>
    <p:extLst>
      <p:ext uri="{BB962C8B-B14F-4D97-AF65-F5344CB8AC3E}">
        <p14:creationId xmlns:p14="http://schemas.microsoft.com/office/powerpoint/2010/main" val="231503272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100" b="0" u="sng" dirty="0">
                <a:solidFill>
                  <a:srgbClr val="FFFF00"/>
                </a:solidFill>
                <a:effectLst/>
                <a:latin typeface="+mj-lt"/>
              </a:rPr>
              <a:t>Tk1</a:t>
            </a:r>
            <a:r>
              <a:rPr lang="vi-VN" sz="6100" b="0" u="sng" dirty="0">
                <a:solidFill>
                  <a:srgbClr val="FFFF00"/>
                </a:solidFill>
                <a:effectLst/>
                <a:latin typeface="+mj-lt"/>
              </a:rPr>
              <a:t>:</a:t>
            </a:r>
            <a:r>
              <a:rPr lang="vi-VN" sz="6100" b="0" dirty="0">
                <a:solidFill>
                  <a:schemeClr val="bg1"/>
                </a:solidFill>
                <a:effectLst/>
                <a:latin typeface="+mj-lt"/>
              </a:rPr>
              <a:t> </a:t>
            </a:r>
            <a:r>
              <a:rPr lang="en-US" sz="5400" dirty="0" err="1">
                <a:solidFill>
                  <a:schemeClr val="bg1"/>
                </a:solidFill>
              </a:rPr>
              <a:t>Tôi</a:t>
            </a:r>
            <a:r>
              <a:rPr lang="en-US" sz="5400" dirty="0">
                <a:solidFill>
                  <a:schemeClr val="bg1"/>
                </a:solidFill>
              </a:rPr>
              <a:t> </a:t>
            </a:r>
            <a:r>
              <a:rPr lang="en-US" sz="5400" dirty="0" err="1">
                <a:solidFill>
                  <a:schemeClr val="bg1"/>
                </a:solidFill>
              </a:rPr>
              <a:t>vui</a:t>
            </a:r>
            <a:r>
              <a:rPr lang="en-US" sz="5400" dirty="0">
                <a:solidFill>
                  <a:schemeClr val="bg1"/>
                </a:solidFill>
              </a:rPr>
              <a:t> </a:t>
            </a:r>
            <a:r>
              <a:rPr lang="en-US" sz="5400" dirty="0" err="1">
                <a:solidFill>
                  <a:schemeClr val="bg1"/>
                </a:solidFill>
              </a:rPr>
              <a:t>mừng</a:t>
            </a:r>
            <a:r>
              <a:rPr lang="en-US" sz="5400" dirty="0">
                <a:solidFill>
                  <a:schemeClr val="bg1"/>
                </a:solidFill>
              </a:rPr>
              <a:t> </a:t>
            </a:r>
            <a:r>
              <a:rPr lang="en-US" sz="5400" dirty="0" err="1">
                <a:solidFill>
                  <a:schemeClr val="bg1"/>
                </a:solidFill>
              </a:rPr>
              <a:t>khi</a:t>
            </a:r>
            <a:r>
              <a:rPr lang="en-US" sz="5400" dirty="0">
                <a:solidFill>
                  <a:schemeClr val="bg1"/>
                </a:solidFill>
              </a:rPr>
              <a:t> </a:t>
            </a:r>
            <a:r>
              <a:rPr lang="en-US" sz="5400" dirty="0" err="1">
                <a:solidFill>
                  <a:schemeClr val="bg1"/>
                </a:solidFill>
              </a:rPr>
              <a:t>lên</a:t>
            </a:r>
            <a:r>
              <a:rPr lang="en-US" sz="5400" dirty="0">
                <a:solidFill>
                  <a:schemeClr val="bg1"/>
                </a:solidFill>
              </a:rPr>
              <a:t> </a:t>
            </a:r>
            <a:r>
              <a:rPr lang="en-US" sz="5400" dirty="0" err="1">
                <a:solidFill>
                  <a:schemeClr val="bg1"/>
                </a:solidFill>
              </a:rPr>
              <a:t>đền</a:t>
            </a:r>
            <a:r>
              <a:rPr lang="en-US" sz="5400" dirty="0">
                <a:solidFill>
                  <a:schemeClr val="bg1"/>
                </a:solidFill>
              </a:rPr>
              <a:t> </a:t>
            </a:r>
            <a:r>
              <a:rPr lang="en-US" sz="5400" dirty="0" err="1">
                <a:solidFill>
                  <a:schemeClr val="bg1"/>
                </a:solidFill>
              </a:rPr>
              <a:t>Thiên</a:t>
            </a:r>
            <a:r>
              <a:rPr lang="en-US" sz="5400" dirty="0">
                <a:solidFill>
                  <a:schemeClr val="bg1"/>
                </a:solidFill>
              </a:rPr>
              <a:t> </a:t>
            </a:r>
            <a:r>
              <a:rPr lang="en-US" sz="5400" dirty="0" err="1">
                <a:solidFill>
                  <a:schemeClr val="bg1"/>
                </a:solidFill>
              </a:rPr>
              <a:t>Chúa</a:t>
            </a:r>
            <a:r>
              <a:rPr lang="en-US" sz="5400" dirty="0">
                <a:solidFill>
                  <a:schemeClr val="bg1"/>
                </a:solidFill>
              </a:rPr>
              <a:t> </a:t>
            </a:r>
            <a:r>
              <a:rPr lang="en-US" sz="5400" dirty="0" err="1">
                <a:solidFill>
                  <a:schemeClr val="bg1"/>
                </a:solidFill>
              </a:rPr>
              <a:t>tôi</a:t>
            </a:r>
            <a:r>
              <a:rPr lang="en-US" sz="5400" dirty="0">
                <a:solidFill>
                  <a:schemeClr val="bg1"/>
                </a:solidFill>
              </a:rPr>
              <a:t>. </a:t>
            </a:r>
            <a:r>
              <a:rPr lang="en-US" sz="5400" dirty="0" err="1">
                <a:solidFill>
                  <a:schemeClr val="bg1"/>
                </a:solidFill>
              </a:rPr>
              <a:t>Đây</a:t>
            </a:r>
            <a:r>
              <a:rPr lang="en-US" sz="5400" dirty="0">
                <a:solidFill>
                  <a:schemeClr val="bg1"/>
                </a:solidFill>
              </a:rPr>
              <a:t> Gia-</a:t>
            </a:r>
            <a:r>
              <a:rPr lang="en-US" sz="5400" dirty="0" err="1">
                <a:solidFill>
                  <a:schemeClr val="bg1"/>
                </a:solidFill>
              </a:rPr>
              <a:t>liêm</a:t>
            </a:r>
            <a:r>
              <a:rPr lang="en-US" sz="5400" dirty="0">
                <a:solidFill>
                  <a:schemeClr val="bg1"/>
                </a:solidFill>
              </a:rPr>
              <a:t> </a:t>
            </a:r>
            <a:r>
              <a:rPr lang="en-US" sz="5400" dirty="0" err="1">
                <a:solidFill>
                  <a:schemeClr val="bg1"/>
                </a:solidFill>
              </a:rPr>
              <a:t>thành</a:t>
            </a:r>
            <a:r>
              <a:rPr lang="en-US" sz="5400" dirty="0">
                <a:solidFill>
                  <a:schemeClr val="bg1"/>
                </a:solidFill>
              </a:rPr>
              <a:t> </a:t>
            </a:r>
            <a:r>
              <a:rPr lang="en-US" sz="5400" dirty="0" err="1">
                <a:solidFill>
                  <a:schemeClr val="bg1"/>
                </a:solidFill>
              </a:rPr>
              <a:t>đô</a:t>
            </a:r>
            <a:r>
              <a:rPr lang="en-US" sz="5400" dirty="0">
                <a:solidFill>
                  <a:schemeClr val="bg1"/>
                </a:solidFill>
              </a:rPr>
              <a:t> </a:t>
            </a:r>
            <a:r>
              <a:rPr lang="en-US" sz="5400" dirty="0" err="1">
                <a:solidFill>
                  <a:schemeClr val="bg1"/>
                </a:solidFill>
              </a:rPr>
              <a:t>muôn</a:t>
            </a:r>
            <a:r>
              <a:rPr lang="en-US" sz="5400" dirty="0">
                <a:solidFill>
                  <a:schemeClr val="bg1"/>
                </a:solidFill>
              </a:rPr>
              <a:t> </a:t>
            </a:r>
            <a:r>
              <a:rPr lang="en-US" sz="5400" dirty="0" err="1">
                <a:solidFill>
                  <a:schemeClr val="bg1"/>
                </a:solidFill>
              </a:rPr>
              <a:t>năm</a:t>
            </a:r>
            <a:r>
              <a:rPr lang="en-US" sz="5400" dirty="0">
                <a:solidFill>
                  <a:schemeClr val="bg1"/>
                </a:solidFill>
              </a:rPr>
              <a:t> </a:t>
            </a:r>
            <a:r>
              <a:rPr lang="en-US" sz="5400" dirty="0" err="1">
                <a:solidFill>
                  <a:schemeClr val="bg1"/>
                </a:solidFill>
              </a:rPr>
              <a:t>bền</a:t>
            </a:r>
            <a:r>
              <a:rPr lang="en-US" sz="5400" dirty="0">
                <a:solidFill>
                  <a:schemeClr val="bg1"/>
                </a:solidFill>
              </a:rPr>
              <a:t> </a:t>
            </a:r>
            <a:r>
              <a:rPr lang="en-US" sz="5400" dirty="0" err="1">
                <a:solidFill>
                  <a:schemeClr val="bg1"/>
                </a:solidFill>
              </a:rPr>
              <a:t>vững</a:t>
            </a:r>
            <a:r>
              <a:rPr lang="en-US" sz="5400" dirty="0">
                <a:solidFill>
                  <a:schemeClr val="bg1"/>
                </a:solidFill>
              </a:rPr>
              <a:t>. </a:t>
            </a:r>
            <a:r>
              <a:rPr lang="en-US" sz="5400" dirty="0" err="1">
                <a:solidFill>
                  <a:schemeClr val="bg1"/>
                </a:solidFill>
              </a:rPr>
              <a:t>Tình</a:t>
            </a:r>
            <a:r>
              <a:rPr lang="en-US" sz="5400" dirty="0">
                <a:solidFill>
                  <a:schemeClr val="bg1"/>
                </a:solidFill>
              </a:rPr>
              <a:t> </a:t>
            </a:r>
            <a:r>
              <a:rPr lang="en-US" sz="5400" dirty="0" err="1">
                <a:solidFill>
                  <a:schemeClr val="bg1"/>
                </a:solidFill>
              </a:rPr>
              <a:t>yêu</a:t>
            </a:r>
            <a:r>
              <a:rPr lang="en-US" sz="5400" dirty="0">
                <a:solidFill>
                  <a:schemeClr val="bg1"/>
                </a:solidFill>
              </a:rPr>
              <a:t> </a:t>
            </a:r>
            <a:r>
              <a:rPr lang="en-US" sz="5400" dirty="0" err="1">
                <a:solidFill>
                  <a:schemeClr val="bg1"/>
                </a:solidFill>
              </a:rPr>
              <a:t>mãi</a:t>
            </a:r>
            <a:r>
              <a:rPr lang="en-US" sz="5400" dirty="0">
                <a:solidFill>
                  <a:schemeClr val="bg1"/>
                </a:solidFill>
              </a:rPr>
              <a:t> </a:t>
            </a:r>
            <a:r>
              <a:rPr lang="en-US" sz="5400" dirty="0" err="1">
                <a:solidFill>
                  <a:schemeClr val="bg1"/>
                </a:solidFill>
              </a:rPr>
              <a:t>chan</a:t>
            </a:r>
            <a:r>
              <a:rPr lang="en-US" sz="5400" dirty="0">
                <a:solidFill>
                  <a:schemeClr val="bg1"/>
                </a:solidFill>
              </a:rPr>
              <a:t> </a:t>
            </a:r>
            <a:r>
              <a:rPr lang="en-US" sz="5400" dirty="0" err="1">
                <a:solidFill>
                  <a:schemeClr val="bg1"/>
                </a:solidFill>
              </a:rPr>
              <a:t>hòa</a:t>
            </a:r>
            <a:r>
              <a:rPr lang="en-US" sz="5400" dirty="0">
                <a:solidFill>
                  <a:schemeClr val="bg1"/>
                </a:solidFill>
              </a:rPr>
              <a:t>, </a:t>
            </a:r>
            <a:r>
              <a:rPr lang="en-US" sz="5400" dirty="0" err="1">
                <a:solidFill>
                  <a:schemeClr val="bg1"/>
                </a:solidFill>
              </a:rPr>
              <a:t>ân</a:t>
            </a:r>
            <a:r>
              <a:rPr lang="en-US" sz="5400" dirty="0">
                <a:solidFill>
                  <a:schemeClr val="bg1"/>
                </a:solidFill>
              </a:rPr>
              <a:t> </a:t>
            </a:r>
            <a:r>
              <a:rPr lang="en-US" sz="5400" dirty="0" err="1">
                <a:solidFill>
                  <a:schemeClr val="bg1"/>
                </a:solidFill>
              </a:rPr>
              <a:t>tình</a:t>
            </a:r>
            <a:r>
              <a:rPr lang="en-US" sz="5400" dirty="0">
                <a:solidFill>
                  <a:schemeClr val="bg1"/>
                </a:solidFill>
              </a:rPr>
              <a:t> </a:t>
            </a:r>
            <a:r>
              <a:rPr lang="en-US" sz="5400" dirty="0" err="1">
                <a:solidFill>
                  <a:schemeClr val="bg1"/>
                </a:solidFill>
              </a:rPr>
              <a:t>mãi</a:t>
            </a:r>
            <a:r>
              <a:rPr lang="en-US" sz="5400" dirty="0">
                <a:solidFill>
                  <a:schemeClr val="bg1"/>
                </a:solidFill>
              </a:rPr>
              <a:t> </a:t>
            </a:r>
            <a:r>
              <a:rPr lang="en-US" sz="5400" dirty="0" err="1">
                <a:solidFill>
                  <a:schemeClr val="bg1"/>
                </a:solidFill>
              </a:rPr>
              <a:t>mặn</a:t>
            </a:r>
            <a:r>
              <a:rPr lang="en-US" sz="5400" dirty="0">
                <a:solidFill>
                  <a:schemeClr val="bg1"/>
                </a:solidFill>
              </a:rPr>
              <a:t> </a:t>
            </a:r>
            <a:r>
              <a:rPr lang="en-US" sz="5400" dirty="0" err="1">
                <a:solidFill>
                  <a:schemeClr val="bg1"/>
                </a:solidFill>
              </a:rPr>
              <a:t>nồng</a:t>
            </a:r>
            <a:r>
              <a:rPr lang="en-US" sz="5400" dirty="0">
                <a:solidFill>
                  <a:schemeClr val="bg1"/>
                </a:solidFill>
              </a:rPr>
              <a:t>.</a:t>
            </a:r>
            <a:endParaRPr lang="vi-VN" sz="6100" dirty="0">
              <a:solidFill>
                <a:schemeClr val="bg1"/>
              </a:solidFill>
              <a:latin typeface="+mj-lt"/>
            </a:endParaRPr>
          </a:p>
        </p:txBody>
      </p:sp>
    </p:spTree>
    <p:extLst>
      <p:ext uri="{BB962C8B-B14F-4D97-AF65-F5344CB8AC3E}">
        <p14:creationId xmlns:p14="http://schemas.microsoft.com/office/powerpoint/2010/main" val="151990617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400" b="0" u="sng" dirty="0" err="1">
                <a:solidFill>
                  <a:srgbClr val="FFFF00"/>
                </a:solidFill>
                <a:effectLst/>
                <a:latin typeface="+mj-lt"/>
              </a:rPr>
              <a:t>Đk</a:t>
            </a:r>
            <a:r>
              <a:rPr lang="vi-VN" sz="6400" b="0" u="sng" dirty="0">
                <a:solidFill>
                  <a:srgbClr val="FFFF00"/>
                </a:solidFill>
                <a:effectLst/>
                <a:latin typeface="+mj-lt"/>
              </a:rPr>
              <a:t>:</a:t>
            </a:r>
            <a:r>
              <a:rPr lang="en-US" sz="6400" dirty="0">
                <a:solidFill>
                  <a:schemeClr val="bg1"/>
                </a:solidFill>
                <a:latin typeface="+mj-lt"/>
              </a:rPr>
              <a:t> </a:t>
            </a:r>
            <a:r>
              <a:rPr lang="en-US" sz="5800" dirty="0" err="1">
                <a:solidFill>
                  <a:schemeClr val="bg1"/>
                </a:solidFill>
              </a:rPr>
              <a:t>Nào</a:t>
            </a:r>
            <a:r>
              <a:rPr lang="en-US" sz="5800" dirty="0">
                <a:solidFill>
                  <a:schemeClr val="bg1"/>
                </a:solidFill>
              </a:rPr>
              <a:t> ta </a:t>
            </a:r>
            <a:r>
              <a:rPr lang="en-US" sz="5800" dirty="0" err="1">
                <a:solidFill>
                  <a:schemeClr val="bg1"/>
                </a:solidFill>
              </a:rPr>
              <a:t>đi</a:t>
            </a:r>
            <a:r>
              <a:rPr lang="en-US" sz="5800" dirty="0">
                <a:solidFill>
                  <a:schemeClr val="bg1"/>
                </a:solidFill>
              </a:rPr>
              <a:t> </a:t>
            </a:r>
            <a:r>
              <a:rPr lang="en-US" sz="5800" dirty="0" err="1">
                <a:solidFill>
                  <a:schemeClr val="bg1"/>
                </a:solidFill>
              </a:rPr>
              <a:t>lên</a:t>
            </a:r>
            <a:r>
              <a:rPr lang="en-US" sz="5800" dirty="0">
                <a:solidFill>
                  <a:schemeClr val="bg1"/>
                </a:solidFill>
              </a:rPr>
              <a:t> </a:t>
            </a:r>
            <a:r>
              <a:rPr lang="en-US" sz="5800" dirty="0" err="1">
                <a:solidFill>
                  <a:schemeClr val="bg1"/>
                </a:solidFill>
              </a:rPr>
              <a:t>đền</a:t>
            </a:r>
            <a:r>
              <a:rPr lang="en-US" sz="5800" dirty="0">
                <a:solidFill>
                  <a:schemeClr val="bg1"/>
                </a:solidFill>
              </a:rPr>
              <a:t> </a:t>
            </a:r>
            <a:r>
              <a:rPr lang="en-US" sz="5800" dirty="0" err="1">
                <a:solidFill>
                  <a:schemeClr val="bg1"/>
                </a:solidFill>
              </a:rPr>
              <a:t>Thiên</a:t>
            </a:r>
            <a:r>
              <a:rPr lang="en-US" sz="5800" dirty="0">
                <a:solidFill>
                  <a:schemeClr val="bg1"/>
                </a:solidFill>
              </a:rPr>
              <a:t> </a:t>
            </a:r>
            <a:r>
              <a:rPr lang="en-US" sz="5800" dirty="0" err="1">
                <a:solidFill>
                  <a:schemeClr val="bg1"/>
                </a:solidFill>
              </a:rPr>
              <a:t>Chúa</a:t>
            </a:r>
            <a:r>
              <a:rPr lang="en-US" sz="5800" dirty="0">
                <a:solidFill>
                  <a:schemeClr val="bg1"/>
                </a:solidFill>
              </a:rPr>
              <a:t> </a:t>
            </a:r>
            <a:r>
              <a:rPr lang="en-US" sz="5800" dirty="0" err="1">
                <a:solidFill>
                  <a:schemeClr val="bg1"/>
                </a:solidFill>
              </a:rPr>
              <a:t>cùng</a:t>
            </a:r>
            <a:r>
              <a:rPr lang="en-US" sz="5800" dirty="0">
                <a:solidFill>
                  <a:schemeClr val="bg1"/>
                </a:solidFill>
              </a:rPr>
              <a:t> </a:t>
            </a:r>
            <a:r>
              <a:rPr lang="en-US" sz="5800" dirty="0" err="1">
                <a:solidFill>
                  <a:schemeClr val="bg1"/>
                </a:solidFill>
              </a:rPr>
              <a:t>hòa</a:t>
            </a:r>
            <a:r>
              <a:rPr lang="en-US" sz="5800" dirty="0">
                <a:solidFill>
                  <a:schemeClr val="bg1"/>
                </a:solidFill>
              </a:rPr>
              <a:t> </a:t>
            </a:r>
            <a:r>
              <a:rPr lang="en-US" sz="5800" dirty="0" err="1">
                <a:solidFill>
                  <a:schemeClr val="bg1"/>
                </a:solidFill>
              </a:rPr>
              <a:t>vang</a:t>
            </a:r>
            <a:r>
              <a:rPr lang="en-US" sz="5800" dirty="0">
                <a:solidFill>
                  <a:schemeClr val="bg1"/>
                </a:solidFill>
              </a:rPr>
              <a:t> </a:t>
            </a:r>
            <a:r>
              <a:rPr lang="en-US" sz="5800" dirty="0" err="1">
                <a:solidFill>
                  <a:schemeClr val="bg1"/>
                </a:solidFill>
              </a:rPr>
              <a:t>khúc</a:t>
            </a:r>
            <a:r>
              <a:rPr lang="en-US" sz="5800" dirty="0">
                <a:solidFill>
                  <a:schemeClr val="bg1"/>
                </a:solidFill>
              </a:rPr>
              <a:t> </a:t>
            </a:r>
            <a:r>
              <a:rPr lang="en-US" sz="5800" dirty="0" err="1">
                <a:solidFill>
                  <a:schemeClr val="bg1"/>
                </a:solidFill>
              </a:rPr>
              <a:t>nhạc</a:t>
            </a:r>
            <a:r>
              <a:rPr lang="en-US" sz="5800" dirty="0">
                <a:solidFill>
                  <a:schemeClr val="bg1"/>
                </a:solidFill>
              </a:rPr>
              <a:t> </a:t>
            </a:r>
            <a:r>
              <a:rPr lang="en-US" sz="5800" dirty="0" err="1">
                <a:solidFill>
                  <a:schemeClr val="bg1"/>
                </a:solidFill>
              </a:rPr>
              <a:t>muôn</a:t>
            </a:r>
            <a:r>
              <a:rPr lang="en-US" sz="5800" dirty="0">
                <a:solidFill>
                  <a:schemeClr val="bg1"/>
                </a:solidFill>
              </a:rPr>
              <a:t> </a:t>
            </a:r>
            <a:r>
              <a:rPr lang="en-US" sz="5800" dirty="0" err="1">
                <a:solidFill>
                  <a:schemeClr val="bg1"/>
                </a:solidFill>
              </a:rPr>
              <a:t>trùng</a:t>
            </a:r>
            <a:r>
              <a:rPr lang="en-US" sz="5800" dirty="0">
                <a:solidFill>
                  <a:schemeClr val="bg1"/>
                </a:solidFill>
              </a:rPr>
              <a:t>, </a:t>
            </a:r>
            <a:r>
              <a:rPr lang="en-US" sz="5800" dirty="0" err="1">
                <a:solidFill>
                  <a:schemeClr val="bg1"/>
                </a:solidFill>
              </a:rPr>
              <a:t>tụng</a:t>
            </a:r>
            <a:r>
              <a:rPr lang="en-US" sz="5800" dirty="0">
                <a:solidFill>
                  <a:schemeClr val="bg1"/>
                </a:solidFill>
              </a:rPr>
              <a:t> </a:t>
            </a:r>
            <a:r>
              <a:rPr lang="en-US" sz="5800" dirty="0" err="1">
                <a:solidFill>
                  <a:schemeClr val="bg1"/>
                </a:solidFill>
              </a:rPr>
              <a:t>uy</a:t>
            </a:r>
            <a:r>
              <a:rPr lang="en-US" sz="5800" dirty="0">
                <a:solidFill>
                  <a:schemeClr val="bg1"/>
                </a:solidFill>
              </a:rPr>
              <a:t> </a:t>
            </a:r>
            <a:r>
              <a:rPr lang="en-US" sz="5800" dirty="0" err="1">
                <a:solidFill>
                  <a:schemeClr val="bg1"/>
                </a:solidFill>
              </a:rPr>
              <a:t>danh</a:t>
            </a:r>
            <a:r>
              <a:rPr lang="en-US" sz="5800" dirty="0">
                <a:solidFill>
                  <a:schemeClr val="bg1"/>
                </a:solidFill>
              </a:rPr>
              <a:t> </a:t>
            </a:r>
            <a:r>
              <a:rPr lang="en-US" sz="5800" dirty="0" err="1">
                <a:solidFill>
                  <a:schemeClr val="bg1"/>
                </a:solidFill>
              </a:rPr>
              <a:t>Chúa</a:t>
            </a:r>
            <a:r>
              <a:rPr lang="en-US" sz="5800" dirty="0">
                <a:solidFill>
                  <a:schemeClr val="bg1"/>
                </a:solidFill>
              </a:rPr>
              <a:t> </a:t>
            </a:r>
            <a:r>
              <a:rPr lang="en-US" sz="5800" dirty="0" err="1">
                <a:solidFill>
                  <a:schemeClr val="bg1"/>
                </a:solidFill>
              </a:rPr>
              <a:t>Trời</a:t>
            </a:r>
            <a:r>
              <a:rPr lang="en-US" sz="5800" dirty="0">
                <a:solidFill>
                  <a:schemeClr val="bg1"/>
                </a:solidFill>
              </a:rPr>
              <a:t> </a:t>
            </a:r>
            <a:r>
              <a:rPr lang="en-US" sz="5800" dirty="0" err="1">
                <a:solidFill>
                  <a:schemeClr val="bg1"/>
                </a:solidFill>
              </a:rPr>
              <a:t>cảm</a:t>
            </a:r>
            <a:r>
              <a:rPr lang="en-US" sz="5800" dirty="0">
                <a:solidFill>
                  <a:schemeClr val="bg1"/>
                </a:solidFill>
              </a:rPr>
              <a:t> </a:t>
            </a:r>
            <a:r>
              <a:rPr lang="en-US" sz="5800" dirty="0" err="1">
                <a:solidFill>
                  <a:schemeClr val="bg1"/>
                </a:solidFill>
              </a:rPr>
              <a:t>tạ</a:t>
            </a:r>
            <a:r>
              <a:rPr lang="en-US" sz="5800" dirty="0">
                <a:solidFill>
                  <a:schemeClr val="bg1"/>
                </a:solidFill>
              </a:rPr>
              <a:t> </a:t>
            </a:r>
            <a:r>
              <a:rPr lang="en-US" sz="5800" dirty="0" err="1">
                <a:solidFill>
                  <a:schemeClr val="bg1"/>
                </a:solidFill>
              </a:rPr>
              <a:t>hồng</a:t>
            </a:r>
            <a:r>
              <a:rPr lang="en-US" sz="5800" dirty="0">
                <a:solidFill>
                  <a:schemeClr val="bg1"/>
                </a:solidFill>
              </a:rPr>
              <a:t> </a:t>
            </a:r>
            <a:r>
              <a:rPr lang="en-US" sz="5800" dirty="0" err="1">
                <a:solidFill>
                  <a:schemeClr val="bg1"/>
                </a:solidFill>
              </a:rPr>
              <a:t>phúc</a:t>
            </a:r>
            <a:r>
              <a:rPr lang="en-US" sz="5800" dirty="0">
                <a:solidFill>
                  <a:schemeClr val="bg1"/>
                </a:solidFill>
              </a:rPr>
              <a:t> </a:t>
            </a:r>
            <a:r>
              <a:rPr lang="en-US" sz="5800" dirty="0" err="1">
                <a:solidFill>
                  <a:schemeClr val="bg1"/>
                </a:solidFill>
              </a:rPr>
              <a:t>muôn</a:t>
            </a:r>
            <a:r>
              <a:rPr lang="en-US" sz="5800" dirty="0">
                <a:solidFill>
                  <a:schemeClr val="bg1"/>
                </a:solidFill>
              </a:rPr>
              <a:t> </a:t>
            </a:r>
            <a:r>
              <a:rPr lang="en-US" sz="5800" dirty="0" err="1">
                <a:solidFill>
                  <a:schemeClr val="bg1"/>
                </a:solidFill>
              </a:rPr>
              <a:t>đời</a:t>
            </a:r>
            <a:r>
              <a:rPr lang="en-US" sz="5800" dirty="0">
                <a:solidFill>
                  <a:schemeClr val="bg1"/>
                </a:solidFill>
              </a:rPr>
              <a:t>.</a:t>
            </a:r>
            <a:endParaRPr lang="vi-VN" sz="5800" dirty="0">
              <a:solidFill>
                <a:schemeClr val="bg1"/>
              </a:solidFill>
              <a:latin typeface="+mj-lt"/>
            </a:endParaRPr>
          </a:p>
        </p:txBody>
      </p:sp>
    </p:spTree>
    <p:extLst>
      <p:ext uri="{BB962C8B-B14F-4D97-AF65-F5344CB8AC3E}">
        <p14:creationId xmlns:p14="http://schemas.microsoft.com/office/powerpoint/2010/main" val="35030104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400" b="0" u="sng" dirty="0">
                <a:solidFill>
                  <a:srgbClr val="FFFF00"/>
                </a:solidFill>
                <a:effectLst/>
                <a:latin typeface="+mj-lt"/>
              </a:rPr>
              <a:t>Tk2</a:t>
            </a:r>
            <a:r>
              <a:rPr lang="vi-VN" sz="6400" b="0" u="sng" dirty="0">
                <a:solidFill>
                  <a:srgbClr val="FFFF00"/>
                </a:solidFill>
                <a:effectLst/>
                <a:latin typeface="+mj-lt"/>
              </a:rPr>
              <a:t>:</a:t>
            </a:r>
            <a:r>
              <a:rPr lang="en-US" sz="6400" dirty="0">
                <a:solidFill>
                  <a:schemeClr val="bg1"/>
                </a:solidFill>
                <a:latin typeface="+mj-lt"/>
              </a:rPr>
              <a:t> </a:t>
            </a:r>
            <a:r>
              <a:rPr lang="vi-VN" sz="5400" dirty="0">
                <a:solidFill>
                  <a:schemeClr val="bg1"/>
                </a:solidFill>
              </a:rPr>
              <a:t>Bao hoan lạc khi lên nhà Cha dấu yêu. Gia-liêm ơi! Lòng ta hân hoan mừng rỡ. Dừng chân trước thánh điện, dâng lời cảm tạ Chúa Trời.</a:t>
            </a:r>
            <a:endParaRPr lang="vi-VN" sz="6400" dirty="0">
              <a:solidFill>
                <a:schemeClr val="bg1"/>
              </a:solidFill>
              <a:latin typeface="+mj-lt"/>
            </a:endParaRPr>
          </a:p>
        </p:txBody>
      </p:sp>
    </p:spTree>
    <p:extLst>
      <p:ext uri="{BB962C8B-B14F-4D97-AF65-F5344CB8AC3E}">
        <p14:creationId xmlns:p14="http://schemas.microsoft.com/office/powerpoint/2010/main" val="280584533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400" b="0" u="sng" dirty="0" err="1">
                <a:solidFill>
                  <a:srgbClr val="FFFF00"/>
                </a:solidFill>
                <a:effectLst/>
                <a:latin typeface="+mj-lt"/>
              </a:rPr>
              <a:t>Đk</a:t>
            </a:r>
            <a:r>
              <a:rPr lang="vi-VN" sz="6400" b="0" u="sng" dirty="0">
                <a:solidFill>
                  <a:srgbClr val="FFFF00"/>
                </a:solidFill>
                <a:effectLst/>
                <a:latin typeface="+mj-lt"/>
              </a:rPr>
              <a:t>:</a:t>
            </a:r>
            <a:r>
              <a:rPr lang="en-US" sz="6400" dirty="0">
                <a:solidFill>
                  <a:schemeClr val="bg1"/>
                </a:solidFill>
                <a:latin typeface="+mj-lt"/>
              </a:rPr>
              <a:t> </a:t>
            </a:r>
            <a:r>
              <a:rPr lang="en-US" sz="5800" dirty="0" err="1">
                <a:solidFill>
                  <a:schemeClr val="bg1"/>
                </a:solidFill>
              </a:rPr>
              <a:t>Nào</a:t>
            </a:r>
            <a:r>
              <a:rPr lang="en-US" sz="5800" dirty="0">
                <a:solidFill>
                  <a:schemeClr val="bg1"/>
                </a:solidFill>
              </a:rPr>
              <a:t> ta </a:t>
            </a:r>
            <a:r>
              <a:rPr lang="en-US" sz="5800" dirty="0" err="1">
                <a:solidFill>
                  <a:schemeClr val="bg1"/>
                </a:solidFill>
              </a:rPr>
              <a:t>đi</a:t>
            </a:r>
            <a:r>
              <a:rPr lang="en-US" sz="5800" dirty="0">
                <a:solidFill>
                  <a:schemeClr val="bg1"/>
                </a:solidFill>
              </a:rPr>
              <a:t> </a:t>
            </a:r>
            <a:r>
              <a:rPr lang="en-US" sz="5800" dirty="0" err="1">
                <a:solidFill>
                  <a:schemeClr val="bg1"/>
                </a:solidFill>
              </a:rPr>
              <a:t>lên</a:t>
            </a:r>
            <a:r>
              <a:rPr lang="en-US" sz="5800" dirty="0">
                <a:solidFill>
                  <a:schemeClr val="bg1"/>
                </a:solidFill>
              </a:rPr>
              <a:t> </a:t>
            </a:r>
            <a:r>
              <a:rPr lang="en-US" sz="5800" dirty="0" err="1">
                <a:solidFill>
                  <a:schemeClr val="bg1"/>
                </a:solidFill>
              </a:rPr>
              <a:t>đền</a:t>
            </a:r>
            <a:r>
              <a:rPr lang="en-US" sz="5800" dirty="0">
                <a:solidFill>
                  <a:schemeClr val="bg1"/>
                </a:solidFill>
              </a:rPr>
              <a:t> </a:t>
            </a:r>
            <a:r>
              <a:rPr lang="en-US" sz="5800" dirty="0" err="1">
                <a:solidFill>
                  <a:schemeClr val="bg1"/>
                </a:solidFill>
              </a:rPr>
              <a:t>Thiên</a:t>
            </a:r>
            <a:r>
              <a:rPr lang="en-US" sz="5800" dirty="0">
                <a:solidFill>
                  <a:schemeClr val="bg1"/>
                </a:solidFill>
              </a:rPr>
              <a:t> </a:t>
            </a:r>
            <a:r>
              <a:rPr lang="en-US" sz="5800" dirty="0" err="1">
                <a:solidFill>
                  <a:schemeClr val="bg1"/>
                </a:solidFill>
              </a:rPr>
              <a:t>Chúa</a:t>
            </a:r>
            <a:r>
              <a:rPr lang="en-US" sz="5800" dirty="0">
                <a:solidFill>
                  <a:schemeClr val="bg1"/>
                </a:solidFill>
              </a:rPr>
              <a:t> </a:t>
            </a:r>
            <a:r>
              <a:rPr lang="en-US" sz="5800" dirty="0" err="1">
                <a:solidFill>
                  <a:schemeClr val="bg1"/>
                </a:solidFill>
              </a:rPr>
              <a:t>cùng</a:t>
            </a:r>
            <a:r>
              <a:rPr lang="en-US" sz="5800" dirty="0">
                <a:solidFill>
                  <a:schemeClr val="bg1"/>
                </a:solidFill>
              </a:rPr>
              <a:t> </a:t>
            </a:r>
            <a:r>
              <a:rPr lang="en-US" sz="5800" dirty="0" err="1">
                <a:solidFill>
                  <a:schemeClr val="bg1"/>
                </a:solidFill>
              </a:rPr>
              <a:t>hòa</a:t>
            </a:r>
            <a:r>
              <a:rPr lang="en-US" sz="5800" dirty="0">
                <a:solidFill>
                  <a:schemeClr val="bg1"/>
                </a:solidFill>
              </a:rPr>
              <a:t> </a:t>
            </a:r>
            <a:r>
              <a:rPr lang="en-US" sz="5800" dirty="0" err="1">
                <a:solidFill>
                  <a:schemeClr val="bg1"/>
                </a:solidFill>
              </a:rPr>
              <a:t>vang</a:t>
            </a:r>
            <a:r>
              <a:rPr lang="en-US" sz="5800" dirty="0">
                <a:solidFill>
                  <a:schemeClr val="bg1"/>
                </a:solidFill>
              </a:rPr>
              <a:t> </a:t>
            </a:r>
            <a:r>
              <a:rPr lang="en-US" sz="5800" dirty="0" err="1">
                <a:solidFill>
                  <a:schemeClr val="bg1"/>
                </a:solidFill>
              </a:rPr>
              <a:t>khúc</a:t>
            </a:r>
            <a:r>
              <a:rPr lang="en-US" sz="5800" dirty="0">
                <a:solidFill>
                  <a:schemeClr val="bg1"/>
                </a:solidFill>
              </a:rPr>
              <a:t> </a:t>
            </a:r>
            <a:r>
              <a:rPr lang="en-US" sz="5800" dirty="0" err="1">
                <a:solidFill>
                  <a:schemeClr val="bg1"/>
                </a:solidFill>
              </a:rPr>
              <a:t>nhạc</a:t>
            </a:r>
            <a:r>
              <a:rPr lang="en-US" sz="5800" dirty="0">
                <a:solidFill>
                  <a:schemeClr val="bg1"/>
                </a:solidFill>
              </a:rPr>
              <a:t> </a:t>
            </a:r>
            <a:r>
              <a:rPr lang="en-US" sz="5800" dirty="0" err="1">
                <a:solidFill>
                  <a:schemeClr val="bg1"/>
                </a:solidFill>
              </a:rPr>
              <a:t>muôn</a:t>
            </a:r>
            <a:r>
              <a:rPr lang="en-US" sz="5800" dirty="0">
                <a:solidFill>
                  <a:schemeClr val="bg1"/>
                </a:solidFill>
              </a:rPr>
              <a:t> </a:t>
            </a:r>
            <a:r>
              <a:rPr lang="en-US" sz="5800" dirty="0" err="1">
                <a:solidFill>
                  <a:schemeClr val="bg1"/>
                </a:solidFill>
              </a:rPr>
              <a:t>trùng</a:t>
            </a:r>
            <a:r>
              <a:rPr lang="en-US" sz="5800" dirty="0">
                <a:solidFill>
                  <a:schemeClr val="bg1"/>
                </a:solidFill>
              </a:rPr>
              <a:t>, </a:t>
            </a:r>
            <a:r>
              <a:rPr lang="en-US" sz="5800" dirty="0" err="1">
                <a:solidFill>
                  <a:schemeClr val="bg1"/>
                </a:solidFill>
              </a:rPr>
              <a:t>tụng</a:t>
            </a:r>
            <a:r>
              <a:rPr lang="en-US" sz="5800" dirty="0">
                <a:solidFill>
                  <a:schemeClr val="bg1"/>
                </a:solidFill>
              </a:rPr>
              <a:t> </a:t>
            </a:r>
            <a:r>
              <a:rPr lang="en-US" sz="5800" dirty="0" err="1">
                <a:solidFill>
                  <a:schemeClr val="bg1"/>
                </a:solidFill>
              </a:rPr>
              <a:t>uy</a:t>
            </a:r>
            <a:r>
              <a:rPr lang="en-US" sz="5800" dirty="0">
                <a:solidFill>
                  <a:schemeClr val="bg1"/>
                </a:solidFill>
              </a:rPr>
              <a:t> </a:t>
            </a:r>
            <a:r>
              <a:rPr lang="en-US" sz="5800" dirty="0" err="1">
                <a:solidFill>
                  <a:schemeClr val="bg1"/>
                </a:solidFill>
              </a:rPr>
              <a:t>danh</a:t>
            </a:r>
            <a:r>
              <a:rPr lang="en-US" sz="5800" dirty="0">
                <a:solidFill>
                  <a:schemeClr val="bg1"/>
                </a:solidFill>
              </a:rPr>
              <a:t> </a:t>
            </a:r>
            <a:r>
              <a:rPr lang="en-US" sz="5800" dirty="0" err="1">
                <a:solidFill>
                  <a:schemeClr val="bg1"/>
                </a:solidFill>
              </a:rPr>
              <a:t>Chúa</a:t>
            </a:r>
            <a:r>
              <a:rPr lang="en-US" sz="5800" dirty="0">
                <a:solidFill>
                  <a:schemeClr val="bg1"/>
                </a:solidFill>
              </a:rPr>
              <a:t> </a:t>
            </a:r>
            <a:r>
              <a:rPr lang="en-US" sz="5800" dirty="0" err="1">
                <a:solidFill>
                  <a:schemeClr val="bg1"/>
                </a:solidFill>
              </a:rPr>
              <a:t>Trời</a:t>
            </a:r>
            <a:r>
              <a:rPr lang="en-US" sz="5800" dirty="0">
                <a:solidFill>
                  <a:schemeClr val="bg1"/>
                </a:solidFill>
              </a:rPr>
              <a:t> </a:t>
            </a:r>
            <a:r>
              <a:rPr lang="en-US" sz="5800" dirty="0" err="1">
                <a:solidFill>
                  <a:schemeClr val="bg1"/>
                </a:solidFill>
              </a:rPr>
              <a:t>cảm</a:t>
            </a:r>
            <a:r>
              <a:rPr lang="en-US" sz="5800" dirty="0">
                <a:solidFill>
                  <a:schemeClr val="bg1"/>
                </a:solidFill>
              </a:rPr>
              <a:t> </a:t>
            </a:r>
            <a:r>
              <a:rPr lang="en-US" sz="5800" dirty="0" err="1">
                <a:solidFill>
                  <a:schemeClr val="bg1"/>
                </a:solidFill>
              </a:rPr>
              <a:t>tạ</a:t>
            </a:r>
            <a:r>
              <a:rPr lang="en-US" sz="5800" dirty="0">
                <a:solidFill>
                  <a:schemeClr val="bg1"/>
                </a:solidFill>
              </a:rPr>
              <a:t> </a:t>
            </a:r>
            <a:r>
              <a:rPr lang="en-US" sz="5800" dirty="0" err="1">
                <a:solidFill>
                  <a:schemeClr val="bg1"/>
                </a:solidFill>
              </a:rPr>
              <a:t>hồng</a:t>
            </a:r>
            <a:r>
              <a:rPr lang="en-US" sz="5800" dirty="0">
                <a:solidFill>
                  <a:schemeClr val="bg1"/>
                </a:solidFill>
              </a:rPr>
              <a:t> </a:t>
            </a:r>
            <a:r>
              <a:rPr lang="en-US" sz="5800" dirty="0" err="1">
                <a:solidFill>
                  <a:schemeClr val="bg1"/>
                </a:solidFill>
              </a:rPr>
              <a:t>phúc</a:t>
            </a:r>
            <a:r>
              <a:rPr lang="en-US" sz="5800" dirty="0">
                <a:solidFill>
                  <a:schemeClr val="bg1"/>
                </a:solidFill>
              </a:rPr>
              <a:t> </a:t>
            </a:r>
            <a:r>
              <a:rPr lang="en-US" sz="5800" dirty="0" err="1">
                <a:solidFill>
                  <a:schemeClr val="bg1"/>
                </a:solidFill>
              </a:rPr>
              <a:t>muôn</a:t>
            </a:r>
            <a:r>
              <a:rPr lang="en-US" sz="5800" dirty="0">
                <a:solidFill>
                  <a:schemeClr val="bg1"/>
                </a:solidFill>
              </a:rPr>
              <a:t> </a:t>
            </a:r>
            <a:r>
              <a:rPr lang="en-US" sz="5800" dirty="0" err="1">
                <a:solidFill>
                  <a:schemeClr val="bg1"/>
                </a:solidFill>
              </a:rPr>
              <a:t>đời</a:t>
            </a:r>
            <a:r>
              <a:rPr lang="en-US" sz="5800" dirty="0">
                <a:solidFill>
                  <a:schemeClr val="bg1"/>
                </a:solidFill>
              </a:rPr>
              <a:t>.</a:t>
            </a:r>
            <a:endParaRPr lang="vi-VN" sz="5800" dirty="0">
              <a:solidFill>
                <a:schemeClr val="bg1"/>
              </a:solidFill>
              <a:latin typeface="+mj-lt"/>
            </a:endParaRPr>
          </a:p>
        </p:txBody>
      </p:sp>
    </p:spTree>
    <p:extLst>
      <p:ext uri="{BB962C8B-B14F-4D97-AF65-F5344CB8AC3E}">
        <p14:creationId xmlns:p14="http://schemas.microsoft.com/office/powerpoint/2010/main" val="240675530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1750"/>
            <a:ext cx="9144000" cy="5080000"/>
          </a:xfrm>
          <a:prstGeom prst="rect">
            <a:avLst/>
          </a:prstGeom>
        </p:spPr>
      </p:pic>
      <p:sp>
        <p:nvSpPr>
          <p:cNvPr id="5" name="Rectangle 4"/>
          <p:cNvSpPr/>
          <p:nvPr/>
        </p:nvSpPr>
        <p:spPr>
          <a:xfrm>
            <a:off x="12192" y="47258"/>
            <a:ext cx="8991600" cy="1815882"/>
          </a:xfrm>
          <a:prstGeom prst="rect">
            <a:avLst/>
          </a:prstGeom>
        </p:spPr>
        <p:txBody>
          <a:bodyPr wrap="square">
            <a:spAutoFit/>
          </a:bodyPr>
          <a:lstStyle/>
          <a:p>
            <a:r>
              <a:rPr lang="vi-VN" sz="2800" dirty="0">
                <a:solidFill>
                  <a:srgbClr val="FFFF00"/>
                </a:solidFill>
              </a:rPr>
              <a:t>Bài đọc 1</a:t>
            </a:r>
          </a:p>
          <a:p>
            <a:r>
              <a:rPr lang="vi-VN" sz="2800" i="1" dirty="0">
                <a:solidFill>
                  <a:prstClr val="white"/>
                </a:solidFill>
              </a:rPr>
              <a:t>Chí Thánh ! Đức Chúa, Thiên Chúa toàn năng, Đấng đã có, hiện có và đang đến !</a:t>
            </a:r>
          </a:p>
          <a:p>
            <a:r>
              <a:rPr lang="vi-VN" sz="2800" dirty="0">
                <a:solidFill>
                  <a:srgbClr val="FFFF00"/>
                </a:solidFill>
              </a:rPr>
              <a:t>Bài trích sách Khải huyền của thánh Gio-an tông đồ.</a:t>
            </a:r>
            <a:endParaRPr lang="vi-VN" sz="2400" b="1" dirty="0">
              <a:solidFill>
                <a:srgbClr val="FFFF00"/>
              </a:solidFill>
            </a:endParaRPr>
          </a:p>
        </p:txBody>
      </p:sp>
    </p:spTree>
    <p:extLst>
      <p:ext uri="{BB962C8B-B14F-4D97-AF65-F5344CB8AC3E}">
        <p14:creationId xmlns:p14="http://schemas.microsoft.com/office/powerpoint/2010/main" val="31085882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638</TotalTime>
  <Words>828</Words>
  <Application>Microsoft Office PowerPoint</Application>
  <PresentationFormat>On-screen Show (16:9)</PresentationFormat>
  <Paragraphs>33</Paragraphs>
  <Slides>31</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31</vt:i4>
      </vt:variant>
    </vt:vector>
  </HeadingPairs>
  <TitlesOfParts>
    <vt:vector size="37" baseType="lpstr">
      <vt:lpstr>Arial</vt:lpstr>
      <vt:lpstr>Calibri</vt:lpstr>
      <vt:lpstr>UTM American Sans</vt:lpstr>
      <vt:lpstr>Office Theme</vt:lpstr>
      <vt:lpstr>18_Office Theme</vt:lpstr>
      <vt:lpstr>29_Office Theme</vt:lpstr>
      <vt:lpstr>PowerPoint Presentation</vt:lpstr>
      <vt:lpstr>PowerPoint Presentation</vt:lpstr>
      <vt:lpstr> Ca Nhập Lễ CA KHÚC LÊN ĐỀN 2 Ninh Doãn Hùng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Tk1: Tấm bánh này thay lòng con đây, nguyện dâng lên là dâng lên Chúa. Ly rượu này thay trái tim con. Nguyện dâng lên dâng lên Chúa quyền linh.</vt:lpstr>
      <vt:lpstr>Đk: Xin Cha thương, Cha thương nhận lấy, đây lễ vật lòng thành con dâng. Xin Cha thương, Cha thương ban xuống, muôn phúc lành cho đời sống con.</vt:lpstr>
      <vt:lpstr>Tk2: Ánh nến hồng thay tình yêu con, nguyện dâng lên là dâng lên Chúa. Bông huệ vườn thay tấm thân con. Nguyện dâng lên dâng lên Chúa quyền linh.</vt:lpstr>
      <vt:lpstr>Đk: Xin Cha thương, Cha thương nhận lấy, đây lễ vật lòng thành con dâng. Xin Cha thương, Cha thương ban xuống, muôn phúc lành cho đời sống con.</vt:lpstr>
      <vt:lpstr>PowerPoint Presentation</vt:lpstr>
      <vt:lpstr>Ca Nguyện Hiệp Lễ CON ĐI THEO CHÚA Lm. Từ Duyên</vt:lpstr>
      <vt:lpstr>Tk1: Con đi theo Chúa là dám quên mình đón nhận cây khổ giá. Con đi theo Chúa là hiến thân mình chấp nhận nỗi u sầu. Con đi theo Ngài dẫu bao khổ đau ngàn muôn cay đắng. Con đi theo Ngài từ bỏ mình đi mà vác cây thập hình.</vt:lpstr>
      <vt:lpstr>Đk: Con van xin Ngài hướng dẫn con đi bước theo chân Ngài tiến lên đồi Can-vê ngày xưa. Con van xin Ngài giúp con kiên cường dù muôn khó khăn con theo Ngài chẳng hề từ nan.</vt:lpstr>
      <vt:lpstr>Tk2: Con đi theo Chúa là dám chấp nhận chén đắng không thở than. Con đi theo Chúa dù lắm tai họa theo từng tháng năm dài. Con đi theo Ngài dẫu bao lầm than buồn đau tê tái. Con đi theo Ngài từ bỏ mình đi để sốnG cho mọi người.</vt:lpstr>
      <vt:lpstr>Đk: Con van xin Ngài hướng dẫn con đi bước theo chân Ngài tiến lên đồi Can-vê ngày xưa. Con van xin Ngài giúp con kiên cường dù muôn khó khăn con theo Ngài chẳng hề từ nan.</vt:lpstr>
      <vt:lpstr>Tk3: Con đi theo Chúa là dám chấp nhận hiến thân chỉ vì yêu. Con đi theo Chúa dù lắm gian khổ đong đầy suốt cuộc đời. Con đi theo Ngài chết cho tình yêu để nên nhân chứng. Con đi theo Ngài từ bỏ mình đi chịu đóng đanh thập hình.</vt:lpstr>
      <vt:lpstr>Đk: Con van xin Ngài hướng dẫn con đi bước theo chân Ngài tiến lên đồi Can-vê ngày xưa. Con van xin Ngài giúp con kiên cường dù muôn khó khăn con theo Ngài chẳng hề từ nan.</vt:lpstr>
      <vt:lpstr>PowerPoint Presentation</vt:lpstr>
      <vt:lpstr>Kết lễ Lạy Thánh Giuse Đạo Minh </vt:lpstr>
      <vt:lpstr>Tk4: Lạy Thánh Giuse gương mẫu cho người cần lao. Mặc dù vất vả Cha luôn giữ lòng thanh cao. Dám xin Cha lành thương giúp thợ thuyền lao khổ. Biết đem thanh bần dọn ngày phúc vinh đời sau.</vt:lpstr>
      <vt:lpstr>Đk: Mừng lạy Cha chí nhân chí lành. Là bạn thanh sạch Đức Nữ Trinh. Nhân đức Cha rạng ngời. Soi chiếu muôn nghìn đời. Nguyện cho con noi dấu Người liên. Để sau được vinh phúc vô biên.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tnttvietnam@outlook.com</cp:lastModifiedBy>
  <cp:revision>111</cp:revision>
  <dcterms:created xsi:type="dcterms:W3CDTF">2022-10-30T00:36:35Z</dcterms:created>
  <dcterms:modified xsi:type="dcterms:W3CDTF">2024-10-31T06:15:13Z</dcterms:modified>
</cp:coreProperties>
</file>