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24" r:id="rId12"/>
    <p:sldMasterId id="2147484636" r:id="rId13"/>
    <p:sldMasterId id="2147484648" r:id="rId14"/>
  </p:sldMasterIdLst>
  <p:notesMasterIdLst>
    <p:notesMasterId r:id="rId74"/>
  </p:notesMasterIdLst>
  <p:sldIdLst>
    <p:sldId id="849" r:id="rId15"/>
    <p:sldId id="376" r:id="rId16"/>
    <p:sldId id="899" r:id="rId17"/>
    <p:sldId id="900" r:id="rId18"/>
    <p:sldId id="913" r:id="rId19"/>
    <p:sldId id="901" r:id="rId20"/>
    <p:sldId id="895" r:id="rId21"/>
    <p:sldId id="553" r:id="rId22"/>
    <p:sldId id="746" r:id="rId23"/>
    <p:sldId id="585" r:id="rId24"/>
    <p:sldId id="861" r:id="rId25"/>
    <p:sldId id="860" r:id="rId26"/>
    <p:sldId id="811" r:id="rId27"/>
    <p:sldId id="914" r:id="rId28"/>
    <p:sldId id="915" r:id="rId29"/>
    <p:sldId id="916" r:id="rId30"/>
    <p:sldId id="814" r:id="rId31"/>
    <p:sldId id="918" r:id="rId32"/>
    <p:sldId id="815" r:id="rId33"/>
    <p:sldId id="919" r:id="rId34"/>
    <p:sldId id="843" r:id="rId35"/>
    <p:sldId id="917" r:id="rId36"/>
    <p:sldId id="892" r:id="rId37"/>
    <p:sldId id="842"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41" r:id="rId52"/>
    <p:sldId id="558" r:id="rId53"/>
    <p:sldId id="561" r:id="rId54"/>
    <p:sldId id="920" r:id="rId55"/>
    <p:sldId id="921" r:id="rId56"/>
    <p:sldId id="276" r:id="rId57"/>
    <p:sldId id="838" r:id="rId58"/>
    <p:sldId id="888" r:id="rId59"/>
    <p:sldId id="277" r:id="rId60"/>
    <p:sldId id="278" r:id="rId61"/>
    <p:sldId id="279" r:id="rId62"/>
    <p:sldId id="934" r:id="rId63"/>
    <p:sldId id="935" r:id="rId64"/>
    <p:sldId id="936" r:id="rId65"/>
    <p:sldId id="937" r:id="rId66"/>
    <p:sldId id="893" r:id="rId67"/>
    <p:sldId id="889" r:id="rId68"/>
    <p:sldId id="293" r:id="rId69"/>
    <p:sldId id="563" r:id="rId70"/>
    <p:sldId id="564" r:id="rId71"/>
    <p:sldId id="927" r:id="rId72"/>
    <p:sldId id="894"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varScale="1">
        <p:scale>
          <a:sx n="63" d="100"/>
          <a:sy n="63" d="100"/>
        </p:scale>
        <p:origin x="84" y="564"/>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0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31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86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15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9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578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8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9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02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73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47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92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87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704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16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20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74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8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297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18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142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3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1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924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9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2979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672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72645"/>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7030A0"/>
                </a:solidFill>
                <a:latin typeface="+mj-lt"/>
              </a:rPr>
              <a:t>Đk</a:t>
            </a:r>
            <a:r>
              <a:rPr lang="vi-VN" sz="5000" b="0" u="sng" dirty="0" smtClean="0">
                <a:solidFill>
                  <a:srgbClr val="7030A0"/>
                </a:solidFill>
                <a:effectLst/>
                <a:latin typeface="+mj-lt"/>
              </a:rPr>
              <a:t>:</a:t>
            </a:r>
            <a:r>
              <a:rPr lang="vi-VN" sz="5000" b="0" dirty="0" smtClean="0">
                <a:solidFill>
                  <a:schemeClr val="tx2">
                    <a:lumMod val="50000"/>
                  </a:schemeClr>
                </a:solidFill>
                <a:effectLst/>
                <a:latin typeface="+mj-lt"/>
              </a:rPr>
              <a:t> </a:t>
            </a:r>
            <a:r>
              <a:rPr lang="en-US" sz="5000" dirty="0" err="1" smtClean="0">
                <a:solidFill>
                  <a:schemeClr val="tx2">
                    <a:lumMod val="50000"/>
                  </a:schemeClr>
                </a:solidFill>
                <a:latin typeface="+mj-lt"/>
              </a:rPr>
              <a:t>Mừng</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vui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lên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anh</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em</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vì</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Chúa</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đến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cứu</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đời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Chúa</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đến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cứu</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đời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ngày</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hồng</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ân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thắm</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tươi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Mừng</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vui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lên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anh</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em</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vì</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Chúa</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đến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cứu</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đời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Chúa</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đến</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cứu</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đời</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ngày</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tình</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thương</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sáng</a:t>
            </a:r>
            <a:r>
              <a:rPr lang="en-US" sz="5000" dirty="0" smtClean="0">
                <a:solidFill>
                  <a:schemeClr val="tx2">
                    <a:lumMod val="50000"/>
                  </a:schemeClr>
                </a:solidFill>
                <a:latin typeface="+mj-lt"/>
              </a:rPr>
              <a:t> </a:t>
            </a:r>
            <a:r>
              <a:rPr lang="en-US" sz="5000" dirty="0" err="1" smtClean="0">
                <a:solidFill>
                  <a:schemeClr val="tx2">
                    <a:lumMod val="50000"/>
                  </a:schemeClr>
                </a:solidFill>
                <a:latin typeface="+mj-lt"/>
              </a:rPr>
              <a:t>ngời</a:t>
            </a:r>
            <a:r>
              <a:rPr lang="en-US" sz="5000" dirty="0" smtClean="0">
                <a:solidFill>
                  <a:schemeClr val="tx2">
                    <a:lumMod val="50000"/>
                  </a:schemeClr>
                </a:solidFill>
                <a:latin typeface="+mj-lt"/>
              </a:rPr>
              <a:t>.</a:t>
            </a:r>
            <a:endParaRPr lang="vi-VN" sz="5000" dirty="0">
              <a:solidFill>
                <a:schemeClr val="tx2">
                  <a:lumMod val="50000"/>
                </a:schemeClr>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124103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938992"/>
          </a:xfrm>
          <a:prstGeom prst="rect">
            <a:avLst/>
          </a:prstGeom>
        </p:spPr>
        <p:txBody>
          <a:bodyPr wrap="square">
            <a:spAutoFit/>
          </a:bodyPr>
          <a:lstStyle/>
          <a:p>
            <a:r>
              <a:rPr lang="vi-VN" sz="3600" u="sng">
                <a:solidFill>
                  <a:srgbClr val="C00000"/>
                </a:solidFill>
              </a:rPr>
              <a:t>Bài đọc </a:t>
            </a:r>
            <a:r>
              <a:rPr lang="vi-VN" sz="3600" u="sng" smtClean="0">
                <a:solidFill>
                  <a:srgbClr val="C00000"/>
                </a:solidFill>
              </a:rPr>
              <a:t>1</a:t>
            </a:r>
            <a:endParaRPr lang="vi-VN" sz="3600">
              <a:solidFill>
                <a:srgbClr val="C00000"/>
              </a:solidFill>
            </a:endParaRPr>
          </a:p>
          <a:p>
            <a:r>
              <a:rPr lang="en-US" sz="4800">
                <a:solidFill>
                  <a:srgbClr val="C00000"/>
                </a:solidFill>
              </a:rPr>
              <a:t>Bài trích sách ngôn sứ I-sai-a.</a:t>
            </a:r>
          </a:p>
          <a:p>
            <a:r>
              <a:rPr lang="en-US" sz="3600">
                <a:solidFill>
                  <a:srgbClr val="C00000"/>
                </a:solidFill>
              </a:rPr>
              <a:t>Tôi mừng rỡ muôn phần nhờ Đức Chúa.</a:t>
            </a:r>
          </a:p>
        </p:txBody>
      </p:sp>
    </p:spTree>
    <p:extLst>
      <p:ext uri="{BB962C8B-B14F-4D97-AF65-F5344CB8AC3E}">
        <p14:creationId xmlns:p14="http://schemas.microsoft.com/office/powerpoint/2010/main" val="4175431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7030A0"/>
                </a:solidFill>
              </a:rPr>
              <a:t>Magnificat</a:t>
            </a:r>
            <a:br>
              <a:rPr lang="en-US" smtClean="0">
                <a:solidFill>
                  <a:srgbClr val="7030A0"/>
                </a:solidFill>
              </a:rPr>
            </a:br>
            <a:r>
              <a:rPr lang="en-US" smtClean="0">
                <a:solidFill>
                  <a:srgbClr val="7030A0"/>
                </a:solidFill>
              </a:rPr>
              <a:t>Chúa Nhật III Mùa Vọng </a:t>
            </a:r>
            <a:br>
              <a:rPr lang="en-US" smtClean="0">
                <a:solidFill>
                  <a:srgbClr val="7030A0"/>
                </a:solidFill>
              </a:rPr>
            </a:br>
            <a:r>
              <a:rPr lang="en-US" b="1" smtClean="0">
                <a:solidFill>
                  <a:srgbClr val="7030A0"/>
                </a:solidFill>
              </a:rPr>
              <a:t>Năm B</a:t>
            </a:r>
            <a:br>
              <a:rPr lang="en-US" b="1" smtClean="0">
                <a:solidFill>
                  <a:srgbClr val="7030A0"/>
                </a:solidFill>
              </a:rPr>
            </a:br>
            <a:r>
              <a:rPr lang="en-US" b="1" i="1" smtClean="0">
                <a:solidFill>
                  <a:schemeClr val="tx2">
                    <a:lumMod val="50000"/>
                  </a:schemeClr>
                </a:solidFill>
              </a:rPr>
              <a:t>Lm. Kim Long</a:t>
            </a:r>
            <a:br>
              <a:rPr lang="en-US" b="1" i="1" smtClean="0">
                <a:solidFill>
                  <a:schemeClr val="tx2">
                    <a:lumMod val="50000"/>
                  </a:schemeClr>
                </a:solidFill>
              </a:rPr>
            </a:br>
            <a:r>
              <a:rPr lang="en-US" b="1" i="1" smtClean="0">
                <a:solidFill>
                  <a:schemeClr val="tx2">
                    <a:lumMod val="50000"/>
                  </a:schemeClr>
                </a:solidFill>
              </a:rPr>
              <a:t>03 Câu</a:t>
            </a:r>
            <a:endParaRPr lang="en-US" b="1" i="1">
              <a:solidFill>
                <a:schemeClr val="tx2">
                  <a:lumMod val="50000"/>
                </a:schemeClr>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mừng 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3588087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7030A0"/>
                </a:solidFill>
              </a:rPr>
              <a:t>Tk1:</a:t>
            </a:r>
            <a:r>
              <a:rPr lang="en-US" sz="6000" dirty="0">
                <a:solidFill>
                  <a:srgbClr val="7030A0"/>
                </a:solidFill>
              </a:rPr>
              <a:t> </a:t>
            </a:r>
            <a:r>
              <a:rPr lang="vi-VN" sz="6000" dirty="0">
                <a:solidFill>
                  <a:schemeClr val="tx2">
                    <a:lumMod val="50000"/>
                  </a:schemeClr>
                </a:solidFill>
              </a:rPr>
              <a:t>Đức Ma-ri-a nói rằng: Linh hồn tôi ngợi khen Thiên Chúa, và thần trí tôi reo mừng vì Thiên Chúa, Đấng cứu độ tôi.</a:t>
            </a:r>
            <a:endParaRPr lang="en-US" sz="6000" dirty="0">
              <a:solidFill>
                <a:schemeClr val="tx2">
                  <a:lumMod val="50000"/>
                </a:schemeClr>
              </a:solidFill>
            </a:endParaRPr>
          </a:p>
        </p:txBody>
      </p:sp>
    </p:spTree>
    <p:extLst>
      <p:ext uri="{BB962C8B-B14F-4D97-AF65-F5344CB8AC3E}">
        <p14:creationId xmlns:p14="http://schemas.microsoft.com/office/powerpoint/2010/main" val="1135977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mừng 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2655042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7030A0"/>
                </a:solidFill>
              </a:rPr>
              <a:t>Tk2:</a:t>
            </a:r>
            <a:r>
              <a:rPr lang="en-US" sz="6000" dirty="0" smtClean="0">
                <a:solidFill>
                  <a:schemeClr val="tx2">
                    <a:lumMod val="50000"/>
                  </a:schemeClr>
                </a:solidFill>
              </a:rPr>
              <a:t> </a:t>
            </a:r>
            <a:r>
              <a:rPr lang="vi-VN" sz="6000" dirty="0">
                <a:solidFill>
                  <a:schemeClr val="tx2">
                    <a:lumMod val="50000"/>
                  </a:schemeClr>
                </a:solidFill>
              </a:rPr>
              <a:t>Chúa trông xem phận nữ tỳ, nên từ đây gọi tôi diễm phúc, làm việc lớn trên thân này, vì danh Chúa chí thánh tuyệt luân.</a:t>
            </a:r>
            <a:endParaRPr lang="en-US" sz="6000" dirty="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mừng 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321942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7030A0"/>
                </a:solidFill>
              </a:rPr>
              <a:t>Tk3:</a:t>
            </a:r>
            <a:r>
              <a:rPr lang="en-US" sz="6000" dirty="0">
                <a:solidFill>
                  <a:schemeClr val="tx2">
                    <a:lumMod val="50000"/>
                  </a:schemeClr>
                </a:solidFill>
              </a:rPr>
              <a:t> </a:t>
            </a:r>
            <a:r>
              <a:rPr lang="vi-VN" sz="6000" dirty="0">
                <a:solidFill>
                  <a:schemeClr val="tx2">
                    <a:lumMod val="50000"/>
                  </a:schemeClr>
                </a:solidFill>
              </a:rPr>
              <a:t>Chúa nâng ai khiêm ái thật, bọn quyền uy hạ khỏi ngai báu. Kẻ nghèo Chúa ban dư đầy, và xua lũ phú quý về không.</a:t>
            </a:r>
            <a:endParaRPr lang="vi-VN" sz="6000" dirty="0" smtClean="0">
              <a:solidFill>
                <a:schemeClr val="tx2">
                  <a:lumMod val="50000"/>
                </a:schemeClr>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mừng 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2474730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431435"/>
          </a:xfrm>
          <a:prstGeom prst="rect">
            <a:avLst/>
          </a:prstGeom>
        </p:spPr>
        <p:txBody>
          <a:bodyPr wrap="square">
            <a:spAutoFit/>
          </a:bodyPr>
          <a:lstStyle/>
          <a:p>
            <a:r>
              <a:rPr lang="vi-VN" sz="3200" u="sng">
                <a:solidFill>
                  <a:srgbClr val="C00000"/>
                </a:solidFill>
              </a:rPr>
              <a:t>Bài đọc </a:t>
            </a:r>
            <a:r>
              <a:rPr lang="vi-VN" sz="3200" u="sng" smtClean="0">
                <a:solidFill>
                  <a:srgbClr val="C00000"/>
                </a:solidFill>
              </a:rPr>
              <a:t>2</a:t>
            </a:r>
            <a:endParaRPr lang="vi-VN" sz="3200" u="sng">
              <a:solidFill>
                <a:srgbClr val="C00000"/>
              </a:solidFill>
            </a:endParaRPr>
          </a:p>
          <a:p>
            <a:r>
              <a:rPr lang="vi-VN" sz="3200">
                <a:solidFill>
                  <a:srgbClr val="C00000"/>
                </a:solidFill>
              </a:rPr>
              <a:t>Bài trích thư thứ nhất của thánh Phao-lô tông đồ gửi tín hữu </a:t>
            </a:r>
            <a:r>
              <a:rPr lang="vi-VN" sz="3200" smtClean="0">
                <a:solidFill>
                  <a:srgbClr val="C00000"/>
                </a:solidFill>
              </a:rPr>
              <a:t>Thê-xa-lô-ni-ca.</a:t>
            </a:r>
            <a:endParaRPr lang="en-US" sz="2000" smtClean="0">
              <a:solidFill>
                <a:srgbClr val="C00000"/>
              </a:solidFill>
            </a:endParaRPr>
          </a:p>
          <a:p>
            <a:r>
              <a:rPr lang="en-US" sz="2800" smtClean="0">
                <a:solidFill>
                  <a:srgbClr val="C00000"/>
                </a:solidFill>
              </a:rPr>
              <a:t> T</a:t>
            </a:r>
            <a:r>
              <a:rPr lang="vi-VN" sz="2800" smtClean="0">
                <a:solidFill>
                  <a:srgbClr val="C00000"/>
                </a:solidFill>
              </a:rPr>
              <a:t>hần </a:t>
            </a:r>
            <a:r>
              <a:rPr lang="vi-VN" sz="2800">
                <a:solidFill>
                  <a:srgbClr val="C00000"/>
                </a:solidFill>
              </a:rPr>
              <a:t>trí, tâm hồn và thân xác anh em phải được gìn giữ vẹn toàn trong ngày Chúa quang lâm.</a:t>
            </a: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895350"/>
            <a:ext cx="9144000" cy="3733800"/>
          </a:xfrm>
        </p:spPr>
        <p:txBody>
          <a:bodyPr>
            <a:noAutofit/>
          </a:bodyPr>
          <a:lstStyle/>
          <a:p>
            <a:pPr algn="just">
              <a:lnSpc>
                <a:spcPct val="110000"/>
              </a:lnSpc>
            </a:pPr>
            <a:r>
              <a:rPr lang="vi-VN" sz="6600" dirty="0">
                <a:solidFill>
                  <a:schemeClr val="tx2">
                    <a:lumMod val="50000"/>
                  </a:schemeClr>
                </a:solidFill>
              </a:rPr>
              <a:t>Thánh Thần Chúa ngự trên tôi. Chúa sai tôi </a:t>
            </a:r>
            <a:r>
              <a:rPr lang="vi-VN" sz="6600" dirty="0" smtClean="0">
                <a:solidFill>
                  <a:schemeClr val="tx2">
                    <a:lumMod val="50000"/>
                  </a:schemeClr>
                </a:solidFill>
              </a:rPr>
              <a:t>đ</a:t>
            </a:r>
            <a:r>
              <a:rPr lang="en-US" sz="6600" dirty="0" smtClean="0">
                <a:solidFill>
                  <a:schemeClr val="tx2">
                    <a:lumMod val="50000"/>
                  </a:schemeClr>
                </a:solidFill>
              </a:rPr>
              <a:t>e</a:t>
            </a:r>
            <a:r>
              <a:rPr lang="vi-VN" sz="6600" dirty="0" smtClean="0">
                <a:solidFill>
                  <a:schemeClr val="tx2">
                    <a:lumMod val="50000"/>
                  </a:schemeClr>
                </a:solidFill>
              </a:rPr>
              <a:t>m </a:t>
            </a:r>
            <a:r>
              <a:rPr lang="vi-VN" sz="6600" dirty="0">
                <a:solidFill>
                  <a:schemeClr val="tx2">
                    <a:lumMod val="50000"/>
                  </a:schemeClr>
                </a:solidFill>
              </a:rPr>
              <a:t>Tin Mừng cho người </a:t>
            </a:r>
            <a:r>
              <a:rPr lang="vi-VN" sz="6600" dirty="0" smtClean="0">
                <a:solidFill>
                  <a:schemeClr val="tx2">
                    <a:lumMod val="50000"/>
                  </a:schemeClr>
                </a:solidFill>
              </a:rPr>
              <a:t>khó</a:t>
            </a:r>
            <a:r>
              <a:rPr lang="en-US" sz="6600" dirty="0" smtClean="0">
                <a:solidFill>
                  <a:schemeClr val="tx2">
                    <a:lumMod val="50000"/>
                  </a:schemeClr>
                </a:solidFill>
              </a:rPr>
              <a:t> </a:t>
            </a:r>
            <a:r>
              <a:rPr lang="en-US" sz="6600" dirty="0" err="1" smtClean="0">
                <a:solidFill>
                  <a:schemeClr val="tx2">
                    <a:lumMod val="50000"/>
                  </a:schemeClr>
                </a:solidFill>
              </a:rPr>
              <a:t>nghèo</a:t>
            </a:r>
            <a:r>
              <a:rPr lang="vi-VN" sz="6600" dirty="0" smtClean="0">
                <a:solidFill>
                  <a:schemeClr val="tx2">
                    <a:lumMod val="50000"/>
                  </a:schemeClr>
                </a:solidFill>
              </a:rPr>
              <a:t>.</a:t>
            </a:r>
            <a:endParaRPr lang="en-US" sz="6600" dirty="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4082215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60906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chemeClr val="accent6">
                    <a:lumMod val="50000"/>
                  </a:schemeClr>
                </a:solidFill>
              </a:rPr>
              <a:t>PHÚT THINH LẶNG</a:t>
            </a:r>
            <a:endParaRPr lang="en-US" sz="4400">
              <a:solidFill>
                <a:schemeClr val="accent6">
                  <a:lumMod val="50000"/>
                </a:schemeClr>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a:t>
            </a:r>
            <a:r>
              <a:rPr lang="vi-VN" sz="6600" b="0" dirty="0">
                <a:solidFill>
                  <a:schemeClr val="tx2">
                    <a:lumMod val="50000"/>
                  </a:schemeClr>
                </a:solidFill>
                <a:effectLst/>
                <a:latin typeface="+mj-lt"/>
                <a:cs typeface="Times New Roman" pitchFamily="18" charset="0"/>
              </a:rPr>
              <a:t>Đấng tạo thành trời đất, muôn vật hữu hình và vô hình.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tx2">
                    <a:lumMod val="50000"/>
                  </a:schemeClr>
                </a:solidFill>
                <a:effectLst/>
                <a:latin typeface="+mj-lt"/>
                <a:cs typeface="Times New Roman" pitchFamily="18" charset="0"/>
              </a:rPr>
              <a:t>Tôi</a:t>
            </a:r>
            <a:r>
              <a:rPr lang="en-US" sz="6600" b="0" dirty="0">
                <a:solidFill>
                  <a:schemeClr val="tx2">
                    <a:lumMod val="50000"/>
                  </a:schemeClr>
                </a:solidFill>
                <a:effectLst/>
                <a:latin typeface="+mj-lt"/>
                <a:cs typeface="Times New Roman" pitchFamily="18" charset="0"/>
              </a:rPr>
              <a:t> tin </a:t>
            </a:r>
            <a:r>
              <a:rPr lang="en-US" sz="6600" b="0" dirty="0" err="1">
                <a:solidFill>
                  <a:schemeClr val="tx2">
                    <a:lumMod val="50000"/>
                  </a:schemeClr>
                </a:solidFill>
                <a:effectLst/>
                <a:latin typeface="+mj-lt"/>
                <a:cs typeface="Times New Roman" pitchFamily="18" charset="0"/>
              </a:rPr>
              <a:t>kính</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Giêsu</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Kitô</a:t>
            </a:r>
            <a:r>
              <a:rPr lang="en-US" sz="6600" b="0" dirty="0">
                <a:solidFill>
                  <a:schemeClr val="tx2">
                    <a:lumMod val="50000"/>
                  </a:schemeClr>
                </a:solidFill>
                <a:effectLst/>
                <a:latin typeface="+mj-lt"/>
                <a:cs typeface="Times New Roman" pitchFamily="18" charset="0"/>
              </a:rPr>
              <a:t>, Con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Sinh bởi Đức Chúa Cha từ trước muôn đời.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Người là Thiên Chúa bởi Thiên Chúa, Ánh Sáng bởi Ánh Sáng,</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bởi</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rPr>
              <a:t>được sinh ra mà không phải được tạo thành, đồng bản thể với Đức Chúa Cha: nhờ Người mà muôn vật được tạo thành.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mừng 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105592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tx2">
                    <a:lumMod val="50000"/>
                  </a:schemeClr>
                </a:solidFill>
                <a:effectLst/>
                <a:latin typeface="+mj-lt"/>
              </a:rPr>
              <a:t>Vì loài người chúng ta và để cứu độ chúng ta,</a:t>
            </a:r>
            <a:r>
              <a:rPr lang="en-US" sz="7200" b="0" dirty="0">
                <a:solidFill>
                  <a:schemeClr val="tx2">
                    <a:lumMod val="50000"/>
                  </a:schemeClr>
                </a:solidFill>
                <a:effectLst/>
                <a:latin typeface="+mj-lt"/>
              </a:rPr>
              <a:t> </a:t>
            </a:r>
            <a:r>
              <a:rPr lang="vi-VN" sz="7200" b="0" dirty="0">
                <a:solidFill>
                  <a:schemeClr val="tx2">
                    <a:lumMod val="50000"/>
                  </a:schemeClr>
                </a:solidFill>
                <a:effectLst/>
                <a:latin typeface="+mj-lt"/>
                <a:cs typeface="Times New Roman" pitchFamily="18" charset="0"/>
              </a:rPr>
              <a:t>Người đã từ trời xuống thế. </a:t>
            </a:r>
            <a:endParaRPr lang="en-US" sz="72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tx2">
                    <a:lumMod val="50000"/>
                  </a:schemeClr>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tx2">
                    <a:lumMod val="50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tx2">
                    <a:lumMod val="50000"/>
                  </a:schemeClr>
                </a:solidFill>
                <a:effectLst/>
                <a:latin typeface="+mj-lt"/>
              </a:rPr>
              <a:t>Người được phụng thờ và tôn vinh cùng với Đức Chúa Cha và Đức Chúa Con: Người đã dùng các tiên tri mà phán dạy.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tx2">
                    <a:lumMod val="50000"/>
                  </a:schemeClr>
                </a:solidFill>
                <a:effectLst/>
                <a:latin typeface="+mj-lt"/>
              </a:rPr>
              <a:t>Tôi tin Hội Thánh duy nhất thánh thiện công giáo và tông truyền.</a:t>
            </a:r>
            <a:endParaRPr lang="en-US" sz="8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sống đời sau. Amen.</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C00000"/>
                </a:solidFill>
              </a:rPr>
              <a:t>LỜI NGUYỆN TÍN HỮU</a:t>
            </a:r>
          </a:p>
          <a:p>
            <a:pPr algn="just"/>
            <a:r>
              <a:rPr lang="vi-VN" sz="3200">
                <a:solidFill>
                  <a:srgbClr val="C00000"/>
                </a:solidFill>
              </a:rPr>
              <a:t>Anh chị em thân mến, chúng ta đã tiến đến Chúa nhật thứ 3 Mùa Vọng, niềm vui ngày Chúa đến dịp lễ Giáng Sinh đã gần kề. Thánh Phaolô khuyên chúng ta hãy vui mừng cầu nguyện và tạ </a:t>
            </a:r>
            <a:r>
              <a:rPr lang="vi-VN" sz="3200" smtClean="0">
                <a:solidFill>
                  <a:srgbClr val="C00000"/>
                </a:solidFill>
              </a:rPr>
              <a:t>ơn</a:t>
            </a:r>
            <a:r>
              <a:rPr lang="en-US" sz="3200" smtClean="0">
                <a:solidFill>
                  <a:srgbClr val="C00000"/>
                </a:solidFill>
              </a:rPr>
              <a:t>.</a:t>
            </a:r>
            <a:endParaRPr lang="en-US" sz="3200">
              <a:solidFill>
                <a:srgbClr val="C00000"/>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a:r>
              <a:rPr lang="en-US" sz="5400" dirty="0" err="1" smtClean="0">
                <a:solidFill>
                  <a:srgbClr val="7030A0"/>
                </a:solidFill>
              </a:rPr>
              <a:t>Ca</a:t>
            </a:r>
            <a:r>
              <a:rPr lang="en-US" sz="5400" dirty="0" smtClean="0">
                <a:solidFill>
                  <a:srgbClr val="7030A0"/>
                </a:solidFill>
              </a:rPr>
              <a:t> </a:t>
            </a:r>
            <a:r>
              <a:rPr lang="en-US" sz="5400" dirty="0" err="1" smtClean="0">
                <a:solidFill>
                  <a:srgbClr val="7030A0"/>
                </a:solidFill>
              </a:rPr>
              <a:t>Dâng</a:t>
            </a:r>
            <a:r>
              <a:rPr lang="en-US" sz="5400" dirty="0" smtClean="0">
                <a:solidFill>
                  <a:srgbClr val="7030A0"/>
                </a:solidFill>
              </a:rPr>
              <a:t> </a:t>
            </a:r>
            <a:r>
              <a:rPr lang="en-US" sz="5400" dirty="0" err="1" smtClean="0">
                <a:solidFill>
                  <a:srgbClr val="7030A0"/>
                </a:solidFill>
              </a:rPr>
              <a:t>Lễ</a:t>
            </a:r>
            <a:endParaRPr lang="en-US" sz="5400" dirty="0" smtClean="0">
              <a:solidFill>
                <a:srgbClr val="7030A0"/>
              </a:solidFill>
            </a:endParaRPr>
          </a:p>
          <a:p>
            <a:pPr algn="ctr"/>
            <a:r>
              <a:rPr lang="en-US" sz="4000" dirty="0" err="1">
                <a:solidFill>
                  <a:srgbClr val="7030A0"/>
                </a:solidFill>
              </a:rPr>
              <a:t>Lễ</a:t>
            </a:r>
            <a:r>
              <a:rPr lang="en-US" sz="4000" dirty="0">
                <a:solidFill>
                  <a:srgbClr val="7030A0"/>
                </a:solidFill>
              </a:rPr>
              <a:t> </a:t>
            </a:r>
            <a:r>
              <a:rPr lang="en-US" sz="4000" dirty="0" err="1">
                <a:solidFill>
                  <a:srgbClr val="7030A0"/>
                </a:solidFill>
              </a:rPr>
              <a:t>Dâng</a:t>
            </a:r>
            <a:r>
              <a:rPr lang="en-US" sz="4000" dirty="0">
                <a:solidFill>
                  <a:srgbClr val="7030A0"/>
                </a:solidFill>
              </a:rPr>
              <a:t> </a:t>
            </a:r>
            <a:r>
              <a:rPr lang="en-US" sz="4000" dirty="0" err="1" smtClean="0">
                <a:solidFill>
                  <a:srgbClr val="7030A0"/>
                </a:solidFill>
              </a:rPr>
              <a:t>Trông</a:t>
            </a:r>
            <a:r>
              <a:rPr lang="en-US" sz="4000" dirty="0" smtClean="0">
                <a:solidFill>
                  <a:srgbClr val="7030A0"/>
                </a:solidFill>
              </a:rPr>
              <a:t> </a:t>
            </a:r>
            <a:r>
              <a:rPr lang="en-US" sz="4000" dirty="0" err="1">
                <a:solidFill>
                  <a:srgbClr val="7030A0"/>
                </a:solidFill>
              </a:rPr>
              <a:t>Đợi</a:t>
            </a:r>
            <a:endParaRPr lang="en-US" sz="4000" dirty="0" smtClean="0">
              <a:solidFill>
                <a:srgbClr val="7030A0"/>
              </a:solidFill>
            </a:endParaRPr>
          </a:p>
          <a:p>
            <a:pPr algn="ctr"/>
            <a:r>
              <a:rPr lang="en-US" sz="4000" i="1" dirty="0" err="1" smtClean="0">
                <a:solidFill>
                  <a:srgbClr val="7030A0"/>
                </a:solidFill>
              </a:rPr>
              <a:t>Viết</a:t>
            </a:r>
            <a:r>
              <a:rPr lang="en-US" sz="4000" i="1" dirty="0" smtClean="0">
                <a:solidFill>
                  <a:srgbClr val="7030A0"/>
                </a:solidFill>
              </a:rPr>
              <a:t> Chung</a:t>
            </a:r>
            <a:endParaRPr lang="en-US" sz="4000" i="1" dirty="0">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7030A0"/>
                </a:solidFill>
              </a:rPr>
              <a:t>Tk1:</a:t>
            </a:r>
            <a:r>
              <a:rPr lang="en-US" sz="6000" dirty="0">
                <a:solidFill>
                  <a:srgbClr val="7030A0"/>
                </a:solidFill>
              </a:rPr>
              <a:t> </a:t>
            </a:r>
            <a:r>
              <a:rPr lang="vi-VN" sz="6000" dirty="0">
                <a:solidFill>
                  <a:schemeClr val="tx2">
                    <a:lumMod val="50000"/>
                  </a:schemeClr>
                </a:solidFill>
              </a:rPr>
              <a:t>Đức Ma-ri-a nói rằng: Linh hồn tôi ngợi khen Thiên Chúa, và thần trí tôi reo mừng vì Thiên Chúa, Đấng cứu độ tôi.</a:t>
            </a:r>
            <a:endParaRPr lang="en-US" sz="6000" dirty="0">
              <a:solidFill>
                <a:schemeClr val="tx2">
                  <a:lumMod val="50000"/>
                </a:schemeClr>
              </a:solidFill>
            </a:endParaRPr>
          </a:p>
        </p:txBody>
      </p:sp>
    </p:spTree>
    <p:extLst>
      <p:ext uri="{BB962C8B-B14F-4D97-AF65-F5344CB8AC3E}">
        <p14:creationId xmlns:p14="http://schemas.microsoft.com/office/powerpoint/2010/main" val="606073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smtClean="0">
                <a:solidFill>
                  <a:srgbClr val="7030A0"/>
                </a:solidFill>
                <a:effectLst/>
              </a:rPr>
              <a:t>Tk</a:t>
            </a:r>
            <a:r>
              <a:rPr lang="en-US" sz="5800" b="0" u="sng" dirty="0" smtClean="0">
                <a:solidFill>
                  <a:srgbClr val="7030A0"/>
                </a:solidFill>
                <a:effectLst/>
              </a:rPr>
              <a:t>:</a:t>
            </a:r>
            <a:r>
              <a:rPr lang="en-US" sz="5800" dirty="0" smtClean="0">
                <a:solidFill>
                  <a:schemeClr val="tx2">
                    <a:lumMod val="50000"/>
                  </a:schemeClr>
                </a:solidFill>
              </a:rPr>
              <a:t> </a:t>
            </a:r>
            <a:r>
              <a:rPr lang="vi-VN" sz="5800" dirty="0">
                <a:cs typeface="Times New Roman" pitchFamily="18" charset="0"/>
              </a:rPr>
              <a:t>Với tháng ngày trông đợi con dâng lên lễ mọn </a:t>
            </a:r>
            <a:r>
              <a:rPr lang="en-US" sz="5800" dirty="0" err="1" smtClean="0">
                <a:cs typeface="Times New Roman" pitchFamily="18" charset="0"/>
              </a:rPr>
              <a:t>hèn</a:t>
            </a:r>
            <a:r>
              <a:rPr lang="vi-VN" sz="5800" dirty="0" smtClean="0">
                <a:cs typeface="Times New Roman" pitchFamily="18" charset="0"/>
              </a:rPr>
              <a:t>, </a:t>
            </a:r>
            <a:r>
              <a:rPr lang="vi-VN" sz="5800" dirty="0">
                <a:cs typeface="Times New Roman" pitchFamily="18" charset="0"/>
              </a:rPr>
              <a:t>là thành tâm ăn năn thống hối, Chúa ơi Chúa ơi giúp con đổi thay. </a:t>
            </a:r>
            <a:endParaRPr lang="en-US" sz="5800" dirty="0">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7030A0"/>
                </a:solidFill>
                <a:effectLst/>
              </a:rPr>
              <a:t>**:</a:t>
            </a:r>
            <a:r>
              <a:rPr lang="en-US" sz="5600" dirty="0" smtClean="0">
                <a:solidFill>
                  <a:schemeClr val="tx2">
                    <a:lumMod val="50000"/>
                  </a:schemeClr>
                </a:solidFill>
              </a:rPr>
              <a:t> </a:t>
            </a:r>
            <a:r>
              <a:rPr lang="vi-VN" sz="5600" dirty="0" smtClean="0">
                <a:cs typeface="Times New Roman" pitchFamily="18" charset="0"/>
              </a:rPr>
              <a:t>Hướng </a:t>
            </a:r>
            <a:r>
              <a:rPr lang="vi-VN" sz="5600" dirty="0">
                <a:cs typeface="Times New Roman" pitchFamily="18" charset="0"/>
              </a:rPr>
              <a:t>trông về ngày mai, con dâng lên bánh rượu </a:t>
            </a:r>
            <a:r>
              <a:rPr lang="vi-VN" sz="5600" dirty="0" smtClean="0">
                <a:cs typeface="Times New Roman" pitchFamily="18" charset="0"/>
              </a:rPr>
              <a:t>đây</a:t>
            </a:r>
            <a:r>
              <a:rPr lang="en-US" sz="5600" dirty="0" smtClean="0">
                <a:cs typeface="Times New Roman" pitchFamily="18" charset="0"/>
              </a:rPr>
              <a:t>.</a:t>
            </a:r>
            <a:r>
              <a:rPr lang="vi-VN" sz="5600" dirty="0" smtClean="0">
                <a:cs typeface="Times New Roman" pitchFamily="18" charset="0"/>
              </a:rPr>
              <a:t> </a:t>
            </a:r>
            <a:r>
              <a:rPr lang="en-US" sz="5600" dirty="0" smtClean="0">
                <a:cs typeface="Times New Roman" pitchFamily="18" charset="0"/>
              </a:rPr>
              <a:t>T</a:t>
            </a:r>
            <a:r>
              <a:rPr lang="vi-VN" sz="5600" dirty="0" smtClean="0">
                <a:cs typeface="Times New Roman" pitchFamily="18" charset="0"/>
              </a:rPr>
              <a:t>ựa </a:t>
            </a:r>
            <a:r>
              <a:rPr lang="vi-VN" sz="5600" dirty="0">
                <a:cs typeface="Times New Roman" pitchFamily="18" charset="0"/>
              </a:rPr>
              <a:t>dòng lệ thao thức vơi đầy. Chúa ơi Chúa ơi con mong Ngài từng giây</a:t>
            </a:r>
            <a:r>
              <a:rPr lang="vi-VN" sz="5600" dirty="0" smtClean="0"/>
              <a:t>.</a:t>
            </a:r>
            <a:endParaRPr lang="en-US" sz="5600" dirty="0">
              <a:effectLst/>
            </a:endParaRPr>
          </a:p>
        </p:txBody>
      </p:sp>
    </p:spTree>
    <p:extLst>
      <p:ext uri="{BB962C8B-B14F-4D97-AF65-F5344CB8AC3E}">
        <p14:creationId xmlns:p14="http://schemas.microsoft.com/office/powerpoint/2010/main" val="2816037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u="sng" dirty="0" err="1" smtClean="0">
                <a:solidFill>
                  <a:srgbClr val="7030A0"/>
                </a:solidFill>
              </a:rPr>
              <a:t>Đk</a:t>
            </a:r>
            <a:r>
              <a:rPr lang="en-US" sz="4500" u="sng" dirty="0" smtClean="0">
                <a:solidFill>
                  <a:srgbClr val="7030A0"/>
                </a:solidFill>
                <a:effectLst/>
              </a:rPr>
              <a:t>:</a:t>
            </a:r>
            <a:r>
              <a:rPr lang="en-US" sz="4500" dirty="0" smtClean="0">
                <a:solidFill>
                  <a:schemeClr val="tx2">
                    <a:lumMod val="50000"/>
                  </a:schemeClr>
                </a:solidFill>
              </a:rPr>
              <a:t> </a:t>
            </a:r>
            <a:r>
              <a:rPr lang="vi-VN" sz="4500" dirty="0">
                <a:cs typeface="Times New Roman" pitchFamily="18" charset="0"/>
              </a:rPr>
              <a:t>Lòng thành con kính dâng lễ vật cậy trông mến tin. Chờ đợi ơn giáng sinh, Chúa Trời cứu chuộc tội khiên. Lòng thành con kính dâng lễ vật cậy trông mến tin. Chờ đợi ơn giáng sinh, Chúa Trời xuống ở cùng con</a:t>
            </a:r>
            <a:r>
              <a:rPr lang="vi-VN" sz="4500" dirty="0" smtClean="0"/>
              <a:t>.</a:t>
            </a:r>
            <a:endParaRPr lang="en-US" sz="4500" dirty="0">
              <a:effectLst/>
            </a:endParaRPr>
          </a:p>
        </p:txBody>
      </p:sp>
    </p:spTree>
    <p:extLst>
      <p:ext uri="{BB962C8B-B14F-4D97-AF65-F5344CB8AC3E}">
        <p14:creationId xmlns:p14="http://schemas.microsoft.com/office/powerpoint/2010/main" val="2181351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C00000"/>
                </a:solidFill>
              </a:rPr>
              <a:t>Xin cộng đoàn lưu ý.</a:t>
            </a:r>
          </a:p>
          <a:p>
            <a:endParaRPr lang="en-US" sz="4400">
              <a:solidFill>
                <a:srgbClr val="C00000"/>
              </a:solidFill>
            </a:endParaRPr>
          </a:p>
          <a:p>
            <a:r>
              <a:rPr lang="en-US" sz="4400" smtClean="0">
                <a:solidFill>
                  <a:srgbClr val="C00000"/>
                </a:solidFill>
              </a:rPr>
              <a:t>Để việc lên rước lễ được nghiêm trang, xin cộng đoàn hãy lần lượt đi theo thứ tự từng hàng ghế từ trên xuống dưới.</a:t>
            </a:r>
            <a:endParaRPr lang="en-US" sz="4400">
              <a:solidFill>
                <a:srgbClr val="C00000"/>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7030A0"/>
                </a:solidFill>
                <a:effectLst/>
                <a:latin typeface="+mj-lt"/>
              </a:rPr>
              <a:t>Ca </a:t>
            </a:r>
            <a:r>
              <a:rPr lang="en-US" sz="5400" b="0" dirty="0" err="1">
                <a:solidFill>
                  <a:srgbClr val="7030A0"/>
                </a:solidFill>
                <a:effectLst/>
                <a:latin typeface="+mj-lt"/>
              </a:rPr>
              <a:t>Nguyện</a:t>
            </a:r>
            <a:r>
              <a:rPr lang="en-US" sz="5400" b="0" dirty="0">
                <a:solidFill>
                  <a:srgbClr val="7030A0"/>
                </a:solidFill>
                <a:effectLst/>
                <a:latin typeface="+mj-lt"/>
              </a:rPr>
              <a:t> </a:t>
            </a:r>
            <a:r>
              <a:rPr lang="en-US" sz="5400" b="0" dirty="0" err="1">
                <a:solidFill>
                  <a:srgbClr val="7030A0"/>
                </a:solidFill>
                <a:effectLst/>
                <a:latin typeface="+mj-lt"/>
              </a:rPr>
              <a:t>Hiệp</a:t>
            </a:r>
            <a:r>
              <a:rPr lang="en-US" sz="5400" b="0" dirty="0">
                <a:solidFill>
                  <a:srgbClr val="7030A0"/>
                </a:solidFill>
                <a:effectLst/>
                <a:latin typeface="+mj-lt"/>
              </a:rPr>
              <a:t> </a:t>
            </a:r>
            <a:r>
              <a:rPr lang="en-US" sz="5400" b="0" dirty="0" err="1">
                <a:solidFill>
                  <a:srgbClr val="7030A0"/>
                </a:solidFill>
                <a:effectLst/>
                <a:latin typeface="+mj-lt"/>
              </a:rPr>
              <a:t>Lễ</a:t>
            </a:r>
            <a:r>
              <a:rPr lang="en-US" sz="6600" b="0" dirty="0">
                <a:solidFill>
                  <a:srgbClr val="7030A0"/>
                </a:solidFill>
                <a:effectLst/>
                <a:latin typeface="+mj-lt"/>
              </a:rPr>
              <a:t/>
            </a:r>
            <a:br>
              <a:rPr lang="en-US" sz="6600" b="0" dirty="0">
                <a:solidFill>
                  <a:srgbClr val="7030A0"/>
                </a:solidFill>
                <a:effectLst/>
                <a:latin typeface="+mj-lt"/>
              </a:rPr>
            </a:br>
            <a:r>
              <a:rPr lang="en-US" sz="6000" dirty="0" err="1" smtClean="0">
                <a:solidFill>
                  <a:srgbClr val="7030A0"/>
                </a:solidFill>
              </a:rPr>
              <a:t>Để</a:t>
            </a:r>
            <a:r>
              <a:rPr lang="en-US" sz="6000" dirty="0" smtClean="0">
                <a:solidFill>
                  <a:srgbClr val="7030A0"/>
                </a:solidFill>
              </a:rPr>
              <a:t> </a:t>
            </a:r>
            <a:r>
              <a:rPr lang="en-US" sz="6000" dirty="0" err="1" smtClean="0">
                <a:solidFill>
                  <a:srgbClr val="7030A0"/>
                </a:solidFill>
              </a:rPr>
              <a:t>Chúa</a:t>
            </a:r>
            <a:r>
              <a:rPr lang="en-US" sz="6000" dirty="0" smtClean="0">
                <a:solidFill>
                  <a:srgbClr val="7030A0"/>
                </a:solidFill>
              </a:rPr>
              <a:t> </a:t>
            </a:r>
            <a:r>
              <a:rPr lang="en-US" sz="6000" dirty="0" err="1" smtClean="0">
                <a:solidFill>
                  <a:srgbClr val="7030A0"/>
                </a:solidFill>
              </a:rPr>
              <a:t>Đến</a:t>
            </a:r>
            <a:r>
              <a:rPr lang="en-US" sz="6000" dirty="0" smtClean="0">
                <a:solidFill>
                  <a:srgbClr val="7030A0"/>
                </a:solidFill>
              </a:rPr>
              <a:t/>
            </a:r>
            <a:br>
              <a:rPr lang="en-US" sz="6000" dirty="0" smtClean="0">
                <a:solidFill>
                  <a:srgbClr val="7030A0"/>
                </a:solidFill>
              </a:rPr>
            </a:br>
            <a:r>
              <a:rPr lang="en-US" sz="6000" b="0" i="1" dirty="0" err="1" smtClean="0">
                <a:solidFill>
                  <a:schemeClr val="tx2">
                    <a:lumMod val="50000"/>
                  </a:schemeClr>
                </a:solidFill>
                <a:effectLst/>
                <a:latin typeface="+mj-lt"/>
              </a:rPr>
              <a:t>Nguyễn</a:t>
            </a:r>
            <a:r>
              <a:rPr lang="en-US" sz="6000" b="0" i="1" dirty="0" smtClean="0">
                <a:solidFill>
                  <a:schemeClr val="tx2">
                    <a:lumMod val="50000"/>
                  </a:schemeClr>
                </a:solidFill>
                <a:effectLst/>
                <a:latin typeface="+mj-lt"/>
              </a:rPr>
              <a:t> </a:t>
            </a:r>
            <a:r>
              <a:rPr lang="en-US" sz="6000" b="0" i="1" dirty="0" err="1" smtClean="0">
                <a:solidFill>
                  <a:schemeClr val="tx2">
                    <a:lumMod val="50000"/>
                  </a:schemeClr>
                </a:solidFill>
                <a:effectLst/>
                <a:latin typeface="+mj-lt"/>
              </a:rPr>
              <a:t>Duy</a:t>
            </a:r>
            <a:endParaRPr lang="en-US" sz="9600" b="0" i="1" dirty="0">
              <a:solidFill>
                <a:schemeClr val="tx2">
                  <a:lumMod val="50000"/>
                </a:schemeClr>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b="0" u="sng" dirty="0">
                <a:solidFill>
                  <a:srgbClr val="7030A0"/>
                </a:solidFill>
                <a:effectLst/>
              </a:rPr>
              <a:t>Tk1:</a:t>
            </a:r>
            <a:r>
              <a:rPr lang="en-US" b="0" dirty="0">
                <a:solidFill>
                  <a:schemeClr val="tx2">
                    <a:lumMod val="50000"/>
                  </a:schemeClr>
                </a:solidFill>
                <a:effectLst/>
              </a:rPr>
              <a:t> </a:t>
            </a:r>
            <a:r>
              <a:rPr lang="en-US" dirty="0" err="1" smtClean="0">
                <a:solidFill>
                  <a:schemeClr val="tx2">
                    <a:lumMod val="50000"/>
                  </a:schemeClr>
                </a:solidFill>
              </a:rPr>
              <a:t>Xin</a:t>
            </a:r>
            <a:r>
              <a:rPr lang="en-US" dirty="0" smtClean="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mở</a:t>
            </a:r>
            <a:r>
              <a:rPr lang="en-US" dirty="0">
                <a:solidFill>
                  <a:schemeClr val="tx2">
                    <a:lumMod val="50000"/>
                  </a:schemeClr>
                </a:solidFill>
              </a:rPr>
              <a:t> </a:t>
            </a:r>
            <a:r>
              <a:rPr lang="en-US" dirty="0" err="1">
                <a:solidFill>
                  <a:schemeClr val="tx2">
                    <a:lumMod val="50000"/>
                  </a:schemeClr>
                </a:solidFill>
              </a:rPr>
              <a:t>rộng</a:t>
            </a:r>
            <a:r>
              <a:rPr lang="en-US" dirty="0">
                <a:solidFill>
                  <a:schemeClr val="tx2">
                    <a:lumMod val="50000"/>
                  </a:schemeClr>
                </a:solidFill>
              </a:rPr>
              <a:t> </a:t>
            </a:r>
            <a:r>
              <a:rPr lang="en-US" dirty="0" err="1">
                <a:solidFill>
                  <a:schemeClr val="tx2">
                    <a:lumMod val="50000"/>
                  </a:schemeClr>
                </a:solidFill>
              </a:rPr>
              <a:t>chờ</a:t>
            </a:r>
            <a:r>
              <a:rPr lang="en-US" dirty="0">
                <a:solidFill>
                  <a:schemeClr val="tx2">
                    <a:lumMod val="50000"/>
                  </a:schemeClr>
                </a:solidFill>
              </a:rPr>
              <a:t> </a:t>
            </a:r>
            <a:r>
              <a:rPr lang="en-US" dirty="0" err="1">
                <a:solidFill>
                  <a:schemeClr val="tx2">
                    <a:lumMod val="50000"/>
                  </a:schemeClr>
                </a:solidFill>
              </a:rPr>
              <a:t>mong</a:t>
            </a:r>
            <a:r>
              <a:rPr lang="en-US" dirty="0">
                <a:solidFill>
                  <a:schemeClr val="tx2">
                    <a:lumMod val="50000"/>
                  </a:schemeClr>
                </a:solidFill>
              </a:rPr>
              <a:t> </a:t>
            </a:r>
            <a:r>
              <a:rPr lang="en-US" dirty="0" err="1">
                <a:solidFill>
                  <a:schemeClr val="tx2">
                    <a:lumMod val="50000"/>
                  </a:schemeClr>
                </a:solidFill>
              </a:rPr>
              <a:t>Chúa</a:t>
            </a:r>
            <a:r>
              <a:rPr lang="en-US" dirty="0">
                <a:solidFill>
                  <a:schemeClr val="tx2">
                    <a:lumMod val="50000"/>
                  </a:schemeClr>
                </a:solidFill>
              </a:rPr>
              <a:t> </a:t>
            </a:r>
            <a:r>
              <a:rPr lang="en-US" dirty="0" err="1">
                <a:solidFill>
                  <a:schemeClr val="tx2">
                    <a:lumMod val="50000"/>
                  </a:schemeClr>
                </a:solidFill>
              </a:rPr>
              <a:t>đến</a:t>
            </a:r>
            <a:r>
              <a:rPr lang="en-US" dirty="0">
                <a:solidFill>
                  <a:schemeClr val="tx2">
                    <a:lumMod val="50000"/>
                  </a:schemeClr>
                </a:solidFill>
              </a:rPr>
              <a:t>. </a:t>
            </a:r>
            <a:r>
              <a:rPr lang="en-US" dirty="0" err="1">
                <a:solidFill>
                  <a:schemeClr val="tx2">
                    <a:lumMod val="50000"/>
                  </a:schemeClr>
                </a:solidFill>
              </a:rPr>
              <a:t>Xin</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thắm</a:t>
            </a:r>
            <a:r>
              <a:rPr lang="en-US" dirty="0">
                <a:solidFill>
                  <a:schemeClr val="tx2">
                    <a:lumMod val="50000"/>
                  </a:schemeClr>
                </a:solidFill>
              </a:rPr>
              <a:t> </a:t>
            </a:r>
            <a:r>
              <a:rPr lang="en-US" dirty="0" err="1">
                <a:solidFill>
                  <a:schemeClr val="tx2">
                    <a:lumMod val="50000"/>
                  </a:schemeClr>
                </a:solidFill>
              </a:rPr>
              <a:t>nồng</a:t>
            </a:r>
            <a:r>
              <a:rPr lang="en-US" dirty="0">
                <a:solidFill>
                  <a:schemeClr val="tx2">
                    <a:lumMod val="50000"/>
                  </a:schemeClr>
                </a:solidFill>
              </a:rPr>
              <a:t> </a:t>
            </a:r>
            <a:r>
              <a:rPr lang="en-US" dirty="0" err="1">
                <a:solidFill>
                  <a:schemeClr val="tx2">
                    <a:lumMod val="50000"/>
                  </a:schemeClr>
                </a:solidFill>
              </a:rPr>
              <a:t>một</a:t>
            </a:r>
            <a:r>
              <a:rPr lang="en-US" dirty="0">
                <a:solidFill>
                  <a:schemeClr val="tx2">
                    <a:lumMod val="50000"/>
                  </a:schemeClr>
                </a:solidFill>
              </a:rPr>
              <a:t> </a:t>
            </a:r>
            <a:r>
              <a:rPr lang="en-US" dirty="0" err="1">
                <a:solidFill>
                  <a:schemeClr val="tx2">
                    <a:lumMod val="50000"/>
                  </a:schemeClr>
                </a:solidFill>
              </a:rPr>
              <a:t>tình</a:t>
            </a:r>
            <a:r>
              <a:rPr lang="en-US" dirty="0">
                <a:solidFill>
                  <a:schemeClr val="tx2">
                    <a:lumMod val="50000"/>
                  </a:schemeClr>
                </a:solidFill>
              </a:rPr>
              <a:t> </a:t>
            </a:r>
            <a:r>
              <a:rPr lang="en-US" dirty="0" err="1">
                <a:solidFill>
                  <a:schemeClr val="tx2">
                    <a:lumMod val="50000"/>
                  </a:schemeClr>
                </a:solidFill>
              </a:rPr>
              <a:t>yêu</a:t>
            </a:r>
            <a:r>
              <a:rPr lang="en-US" dirty="0">
                <a:solidFill>
                  <a:schemeClr val="tx2">
                    <a:lumMod val="50000"/>
                  </a:schemeClr>
                </a:solidFill>
              </a:rPr>
              <a:t> </a:t>
            </a:r>
            <a:r>
              <a:rPr lang="en-US" dirty="0" err="1">
                <a:solidFill>
                  <a:schemeClr val="tx2">
                    <a:lumMod val="50000"/>
                  </a:schemeClr>
                </a:solidFill>
              </a:rPr>
              <a:t>mến</a:t>
            </a:r>
            <a:r>
              <a:rPr lang="en-US" dirty="0">
                <a:solidFill>
                  <a:schemeClr val="tx2">
                    <a:lumMod val="50000"/>
                  </a:schemeClr>
                </a:solidFill>
              </a:rPr>
              <a:t>. </a:t>
            </a:r>
            <a:r>
              <a:rPr lang="en-US" dirty="0" err="1">
                <a:solidFill>
                  <a:schemeClr val="tx2">
                    <a:lumMod val="50000"/>
                  </a:schemeClr>
                </a:solidFill>
              </a:rPr>
              <a:t>Xin</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khát</a:t>
            </a:r>
            <a:r>
              <a:rPr lang="en-US" dirty="0">
                <a:solidFill>
                  <a:schemeClr val="tx2">
                    <a:lumMod val="50000"/>
                  </a:schemeClr>
                </a:solidFill>
              </a:rPr>
              <a:t> </a:t>
            </a:r>
            <a:r>
              <a:rPr lang="en-US" dirty="0" err="1">
                <a:solidFill>
                  <a:schemeClr val="tx2">
                    <a:lumMod val="50000"/>
                  </a:schemeClr>
                </a:solidFill>
              </a:rPr>
              <a:t>khao</a:t>
            </a:r>
            <a:r>
              <a:rPr lang="en-US" dirty="0">
                <a:solidFill>
                  <a:schemeClr val="tx2">
                    <a:lumMod val="50000"/>
                  </a:schemeClr>
                </a:solidFill>
              </a:rPr>
              <a:t>,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ước</a:t>
            </a:r>
            <a:r>
              <a:rPr lang="en-US" dirty="0">
                <a:solidFill>
                  <a:schemeClr val="tx2">
                    <a:lumMod val="50000"/>
                  </a:schemeClr>
                </a:solidFill>
              </a:rPr>
              <a:t> </a:t>
            </a:r>
            <a:r>
              <a:rPr lang="en-US" dirty="0" err="1">
                <a:solidFill>
                  <a:schemeClr val="tx2">
                    <a:lumMod val="50000"/>
                  </a:schemeClr>
                </a:solidFill>
              </a:rPr>
              <a:t>ao</a:t>
            </a:r>
            <a:r>
              <a:rPr lang="en-US" dirty="0">
                <a:solidFill>
                  <a:schemeClr val="tx2">
                    <a:lumMod val="50000"/>
                  </a:schemeClr>
                </a:solidFill>
              </a:rPr>
              <a:t>. </a:t>
            </a:r>
            <a:r>
              <a:rPr lang="en-US" dirty="0" err="1">
                <a:solidFill>
                  <a:schemeClr val="tx2">
                    <a:lumMod val="50000"/>
                  </a:schemeClr>
                </a:solidFill>
              </a:rPr>
              <a:t>Một</a:t>
            </a:r>
            <a:r>
              <a:rPr lang="en-US" dirty="0">
                <a:solidFill>
                  <a:schemeClr val="tx2">
                    <a:lumMod val="50000"/>
                  </a:schemeClr>
                </a:solidFill>
              </a:rPr>
              <a:t> </a:t>
            </a:r>
            <a:r>
              <a:rPr lang="en-US" dirty="0" err="1">
                <a:solidFill>
                  <a:schemeClr val="tx2">
                    <a:lumMod val="50000"/>
                  </a:schemeClr>
                </a:solidFill>
              </a:rPr>
              <a:t>thế</a:t>
            </a:r>
            <a:r>
              <a:rPr lang="en-US" dirty="0">
                <a:solidFill>
                  <a:schemeClr val="tx2">
                    <a:lumMod val="50000"/>
                  </a:schemeClr>
                </a:solidFill>
              </a:rPr>
              <a:t> </a:t>
            </a:r>
            <a:r>
              <a:rPr lang="en-US" dirty="0" err="1">
                <a:solidFill>
                  <a:schemeClr val="tx2">
                    <a:lumMod val="50000"/>
                  </a:schemeClr>
                </a:solidFill>
              </a:rPr>
              <a:t>giới</a:t>
            </a:r>
            <a:r>
              <a:rPr lang="en-US" dirty="0">
                <a:solidFill>
                  <a:schemeClr val="tx2">
                    <a:lumMod val="50000"/>
                  </a:schemeClr>
                </a:solidFill>
              </a:rPr>
              <a:t> </a:t>
            </a:r>
            <a:r>
              <a:rPr lang="en-US" dirty="0" err="1">
                <a:solidFill>
                  <a:schemeClr val="tx2">
                    <a:lumMod val="50000"/>
                  </a:schemeClr>
                </a:solidFill>
              </a:rPr>
              <a:t>sướng</a:t>
            </a:r>
            <a:r>
              <a:rPr lang="en-US" dirty="0">
                <a:solidFill>
                  <a:schemeClr val="tx2">
                    <a:lumMod val="50000"/>
                  </a:schemeClr>
                </a:solidFill>
              </a:rPr>
              <a:t> </a:t>
            </a:r>
            <a:r>
              <a:rPr lang="en-US" dirty="0" err="1">
                <a:solidFill>
                  <a:schemeClr val="tx2">
                    <a:lumMod val="50000"/>
                  </a:schemeClr>
                </a:solidFill>
              </a:rPr>
              <a:t>vui</a:t>
            </a:r>
            <a:r>
              <a:rPr lang="en-US" dirty="0">
                <a:solidFill>
                  <a:schemeClr val="tx2">
                    <a:lumMod val="50000"/>
                  </a:schemeClr>
                </a:solidFill>
              </a:rPr>
              <a:t> </a:t>
            </a:r>
            <a:r>
              <a:rPr lang="en-US" dirty="0" err="1">
                <a:solidFill>
                  <a:schemeClr val="tx2">
                    <a:lumMod val="50000"/>
                  </a:schemeClr>
                </a:solidFill>
              </a:rPr>
              <a:t>dạt</a:t>
            </a:r>
            <a:r>
              <a:rPr lang="en-US" dirty="0">
                <a:solidFill>
                  <a:schemeClr val="tx2">
                    <a:lumMod val="50000"/>
                  </a:schemeClr>
                </a:solidFill>
              </a:rPr>
              <a:t> </a:t>
            </a:r>
            <a:r>
              <a:rPr lang="en-US" dirty="0" err="1">
                <a:solidFill>
                  <a:schemeClr val="tx2">
                    <a:lumMod val="50000"/>
                  </a:schemeClr>
                </a:solidFill>
              </a:rPr>
              <a:t>dào</a:t>
            </a:r>
            <a:r>
              <a:rPr lang="en-US" dirty="0">
                <a:solidFill>
                  <a:schemeClr val="tx2">
                    <a:lumMod val="50000"/>
                  </a:schemeClr>
                </a:solidFill>
              </a:rPr>
              <a:t>, </a:t>
            </a:r>
            <a:r>
              <a:rPr lang="en-US" dirty="0" err="1">
                <a:solidFill>
                  <a:schemeClr val="tx2">
                    <a:lumMod val="50000"/>
                  </a:schemeClr>
                </a:solidFill>
              </a:rPr>
              <a:t>một</a:t>
            </a:r>
            <a:r>
              <a:rPr lang="en-US" dirty="0">
                <a:solidFill>
                  <a:schemeClr val="tx2">
                    <a:lumMod val="50000"/>
                  </a:schemeClr>
                </a:solidFill>
              </a:rPr>
              <a:t> </a:t>
            </a:r>
            <a:r>
              <a:rPr lang="en-US" dirty="0" err="1">
                <a:solidFill>
                  <a:schemeClr val="tx2">
                    <a:lumMod val="50000"/>
                  </a:schemeClr>
                </a:solidFill>
              </a:rPr>
              <a:t>thế</a:t>
            </a:r>
            <a:r>
              <a:rPr lang="en-US" dirty="0">
                <a:solidFill>
                  <a:schemeClr val="tx2">
                    <a:lumMod val="50000"/>
                  </a:schemeClr>
                </a:solidFill>
              </a:rPr>
              <a:t> </a:t>
            </a:r>
            <a:r>
              <a:rPr lang="en-US" dirty="0" err="1">
                <a:solidFill>
                  <a:schemeClr val="tx2">
                    <a:lumMod val="50000"/>
                  </a:schemeClr>
                </a:solidFill>
              </a:rPr>
              <a:t>giới</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còn</a:t>
            </a:r>
            <a:r>
              <a:rPr lang="en-US" dirty="0">
                <a:solidFill>
                  <a:schemeClr val="tx2">
                    <a:lumMod val="50000"/>
                  </a:schemeClr>
                </a:solidFill>
              </a:rPr>
              <a:t> </a:t>
            </a:r>
            <a:r>
              <a:rPr lang="en-US" dirty="0" err="1">
                <a:solidFill>
                  <a:schemeClr val="tx2">
                    <a:lumMod val="50000"/>
                  </a:schemeClr>
                </a:solidFill>
              </a:rPr>
              <a:t>khổ</a:t>
            </a:r>
            <a:r>
              <a:rPr lang="en-US" dirty="0">
                <a:solidFill>
                  <a:schemeClr val="tx2">
                    <a:lumMod val="50000"/>
                  </a:schemeClr>
                </a:solidFill>
              </a:rPr>
              <a:t> </a:t>
            </a:r>
            <a:r>
              <a:rPr lang="en-US" dirty="0" err="1" smtClean="0">
                <a:solidFill>
                  <a:schemeClr val="tx2">
                    <a:lumMod val="50000"/>
                  </a:schemeClr>
                </a:solidFill>
              </a:rPr>
              <a:t>đau</a:t>
            </a:r>
            <a:r>
              <a:rPr lang="en-US" dirty="0" smtClean="0">
                <a:solidFill>
                  <a:schemeClr val="tx2">
                    <a:lumMod val="50000"/>
                  </a:schemeClr>
                </a:solidFill>
              </a:rPr>
              <a:t>.</a:t>
            </a:r>
            <a:r>
              <a:rPr lang="vi-VN" dirty="0" smtClean="0">
                <a:solidFill>
                  <a:schemeClr val="tx2">
                    <a:lumMod val="50000"/>
                  </a:schemeClr>
                </a:solidFill>
              </a:rPr>
              <a:t> </a:t>
            </a:r>
            <a:endParaRPr lang="vi-VN" b="0" dirty="0">
              <a:solidFill>
                <a:schemeClr val="tx2">
                  <a:lumMod val="50000"/>
                </a:schemeClr>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7030A0"/>
                </a:solidFill>
                <a:effectLst/>
              </a:rPr>
              <a:t>Đk</a:t>
            </a:r>
            <a:r>
              <a:rPr lang="en-US" sz="6000" b="0" u="sng" dirty="0">
                <a:solidFill>
                  <a:srgbClr val="7030A0"/>
                </a:solidFill>
                <a:effectLst/>
              </a:rPr>
              <a:t>:</a:t>
            </a:r>
            <a:r>
              <a:rPr lang="en-US" sz="6000" b="0" dirty="0">
                <a:solidFill>
                  <a:schemeClr val="tx2">
                    <a:lumMod val="50000"/>
                  </a:schemeClr>
                </a:solidFill>
                <a:effectLst/>
              </a:rPr>
              <a:t> </a:t>
            </a:r>
            <a:r>
              <a:rPr lang="en-US" sz="5800" dirty="0" err="1">
                <a:solidFill>
                  <a:schemeClr val="tx2">
                    <a:lumMod val="50000"/>
                  </a:schemeClr>
                </a:solidFill>
              </a:rPr>
              <a:t>Để</a:t>
            </a:r>
            <a:r>
              <a:rPr lang="en-US" sz="5800" dirty="0">
                <a:solidFill>
                  <a:schemeClr val="tx2">
                    <a:lumMod val="50000"/>
                  </a:schemeClr>
                </a:solidFill>
              </a:rPr>
              <a:t> </a:t>
            </a:r>
            <a:r>
              <a:rPr lang="en-US" sz="5800" dirty="0" err="1">
                <a:solidFill>
                  <a:schemeClr val="tx2">
                    <a:lumMod val="50000"/>
                  </a:schemeClr>
                </a:solidFill>
              </a:rPr>
              <a:t>Chúa</a:t>
            </a:r>
            <a:r>
              <a:rPr lang="en-US" sz="5800" dirty="0">
                <a:solidFill>
                  <a:schemeClr val="tx2">
                    <a:lumMod val="50000"/>
                  </a:schemeClr>
                </a:solidFill>
              </a:rPr>
              <a:t> </a:t>
            </a:r>
            <a:r>
              <a:rPr lang="en-US" sz="5800" dirty="0" err="1">
                <a:solidFill>
                  <a:schemeClr val="tx2">
                    <a:lumMod val="50000"/>
                  </a:schemeClr>
                </a:solidFill>
              </a:rPr>
              <a:t>đến</a:t>
            </a:r>
            <a:r>
              <a:rPr lang="en-US" sz="5800" dirty="0">
                <a:solidFill>
                  <a:schemeClr val="tx2">
                    <a:lumMod val="50000"/>
                  </a:schemeClr>
                </a:solidFill>
              </a:rPr>
              <a:t> </a:t>
            </a:r>
            <a:r>
              <a:rPr lang="en-US" sz="5800" dirty="0" err="1">
                <a:solidFill>
                  <a:schemeClr val="tx2">
                    <a:lumMod val="50000"/>
                  </a:schemeClr>
                </a:solidFill>
              </a:rPr>
              <a:t>trong</a:t>
            </a:r>
            <a:r>
              <a:rPr lang="en-US" sz="5800" dirty="0">
                <a:solidFill>
                  <a:schemeClr val="tx2">
                    <a:lumMod val="50000"/>
                  </a:schemeClr>
                </a:solidFill>
              </a:rPr>
              <a:t> </a:t>
            </a:r>
            <a:r>
              <a:rPr lang="en-US" sz="5800" dirty="0" err="1">
                <a:solidFill>
                  <a:schemeClr val="tx2">
                    <a:lumMod val="50000"/>
                  </a:schemeClr>
                </a:solidFill>
              </a:rPr>
              <a:t>cuộc</a:t>
            </a:r>
            <a:r>
              <a:rPr lang="en-US" sz="5800" dirty="0">
                <a:solidFill>
                  <a:schemeClr val="tx2">
                    <a:lumMod val="50000"/>
                  </a:schemeClr>
                </a:solidFill>
              </a:rPr>
              <a:t> </a:t>
            </a:r>
            <a:r>
              <a:rPr lang="en-US" sz="5800" dirty="0" err="1">
                <a:solidFill>
                  <a:schemeClr val="tx2">
                    <a:lumMod val="50000"/>
                  </a:schemeClr>
                </a:solidFill>
              </a:rPr>
              <a:t>đời</a:t>
            </a:r>
            <a:r>
              <a:rPr lang="en-US" sz="5800" dirty="0">
                <a:solidFill>
                  <a:schemeClr val="tx2">
                    <a:lumMod val="50000"/>
                  </a:schemeClr>
                </a:solidFill>
              </a:rPr>
              <a:t>, </a:t>
            </a:r>
            <a:r>
              <a:rPr lang="en-US" sz="5800" dirty="0" err="1">
                <a:solidFill>
                  <a:schemeClr val="tx2">
                    <a:lumMod val="50000"/>
                  </a:schemeClr>
                </a:solidFill>
              </a:rPr>
              <a:t>để</a:t>
            </a:r>
            <a:r>
              <a:rPr lang="en-US" sz="5800" dirty="0">
                <a:solidFill>
                  <a:schemeClr val="tx2">
                    <a:lumMod val="50000"/>
                  </a:schemeClr>
                </a:solidFill>
              </a:rPr>
              <a:t> </a:t>
            </a:r>
            <a:r>
              <a:rPr lang="en-US" sz="5800" dirty="0" err="1">
                <a:solidFill>
                  <a:schemeClr val="tx2">
                    <a:lumMod val="50000"/>
                  </a:schemeClr>
                </a:solidFill>
              </a:rPr>
              <a:t>Chúa</a:t>
            </a:r>
            <a:r>
              <a:rPr lang="en-US" sz="5800" dirty="0">
                <a:solidFill>
                  <a:schemeClr val="tx2">
                    <a:lumMod val="50000"/>
                  </a:schemeClr>
                </a:solidFill>
              </a:rPr>
              <a:t> </a:t>
            </a:r>
            <a:r>
              <a:rPr lang="en-US" sz="5800" dirty="0" err="1">
                <a:solidFill>
                  <a:schemeClr val="tx2">
                    <a:lumMod val="50000"/>
                  </a:schemeClr>
                </a:solidFill>
              </a:rPr>
              <a:t>đến</a:t>
            </a:r>
            <a:r>
              <a:rPr lang="en-US" sz="5800" dirty="0">
                <a:solidFill>
                  <a:schemeClr val="tx2">
                    <a:lumMod val="50000"/>
                  </a:schemeClr>
                </a:solidFill>
              </a:rPr>
              <a:t> </a:t>
            </a:r>
            <a:r>
              <a:rPr lang="en-US" sz="5800" dirty="0" err="1">
                <a:solidFill>
                  <a:schemeClr val="tx2">
                    <a:lumMod val="50000"/>
                  </a:schemeClr>
                </a:solidFill>
              </a:rPr>
              <a:t>mang</a:t>
            </a:r>
            <a:r>
              <a:rPr lang="en-US" sz="5800" dirty="0">
                <a:solidFill>
                  <a:schemeClr val="tx2">
                    <a:lumMod val="50000"/>
                  </a:schemeClr>
                </a:solidFill>
              </a:rPr>
              <a:t> </a:t>
            </a:r>
            <a:r>
              <a:rPr lang="en-US" sz="5800" dirty="0" err="1">
                <a:solidFill>
                  <a:schemeClr val="tx2">
                    <a:lumMod val="50000"/>
                  </a:schemeClr>
                </a:solidFill>
              </a:rPr>
              <a:t>ơn</a:t>
            </a:r>
            <a:r>
              <a:rPr lang="en-US" sz="5800" dirty="0">
                <a:solidFill>
                  <a:schemeClr val="tx2">
                    <a:lumMod val="50000"/>
                  </a:schemeClr>
                </a:solidFill>
              </a:rPr>
              <a:t> </a:t>
            </a:r>
            <a:r>
              <a:rPr lang="en-US" sz="5800" dirty="0" err="1">
                <a:solidFill>
                  <a:schemeClr val="tx2">
                    <a:lumMod val="50000"/>
                  </a:schemeClr>
                </a:solidFill>
              </a:rPr>
              <a:t>Trời</a:t>
            </a:r>
            <a:r>
              <a:rPr lang="en-US" sz="5800" dirty="0">
                <a:solidFill>
                  <a:schemeClr val="tx2">
                    <a:lumMod val="50000"/>
                  </a:schemeClr>
                </a:solidFill>
              </a:rPr>
              <a:t>. </a:t>
            </a:r>
            <a:r>
              <a:rPr lang="en-US" sz="5800" dirty="0" err="1">
                <a:solidFill>
                  <a:schemeClr val="tx2">
                    <a:lumMod val="50000"/>
                  </a:schemeClr>
                </a:solidFill>
              </a:rPr>
              <a:t>Nguồn</a:t>
            </a:r>
            <a:r>
              <a:rPr lang="en-US" sz="5800" dirty="0">
                <a:solidFill>
                  <a:schemeClr val="tx2">
                    <a:lumMod val="50000"/>
                  </a:schemeClr>
                </a:solidFill>
              </a:rPr>
              <a:t> </a:t>
            </a:r>
            <a:r>
              <a:rPr lang="en-US" sz="5800" dirty="0" err="1">
                <a:solidFill>
                  <a:schemeClr val="tx2">
                    <a:lumMod val="50000"/>
                  </a:schemeClr>
                </a:solidFill>
              </a:rPr>
              <a:t>hạnh</a:t>
            </a:r>
            <a:r>
              <a:rPr lang="en-US" sz="5800" dirty="0">
                <a:solidFill>
                  <a:schemeClr val="tx2">
                    <a:lumMod val="50000"/>
                  </a:schemeClr>
                </a:solidFill>
              </a:rPr>
              <a:t> </a:t>
            </a:r>
            <a:r>
              <a:rPr lang="en-US" sz="5800" dirty="0" err="1">
                <a:solidFill>
                  <a:schemeClr val="tx2">
                    <a:lumMod val="50000"/>
                  </a:schemeClr>
                </a:solidFill>
              </a:rPr>
              <a:t>phúc</a:t>
            </a:r>
            <a:r>
              <a:rPr lang="en-US" sz="5800" dirty="0">
                <a:solidFill>
                  <a:schemeClr val="tx2">
                    <a:lumMod val="50000"/>
                  </a:schemeClr>
                </a:solidFill>
              </a:rPr>
              <a:t> </a:t>
            </a:r>
            <a:r>
              <a:rPr lang="en-US" sz="5800" dirty="0" err="1">
                <a:solidFill>
                  <a:schemeClr val="tx2">
                    <a:lumMod val="50000"/>
                  </a:schemeClr>
                </a:solidFill>
              </a:rPr>
              <a:t>cho</a:t>
            </a:r>
            <a:r>
              <a:rPr lang="en-US" sz="5800" dirty="0">
                <a:solidFill>
                  <a:schemeClr val="tx2">
                    <a:lumMod val="50000"/>
                  </a:schemeClr>
                </a:solidFill>
              </a:rPr>
              <a:t> con </a:t>
            </a:r>
            <a:r>
              <a:rPr lang="en-US" sz="5800" dirty="0" err="1">
                <a:solidFill>
                  <a:schemeClr val="tx2">
                    <a:lumMod val="50000"/>
                  </a:schemeClr>
                </a:solidFill>
              </a:rPr>
              <a:t>người</a:t>
            </a:r>
            <a:r>
              <a:rPr lang="en-US" sz="5800" dirty="0">
                <a:solidFill>
                  <a:schemeClr val="tx2">
                    <a:lumMod val="50000"/>
                  </a:schemeClr>
                </a:solidFill>
              </a:rPr>
              <a:t>. </a:t>
            </a:r>
            <a:r>
              <a:rPr lang="en-US" sz="5800" dirty="0" err="1">
                <a:solidFill>
                  <a:schemeClr val="tx2">
                    <a:lumMod val="50000"/>
                  </a:schemeClr>
                </a:solidFill>
              </a:rPr>
              <a:t>Mùa</a:t>
            </a:r>
            <a:r>
              <a:rPr lang="en-US" sz="5800" dirty="0">
                <a:solidFill>
                  <a:schemeClr val="tx2">
                    <a:lumMod val="50000"/>
                  </a:schemeClr>
                </a:solidFill>
              </a:rPr>
              <a:t> </a:t>
            </a:r>
            <a:r>
              <a:rPr lang="en-US" sz="5800" dirty="0" err="1">
                <a:solidFill>
                  <a:schemeClr val="tx2">
                    <a:lumMod val="50000"/>
                  </a:schemeClr>
                </a:solidFill>
              </a:rPr>
              <a:t>cứu</a:t>
            </a:r>
            <a:r>
              <a:rPr lang="en-US" sz="5800" dirty="0">
                <a:solidFill>
                  <a:schemeClr val="tx2">
                    <a:lumMod val="50000"/>
                  </a:schemeClr>
                </a:solidFill>
              </a:rPr>
              <a:t> </a:t>
            </a:r>
            <a:r>
              <a:rPr lang="en-US" sz="5800" dirty="0" err="1">
                <a:solidFill>
                  <a:schemeClr val="tx2">
                    <a:lumMod val="50000"/>
                  </a:schemeClr>
                </a:solidFill>
              </a:rPr>
              <a:t>rỗi</a:t>
            </a:r>
            <a:r>
              <a:rPr lang="en-US" sz="5800" dirty="0">
                <a:solidFill>
                  <a:schemeClr val="tx2">
                    <a:lumMod val="50000"/>
                  </a:schemeClr>
                </a:solidFill>
              </a:rPr>
              <a:t> </a:t>
            </a:r>
            <a:r>
              <a:rPr lang="en-US" sz="5800" dirty="0" err="1">
                <a:solidFill>
                  <a:schemeClr val="tx2">
                    <a:lumMod val="50000"/>
                  </a:schemeClr>
                </a:solidFill>
              </a:rPr>
              <a:t>cho</a:t>
            </a:r>
            <a:r>
              <a:rPr lang="en-US" sz="5800" dirty="0">
                <a:solidFill>
                  <a:schemeClr val="tx2">
                    <a:lumMod val="50000"/>
                  </a:schemeClr>
                </a:solidFill>
              </a:rPr>
              <a:t> </a:t>
            </a:r>
            <a:r>
              <a:rPr lang="en-US" sz="5800" dirty="0" err="1">
                <a:solidFill>
                  <a:schemeClr val="tx2">
                    <a:lumMod val="50000"/>
                  </a:schemeClr>
                </a:solidFill>
              </a:rPr>
              <a:t>mọi</a:t>
            </a:r>
            <a:r>
              <a:rPr lang="en-US" sz="5800" dirty="0">
                <a:solidFill>
                  <a:schemeClr val="tx2">
                    <a:lumMod val="50000"/>
                  </a:schemeClr>
                </a:solidFill>
              </a:rPr>
              <a:t> </a:t>
            </a:r>
            <a:r>
              <a:rPr lang="en-US" sz="5800" dirty="0" err="1">
                <a:solidFill>
                  <a:schemeClr val="tx2">
                    <a:lumMod val="50000"/>
                  </a:schemeClr>
                </a:solidFill>
              </a:rPr>
              <a:t>nơi</a:t>
            </a:r>
            <a:r>
              <a:rPr lang="en-US" sz="5800" dirty="0">
                <a:solidFill>
                  <a:schemeClr val="tx2">
                    <a:lumMod val="50000"/>
                  </a:schemeClr>
                </a:solidFill>
              </a:rPr>
              <a:t>.</a:t>
            </a:r>
            <a:endParaRPr lang="en-US" sz="5800" b="0" dirty="0">
              <a:solidFill>
                <a:schemeClr val="tx2">
                  <a:lumMod val="50000"/>
                </a:schemeClr>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b="0" u="sng" dirty="0" smtClean="0">
                <a:solidFill>
                  <a:srgbClr val="7030A0"/>
                </a:solidFill>
                <a:effectLst/>
              </a:rPr>
              <a:t>Tk2:</a:t>
            </a:r>
            <a:r>
              <a:rPr lang="en-US" b="0" dirty="0" smtClean="0">
                <a:solidFill>
                  <a:schemeClr val="tx2">
                    <a:lumMod val="50000"/>
                  </a:schemeClr>
                </a:solidFill>
                <a:effectLst/>
              </a:rPr>
              <a:t> </a:t>
            </a:r>
            <a:r>
              <a:rPr lang="en-US" dirty="0" err="1">
                <a:solidFill>
                  <a:schemeClr val="tx2">
                    <a:lumMod val="50000"/>
                  </a:schemeClr>
                </a:solidFill>
              </a:rPr>
              <a:t>Xin</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oán</a:t>
            </a:r>
            <a:r>
              <a:rPr lang="en-US" dirty="0">
                <a:solidFill>
                  <a:schemeClr val="tx2">
                    <a:lumMod val="50000"/>
                  </a:schemeClr>
                </a:solidFill>
              </a:rPr>
              <a:t> </a:t>
            </a:r>
            <a:r>
              <a:rPr lang="en-US" dirty="0" err="1">
                <a:solidFill>
                  <a:schemeClr val="tx2">
                    <a:lumMod val="50000"/>
                  </a:schemeClr>
                </a:solidFill>
              </a:rPr>
              <a:t>hờn</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ghen</a:t>
            </a:r>
            <a:r>
              <a:rPr lang="en-US" dirty="0">
                <a:solidFill>
                  <a:schemeClr val="tx2">
                    <a:lumMod val="50000"/>
                  </a:schemeClr>
                </a:solidFill>
              </a:rPr>
              <a:t> </a:t>
            </a:r>
            <a:r>
              <a:rPr lang="en-US" dirty="0" err="1">
                <a:solidFill>
                  <a:schemeClr val="tx2">
                    <a:lumMod val="50000"/>
                  </a:schemeClr>
                </a:solidFill>
              </a:rPr>
              <a:t>ghét</a:t>
            </a:r>
            <a:r>
              <a:rPr lang="en-US" dirty="0">
                <a:solidFill>
                  <a:schemeClr val="tx2">
                    <a:lumMod val="50000"/>
                  </a:schemeClr>
                </a:solidFill>
              </a:rPr>
              <a:t>. </a:t>
            </a:r>
            <a:r>
              <a:rPr lang="en-US" dirty="0" err="1">
                <a:solidFill>
                  <a:schemeClr val="tx2">
                    <a:lumMod val="50000"/>
                  </a:schemeClr>
                </a:solidFill>
              </a:rPr>
              <a:t>Xin</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quảng</a:t>
            </a:r>
            <a:r>
              <a:rPr lang="en-US" dirty="0">
                <a:solidFill>
                  <a:schemeClr val="tx2">
                    <a:lumMod val="50000"/>
                  </a:schemeClr>
                </a:solidFill>
              </a:rPr>
              <a:t> </a:t>
            </a:r>
            <a:r>
              <a:rPr lang="en-US" dirty="0" err="1">
                <a:solidFill>
                  <a:schemeClr val="tx2">
                    <a:lumMod val="50000"/>
                  </a:schemeClr>
                </a:solidFill>
              </a:rPr>
              <a:t>đại</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tha</a:t>
            </a:r>
            <a:r>
              <a:rPr lang="en-US" dirty="0">
                <a:solidFill>
                  <a:schemeClr val="tx2">
                    <a:lumMod val="50000"/>
                  </a:schemeClr>
                </a:solidFill>
              </a:rPr>
              <a:t> </a:t>
            </a:r>
            <a:r>
              <a:rPr lang="en-US" dirty="0" err="1">
                <a:solidFill>
                  <a:schemeClr val="tx2">
                    <a:lumMod val="50000"/>
                  </a:schemeClr>
                </a:solidFill>
              </a:rPr>
              <a:t>thứ</a:t>
            </a:r>
            <a:r>
              <a:rPr lang="en-US" dirty="0">
                <a:solidFill>
                  <a:schemeClr val="tx2">
                    <a:lumMod val="50000"/>
                  </a:schemeClr>
                </a:solidFill>
              </a:rPr>
              <a:t>. </a:t>
            </a:r>
            <a:r>
              <a:rPr lang="en-US" dirty="0" err="1">
                <a:solidFill>
                  <a:schemeClr val="tx2">
                    <a:lumMod val="50000"/>
                  </a:schemeClr>
                </a:solidFill>
              </a:rPr>
              <a:t>Xin</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yêu</a:t>
            </a:r>
            <a:r>
              <a:rPr lang="en-US" dirty="0">
                <a:solidFill>
                  <a:schemeClr val="tx2">
                    <a:lumMod val="50000"/>
                  </a:schemeClr>
                </a:solidFill>
              </a:rPr>
              <a:t> </a:t>
            </a:r>
            <a:r>
              <a:rPr lang="en-US" dirty="0" err="1">
                <a:solidFill>
                  <a:schemeClr val="tx2">
                    <a:lumMod val="50000"/>
                  </a:schemeClr>
                </a:solidFill>
              </a:rPr>
              <a:t>mến</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yêu</a:t>
            </a:r>
            <a:r>
              <a:rPr lang="en-US" dirty="0">
                <a:solidFill>
                  <a:schemeClr val="tx2">
                    <a:lumMod val="50000"/>
                  </a:schemeClr>
                </a:solidFill>
              </a:rPr>
              <a:t> </a:t>
            </a:r>
            <a:r>
              <a:rPr lang="en-US" dirty="0" err="1">
                <a:solidFill>
                  <a:schemeClr val="tx2">
                    <a:lumMod val="50000"/>
                  </a:schemeClr>
                </a:solidFill>
              </a:rPr>
              <a:t>suốt</a:t>
            </a:r>
            <a:r>
              <a:rPr lang="en-US" dirty="0">
                <a:solidFill>
                  <a:schemeClr val="tx2">
                    <a:lumMod val="50000"/>
                  </a:schemeClr>
                </a:solidFill>
              </a:rPr>
              <a:t> </a:t>
            </a:r>
            <a:r>
              <a:rPr lang="en-US" dirty="0" err="1">
                <a:solidFill>
                  <a:schemeClr val="tx2">
                    <a:lumMod val="50000"/>
                  </a:schemeClr>
                </a:solidFill>
              </a:rPr>
              <a:t>đời</a:t>
            </a:r>
            <a:r>
              <a:rPr lang="en-US" dirty="0">
                <a:solidFill>
                  <a:schemeClr val="tx2">
                    <a:lumMod val="50000"/>
                  </a:schemeClr>
                </a:solidFill>
              </a:rPr>
              <a:t>. </a:t>
            </a:r>
            <a:r>
              <a:rPr lang="en-US" dirty="0" err="1">
                <a:solidFill>
                  <a:schemeClr val="tx2">
                    <a:lumMod val="50000"/>
                  </a:schemeClr>
                </a:solidFill>
              </a:rPr>
              <a:t>Chỉ</a:t>
            </a:r>
            <a:r>
              <a:rPr lang="en-US" dirty="0">
                <a:solidFill>
                  <a:schemeClr val="tx2">
                    <a:lumMod val="50000"/>
                  </a:schemeClr>
                </a:solidFill>
              </a:rPr>
              <a:t> </a:t>
            </a:r>
            <a:r>
              <a:rPr lang="en-US" dirty="0" err="1">
                <a:solidFill>
                  <a:schemeClr val="tx2">
                    <a:lumMod val="50000"/>
                  </a:schemeClr>
                </a:solidFill>
              </a:rPr>
              <a:t>biết</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hiến</a:t>
            </a:r>
            <a:r>
              <a:rPr lang="en-US" dirty="0">
                <a:solidFill>
                  <a:schemeClr val="tx2">
                    <a:lumMod val="50000"/>
                  </a:schemeClr>
                </a:solidFill>
              </a:rPr>
              <a:t> </a:t>
            </a:r>
            <a:r>
              <a:rPr lang="en-US" dirty="0" err="1">
                <a:solidFill>
                  <a:schemeClr val="tx2">
                    <a:lumMod val="50000"/>
                  </a:schemeClr>
                </a:solidFill>
              </a:rPr>
              <a:t>dâng</a:t>
            </a:r>
            <a:r>
              <a:rPr lang="en-US" dirty="0">
                <a:solidFill>
                  <a:schemeClr val="tx2">
                    <a:lumMod val="50000"/>
                  </a:schemeClr>
                </a:solidFill>
              </a:rPr>
              <a:t> </a:t>
            </a:r>
            <a:r>
              <a:rPr lang="en-US" dirty="0" err="1">
                <a:solidFill>
                  <a:schemeClr val="tx2">
                    <a:lumMod val="50000"/>
                  </a:schemeClr>
                </a:solidFill>
              </a:rPr>
              <a:t>phục</a:t>
            </a:r>
            <a:r>
              <a:rPr lang="en-US" dirty="0">
                <a:solidFill>
                  <a:schemeClr val="tx2">
                    <a:lumMod val="50000"/>
                  </a:schemeClr>
                </a:solidFill>
              </a:rPr>
              <a:t> </a:t>
            </a:r>
            <a:r>
              <a:rPr lang="en-US" dirty="0" err="1">
                <a:solidFill>
                  <a:schemeClr val="tx2">
                    <a:lumMod val="50000"/>
                  </a:schemeClr>
                </a:solidFill>
              </a:rPr>
              <a:t>vụ</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hướng</a:t>
            </a:r>
            <a:r>
              <a:rPr lang="en-US" dirty="0">
                <a:solidFill>
                  <a:schemeClr val="tx2">
                    <a:lumMod val="50000"/>
                  </a:schemeClr>
                </a:solidFill>
              </a:rPr>
              <a:t> </a:t>
            </a:r>
            <a:r>
              <a:rPr lang="en-US" dirty="0" err="1">
                <a:solidFill>
                  <a:schemeClr val="tx2">
                    <a:lumMod val="50000"/>
                  </a:schemeClr>
                </a:solidFill>
              </a:rPr>
              <a:t>đến</a:t>
            </a:r>
            <a:r>
              <a:rPr lang="en-US" dirty="0">
                <a:solidFill>
                  <a:schemeClr val="tx2">
                    <a:lumMod val="50000"/>
                  </a:schemeClr>
                </a:solidFill>
              </a:rPr>
              <a:t> </a:t>
            </a:r>
            <a:r>
              <a:rPr lang="en-US" dirty="0" err="1">
                <a:solidFill>
                  <a:schemeClr val="tx2">
                    <a:lumMod val="50000"/>
                  </a:schemeClr>
                </a:solidFill>
              </a:rPr>
              <a:t>ân</a:t>
            </a:r>
            <a:r>
              <a:rPr lang="en-US" dirty="0">
                <a:solidFill>
                  <a:schemeClr val="tx2">
                    <a:lumMod val="50000"/>
                  </a:schemeClr>
                </a:solidFill>
              </a:rPr>
              <a:t> </a:t>
            </a:r>
            <a:r>
              <a:rPr lang="en-US" dirty="0" err="1">
                <a:solidFill>
                  <a:schemeClr val="tx2">
                    <a:lumMod val="50000"/>
                  </a:schemeClr>
                </a:solidFill>
              </a:rPr>
              <a:t>tình</a:t>
            </a:r>
            <a:r>
              <a:rPr lang="en-US" dirty="0">
                <a:solidFill>
                  <a:schemeClr val="tx2">
                    <a:lumMod val="50000"/>
                  </a:schemeClr>
                </a:solidFill>
              </a:rPr>
              <a:t> </a:t>
            </a:r>
            <a:r>
              <a:rPr lang="en-US" dirty="0" err="1">
                <a:solidFill>
                  <a:schemeClr val="tx2">
                    <a:lumMod val="50000"/>
                  </a:schemeClr>
                </a:solidFill>
              </a:rPr>
              <a:t>trời</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a:t>
            </a:r>
            <a:endParaRPr lang="vi-VN" b="0" dirty="0">
              <a:solidFill>
                <a:schemeClr val="tx2">
                  <a:lumMod val="50000"/>
                </a:schemeClr>
              </a:solidFill>
              <a:effectLst/>
            </a:endParaRPr>
          </a:p>
        </p:txBody>
      </p:sp>
    </p:spTree>
    <p:extLst>
      <p:ext uri="{BB962C8B-B14F-4D97-AF65-F5344CB8AC3E}">
        <p14:creationId xmlns:p14="http://schemas.microsoft.com/office/powerpoint/2010/main" val="124803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mừng 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873940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7030A0"/>
                </a:solidFill>
                <a:effectLst/>
              </a:rPr>
              <a:t>Đk</a:t>
            </a:r>
            <a:r>
              <a:rPr lang="en-US" sz="6000" b="0" u="sng" dirty="0">
                <a:solidFill>
                  <a:srgbClr val="7030A0"/>
                </a:solidFill>
                <a:effectLst/>
              </a:rPr>
              <a:t>:</a:t>
            </a:r>
            <a:r>
              <a:rPr lang="en-US" sz="6000" b="0" dirty="0">
                <a:solidFill>
                  <a:schemeClr val="tx2">
                    <a:lumMod val="50000"/>
                  </a:schemeClr>
                </a:solidFill>
                <a:effectLst/>
              </a:rPr>
              <a:t> </a:t>
            </a:r>
            <a:r>
              <a:rPr lang="en-US" sz="5800" dirty="0" err="1">
                <a:solidFill>
                  <a:schemeClr val="tx2">
                    <a:lumMod val="50000"/>
                  </a:schemeClr>
                </a:solidFill>
              </a:rPr>
              <a:t>Để</a:t>
            </a:r>
            <a:r>
              <a:rPr lang="en-US" sz="5800" dirty="0">
                <a:solidFill>
                  <a:schemeClr val="tx2">
                    <a:lumMod val="50000"/>
                  </a:schemeClr>
                </a:solidFill>
              </a:rPr>
              <a:t> </a:t>
            </a:r>
            <a:r>
              <a:rPr lang="en-US" sz="5800" dirty="0" err="1">
                <a:solidFill>
                  <a:schemeClr val="tx2">
                    <a:lumMod val="50000"/>
                  </a:schemeClr>
                </a:solidFill>
              </a:rPr>
              <a:t>Chúa</a:t>
            </a:r>
            <a:r>
              <a:rPr lang="en-US" sz="5800" dirty="0">
                <a:solidFill>
                  <a:schemeClr val="tx2">
                    <a:lumMod val="50000"/>
                  </a:schemeClr>
                </a:solidFill>
              </a:rPr>
              <a:t> </a:t>
            </a:r>
            <a:r>
              <a:rPr lang="en-US" sz="5800" dirty="0" err="1">
                <a:solidFill>
                  <a:schemeClr val="tx2">
                    <a:lumMod val="50000"/>
                  </a:schemeClr>
                </a:solidFill>
              </a:rPr>
              <a:t>đến</a:t>
            </a:r>
            <a:r>
              <a:rPr lang="en-US" sz="5800" dirty="0">
                <a:solidFill>
                  <a:schemeClr val="tx2">
                    <a:lumMod val="50000"/>
                  </a:schemeClr>
                </a:solidFill>
              </a:rPr>
              <a:t> </a:t>
            </a:r>
            <a:r>
              <a:rPr lang="en-US" sz="5800" dirty="0" err="1">
                <a:solidFill>
                  <a:schemeClr val="tx2">
                    <a:lumMod val="50000"/>
                  </a:schemeClr>
                </a:solidFill>
              </a:rPr>
              <a:t>trong</a:t>
            </a:r>
            <a:r>
              <a:rPr lang="en-US" sz="5800" dirty="0">
                <a:solidFill>
                  <a:schemeClr val="tx2">
                    <a:lumMod val="50000"/>
                  </a:schemeClr>
                </a:solidFill>
              </a:rPr>
              <a:t> </a:t>
            </a:r>
            <a:r>
              <a:rPr lang="en-US" sz="5800" dirty="0" err="1">
                <a:solidFill>
                  <a:schemeClr val="tx2">
                    <a:lumMod val="50000"/>
                  </a:schemeClr>
                </a:solidFill>
              </a:rPr>
              <a:t>cuộc</a:t>
            </a:r>
            <a:r>
              <a:rPr lang="en-US" sz="5800" dirty="0">
                <a:solidFill>
                  <a:schemeClr val="tx2">
                    <a:lumMod val="50000"/>
                  </a:schemeClr>
                </a:solidFill>
              </a:rPr>
              <a:t> </a:t>
            </a:r>
            <a:r>
              <a:rPr lang="en-US" sz="5800" dirty="0" err="1">
                <a:solidFill>
                  <a:schemeClr val="tx2">
                    <a:lumMod val="50000"/>
                  </a:schemeClr>
                </a:solidFill>
              </a:rPr>
              <a:t>đời</a:t>
            </a:r>
            <a:r>
              <a:rPr lang="en-US" sz="5800" dirty="0">
                <a:solidFill>
                  <a:schemeClr val="tx2">
                    <a:lumMod val="50000"/>
                  </a:schemeClr>
                </a:solidFill>
              </a:rPr>
              <a:t>, </a:t>
            </a:r>
            <a:r>
              <a:rPr lang="en-US" sz="5800" dirty="0" err="1">
                <a:solidFill>
                  <a:schemeClr val="tx2">
                    <a:lumMod val="50000"/>
                  </a:schemeClr>
                </a:solidFill>
              </a:rPr>
              <a:t>để</a:t>
            </a:r>
            <a:r>
              <a:rPr lang="en-US" sz="5800" dirty="0">
                <a:solidFill>
                  <a:schemeClr val="tx2">
                    <a:lumMod val="50000"/>
                  </a:schemeClr>
                </a:solidFill>
              </a:rPr>
              <a:t> </a:t>
            </a:r>
            <a:r>
              <a:rPr lang="en-US" sz="5800" dirty="0" err="1">
                <a:solidFill>
                  <a:schemeClr val="tx2">
                    <a:lumMod val="50000"/>
                  </a:schemeClr>
                </a:solidFill>
              </a:rPr>
              <a:t>Chúa</a:t>
            </a:r>
            <a:r>
              <a:rPr lang="en-US" sz="5800" dirty="0">
                <a:solidFill>
                  <a:schemeClr val="tx2">
                    <a:lumMod val="50000"/>
                  </a:schemeClr>
                </a:solidFill>
              </a:rPr>
              <a:t> </a:t>
            </a:r>
            <a:r>
              <a:rPr lang="en-US" sz="5800" dirty="0" err="1">
                <a:solidFill>
                  <a:schemeClr val="tx2">
                    <a:lumMod val="50000"/>
                  </a:schemeClr>
                </a:solidFill>
              </a:rPr>
              <a:t>đến</a:t>
            </a:r>
            <a:r>
              <a:rPr lang="en-US" sz="5800" dirty="0">
                <a:solidFill>
                  <a:schemeClr val="tx2">
                    <a:lumMod val="50000"/>
                  </a:schemeClr>
                </a:solidFill>
              </a:rPr>
              <a:t> </a:t>
            </a:r>
            <a:r>
              <a:rPr lang="en-US" sz="5800" dirty="0" err="1">
                <a:solidFill>
                  <a:schemeClr val="tx2">
                    <a:lumMod val="50000"/>
                  </a:schemeClr>
                </a:solidFill>
              </a:rPr>
              <a:t>mang</a:t>
            </a:r>
            <a:r>
              <a:rPr lang="en-US" sz="5800" dirty="0">
                <a:solidFill>
                  <a:schemeClr val="tx2">
                    <a:lumMod val="50000"/>
                  </a:schemeClr>
                </a:solidFill>
              </a:rPr>
              <a:t> </a:t>
            </a:r>
            <a:r>
              <a:rPr lang="en-US" sz="5800" dirty="0" err="1">
                <a:solidFill>
                  <a:schemeClr val="tx2">
                    <a:lumMod val="50000"/>
                  </a:schemeClr>
                </a:solidFill>
              </a:rPr>
              <a:t>ơn</a:t>
            </a:r>
            <a:r>
              <a:rPr lang="en-US" sz="5800" dirty="0">
                <a:solidFill>
                  <a:schemeClr val="tx2">
                    <a:lumMod val="50000"/>
                  </a:schemeClr>
                </a:solidFill>
              </a:rPr>
              <a:t> </a:t>
            </a:r>
            <a:r>
              <a:rPr lang="en-US" sz="5800" dirty="0" err="1">
                <a:solidFill>
                  <a:schemeClr val="tx2">
                    <a:lumMod val="50000"/>
                  </a:schemeClr>
                </a:solidFill>
              </a:rPr>
              <a:t>Trời</a:t>
            </a:r>
            <a:r>
              <a:rPr lang="en-US" sz="5800" dirty="0">
                <a:solidFill>
                  <a:schemeClr val="tx2">
                    <a:lumMod val="50000"/>
                  </a:schemeClr>
                </a:solidFill>
              </a:rPr>
              <a:t>. </a:t>
            </a:r>
            <a:r>
              <a:rPr lang="en-US" sz="5800" dirty="0" err="1">
                <a:solidFill>
                  <a:schemeClr val="tx2">
                    <a:lumMod val="50000"/>
                  </a:schemeClr>
                </a:solidFill>
              </a:rPr>
              <a:t>Nguồn</a:t>
            </a:r>
            <a:r>
              <a:rPr lang="en-US" sz="5800" dirty="0">
                <a:solidFill>
                  <a:schemeClr val="tx2">
                    <a:lumMod val="50000"/>
                  </a:schemeClr>
                </a:solidFill>
              </a:rPr>
              <a:t> </a:t>
            </a:r>
            <a:r>
              <a:rPr lang="en-US" sz="5800" dirty="0" err="1">
                <a:solidFill>
                  <a:schemeClr val="tx2">
                    <a:lumMod val="50000"/>
                  </a:schemeClr>
                </a:solidFill>
              </a:rPr>
              <a:t>hạnh</a:t>
            </a:r>
            <a:r>
              <a:rPr lang="en-US" sz="5800" dirty="0">
                <a:solidFill>
                  <a:schemeClr val="tx2">
                    <a:lumMod val="50000"/>
                  </a:schemeClr>
                </a:solidFill>
              </a:rPr>
              <a:t> </a:t>
            </a:r>
            <a:r>
              <a:rPr lang="en-US" sz="5800" dirty="0" err="1">
                <a:solidFill>
                  <a:schemeClr val="tx2">
                    <a:lumMod val="50000"/>
                  </a:schemeClr>
                </a:solidFill>
              </a:rPr>
              <a:t>phúc</a:t>
            </a:r>
            <a:r>
              <a:rPr lang="en-US" sz="5800" dirty="0">
                <a:solidFill>
                  <a:schemeClr val="tx2">
                    <a:lumMod val="50000"/>
                  </a:schemeClr>
                </a:solidFill>
              </a:rPr>
              <a:t> </a:t>
            </a:r>
            <a:r>
              <a:rPr lang="en-US" sz="5800" dirty="0" err="1">
                <a:solidFill>
                  <a:schemeClr val="tx2">
                    <a:lumMod val="50000"/>
                  </a:schemeClr>
                </a:solidFill>
              </a:rPr>
              <a:t>cho</a:t>
            </a:r>
            <a:r>
              <a:rPr lang="en-US" sz="5800" dirty="0">
                <a:solidFill>
                  <a:schemeClr val="tx2">
                    <a:lumMod val="50000"/>
                  </a:schemeClr>
                </a:solidFill>
              </a:rPr>
              <a:t> con </a:t>
            </a:r>
            <a:r>
              <a:rPr lang="en-US" sz="5800" dirty="0" err="1">
                <a:solidFill>
                  <a:schemeClr val="tx2">
                    <a:lumMod val="50000"/>
                  </a:schemeClr>
                </a:solidFill>
              </a:rPr>
              <a:t>người</a:t>
            </a:r>
            <a:r>
              <a:rPr lang="en-US" sz="5800" dirty="0">
                <a:solidFill>
                  <a:schemeClr val="tx2">
                    <a:lumMod val="50000"/>
                  </a:schemeClr>
                </a:solidFill>
              </a:rPr>
              <a:t>. </a:t>
            </a:r>
            <a:r>
              <a:rPr lang="en-US" sz="5800" dirty="0" err="1">
                <a:solidFill>
                  <a:schemeClr val="tx2">
                    <a:lumMod val="50000"/>
                  </a:schemeClr>
                </a:solidFill>
              </a:rPr>
              <a:t>Mùa</a:t>
            </a:r>
            <a:r>
              <a:rPr lang="en-US" sz="5800" dirty="0">
                <a:solidFill>
                  <a:schemeClr val="tx2">
                    <a:lumMod val="50000"/>
                  </a:schemeClr>
                </a:solidFill>
              </a:rPr>
              <a:t> </a:t>
            </a:r>
            <a:r>
              <a:rPr lang="en-US" sz="5800" dirty="0" err="1">
                <a:solidFill>
                  <a:schemeClr val="tx2">
                    <a:lumMod val="50000"/>
                  </a:schemeClr>
                </a:solidFill>
              </a:rPr>
              <a:t>cứu</a:t>
            </a:r>
            <a:r>
              <a:rPr lang="en-US" sz="5800" dirty="0">
                <a:solidFill>
                  <a:schemeClr val="tx2">
                    <a:lumMod val="50000"/>
                  </a:schemeClr>
                </a:solidFill>
              </a:rPr>
              <a:t> </a:t>
            </a:r>
            <a:r>
              <a:rPr lang="en-US" sz="5800" dirty="0" err="1">
                <a:solidFill>
                  <a:schemeClr val="tx2">
                    <a:lumMod val="50000"/>
                  </a:schemeClr>
                </a:solidFill>
              </a:rPr>
              <a:t>rỗi</a:t>
            </a:r>
            <a:r>
              <a:rPr lang="en-US" sz="5800" dirty="0">
                <a:solidFill>
                  <a:schemeClr val="tx2">
                    <a:lumMod val="50000"/>
                  </a:schemeClr>
                </a:solidFill>
              </a:rPr>
              <a:t> </a:t>
            </a:r>
            <a:r>
              <a:rPr lang="en-US" sz="5800" dirty="0" err="1">
                <a:solidFill>
                  <a:schemeClr val="tx2">
                    <a:lumMod val="50000"/>
                  </a:schemeClr>
                </a:solidFill>
              </a:rPr>
              <a:t>cho</a:t>
            </a:r>
            <a:r>
              <a:rPr lang="en-US" sz="5800" dirty="0">
                <a:solidFill>
                  <a:schemeClr val="tx2">
                    <a:lumMod val="50000"/>
                  </a:schemeClr>
                </a:solidFill>
              </a:rPr>
              <a:t> </a:t>
            </a:r>
            <a:r>
              <a:rPr lang="en-US" sz="5800" dirty="0" err="1">
                <a:solidFill>
                  <a:schemeClr val="tx2">
                    <a:lumMod val="50000"/>
                  </a:schemeClr>
                </a:solidFill>
              </a:rPr>
              <a:t>mọi</a:t>
            </a:r>
            <a:r>
              <a:rPr lang="en-US" sz="5800" dirty="0">
                <a:solidFill>
                  <a:schemeClr val="tx2">
                    <a:lumMod val="50000"/>
                  </a:schemeClr>
                </a:solidFill>
              </a:rPr>
              <a:t> </a:t>
            </a:r>
            <a:r>
              <a:rPr lang="en-US" sz="5800" dirty="0" err="1">
                <a:solidFill>
                  <a:schemeClr val="tx2">
                    <a:lumMod val="50000"/>
                  </a:schemeClr>
                </a:solidFill>
              </a:rPr>
              <a:t>nơi</a:t>
            </a:r>
            <a:r>
              <a:rPr lang="en-US" sz="5800" dirty="0">
                <a:solidFill>
                  <a:schemeClr val="tx2">
                    <a:lumMod val="50000"/>
                  </a:schemeClr>
                </a:solidFill>
              </a:rPr>
              <a:t>.</a:t>
            </a:r>
            <a:endParaRPr lang="en-US" sz="5800" b="0" dirty="0">
              <a:solidFill>
                <a:schemeClr val="tx2">
                  <a:lumMod val="50000"/>
                </a:schemeClr>
              </a:solidFill>
              <a:effectLst/>
            </a:endParaRPr>
          </a:p>
        </p:txBody>
      </p:sp>
    </p:spTree>
    <p:extLst>
      <p:ext uri="{BB962C8B-B14F-4D97-AF65-F5344CB8AC3E}">
        <p14:creationId xmlns:p14="http://schemas.microsoft.com/office/powerpoint/2010/main" val="4098276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b="0" u="sng" dirty="0" smtClean="0">
                <a:solidFill>
                  <a:srgbClr val="7030A0"/>
                </a:solidFill>
                <a:effectLst/>
              </a:rPr>
              <a:t>Tk3:</a:t>
            </a:r>
            <a:r>
              <a:rPr lang="en-US" b="0" dirty="0" smtClean="0">
                <a:solidFill>
                  <a:schemeClr val="tx2">
                    <a:lumMod val="50000"/>
                  </a:schemeClr>
                </a:solidFill>
                <a:effectLst/>
              </a:rPr>
              <a:t> </a:t>
            </a:r>
            <a:r>
              <a:rPr lang="en-US" dirty="0" err="1">
                <a:solidFill>
                  <a:schemeClr val="tx2">
                    <a:lumMod val="50000"/>
                  </a:schemeClr>
                </a:solidFill>
              </a:rPr>
              <a:t>Xin</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lòng</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con </a:t>
            </a:r>
            <a:r>
              <a:rPr lang="en-US" dirty="0" err="1">
                <a:solidFill>
                  <a:schemeClr val="tx2">
                    <a:lumMod val="50000"/>
                  </a:schemeClr>
                </a:solidFill>
              </a:rPr>
              <a:t>như</a:t>
            </a:r>
            <a:r>
              <a:rPr lang="en-US" dirty="0">
                <a:solidFill>
                  <a:schemeClr val="tx2">
                    <a:lumMod val="50000"/>
                  </a:schemeClr>
                </a:solidFill>
              </a:rPr>
              <a:t> </a:t>
            </a:r>
            <a:r>
              <a:rPr lang="en-US" dirty="0" err="1">
                <a:solidFill>
                  <a:schemeClr val="tx2">
                    <a:lumMod val="50000"/>
                  </a:schemeClr>
                </a:solidFill>
              </a:rPr>
              <a:t>máng</a:t>
            </a:r>
            <a:r>
              <a:rPr lang="en-US" dirty="0">
                <a:solidFill>
                  <a:schemeClr val="tx2">
                    <a:lumMod val="50000"/>
                  </a:schemeClr>
                </a:solidFill>
              </a:rPr>
              <a:t> </a:t>
            </a:r>
            <a:r>
              <a:rPr lang="en-US" dirty="0" err="1">
                <a:solidFill>
                  <a:schemeClr val="tx2">
                    <a:lumMod val="50000"/>
                  </a:schemeClr>
                </a:solidFill>
              </a:rPr>
              <a:t>cỏ</a:t>
            </a:r>
            <a:r>
              <a:rPr lang="en-US" dirty="0">
                <a:solidFill>
                  <a:schemeClr val="tx2">
                    <a:lumMod val="50000"/>
                  </a:schemeClr>
                </a:solidFill>
              </a:rPr>
              <a:t> </a:t>
            </a:r>
            <a:r>
              <a:rPr lang="en-US" dirty="0" err="1">
                <a:solidFill>
                  <a:schemeClr val="tx2">
                    <a:lumMod val="50000"/>
                  </a:schemeClr>
                </a:solidFill>
              </a:rPr>
              <a:t>tỏa</a:t>
            </a:r>
            <a:r>
              <a:rPr lang="en-US" dirty="0">
                <a:solidFill>
                  <a:schemeClr val="tx2">
                    <a:lumMod val="50000"/>
                  </a:schemeClr>
                </a:solidFill>
              </a:rPr>
              <a:t> </a:t>
            </a:r>
            <a:r>
              <a:rPr lang="en-US" dirty="0" err="1">
                <a:solidFill>
                  <a:schemeClr val="tx2">
                    <a:lumMod val="50000"/>
                  </a:schemeClr>
                </a:solidFill>
              </a:rPr>
              <a:t>nồng</a:t>
            </a:r>
            <a:r>
              <a:rPr lang="en-US" dirty="0">
                <a:solidFill>
                  <a:schemeClr val="tx2">
                    <a:lumMod val="50000"/>
                  </a:schemeClr>
                </a:solidFill>
              </a:rPr>
              <a:t> </a:t>
            </a:r>
            <a:r>
              <a:rPr lang="en-US" dirty="0" err="1">
                <a:solidFill>
                  <a:schemeClr val="tx2">
                    <a:lumMod val="50000"/>
                  </a:schemeClr>
                </a:solidFill>
              </a:rPr>
              <a:t>hơi</a:t>
            </a:r>
            <a:r>
              <a:rPr lang="en-US" dirty="0">
                <a:solidFill>
                  <a:schemeClr val="tx2">
                    <a:lumMod val="50000"/>
                  </a:schemeClr>
                </a:solidFill>
              </a:rPr>
              <a:t> </a:t>
            </a:r>
            <a:r>
              <a:rPr lang="en-US" dirty="0" err="1">
                <a:solidFill>
                  <a:schemeClr val="tx2">
                    <a:lumMod val="50000"/>
                  </a:schemeClr>
                </a:solidFill>
              </a:rPr>
              <a:t>ấm</a:t>
            </a:r>
            <a:r>
              <a:rPr lang="en-US" dirty="0">
                <a:solidFill>
                  <a:schemeClr val="tx2">
                    <a:lumMod val="50000"/>
                  </a:schemeClr>
                </a:solidFill>
              </a:rPr>
              <a:t>. </a:t>
            </a:r>
            <a:r>
              <a:rPr lang="en-US" dirty="0" err="1">
                <a:solidFill>
                  <a:schemeClr val="tx2">
                    <a:lumMod val="50000"/>
                  </a:schemeClr>
                </a:solidFill>
              </a:rPr>
              <a:t>Nên</a:t>
            </a:r>
            <a:r>
              <a:rPr lang="en-US" dirty="0">
                <a:solidFill>
                  <a:schemeClr val="tx2">
                    <a:lumMod val="50000"/>
                  </a:schemeClr>
                </a:solidFill>
              </a:rPr>
              <a:t> </a:t>
            </a:r>
            <a:r>
              <a:rPr lang="en-US" dirty="0" err="1">
                <a:solidFill>
                  <a:schemeClr val="tx2">
                    <a:lumMod val="50000"/>
                  </a:schemeClr>
                </a:solidFill>
              </a:rPr>
              <a:t>nơi</a:t>
            </a:r>
            <a:r>
              <a:rPr lang="en-US" dirty="0">
                <a:solidFill>
                  <a:schemeClr val="tx2">
                    <a:lumMod val="50000"/>
                  </a:schemeClr>
                </a:solidFill>
              </a:rPr>
              <a:t> </a:t>
            </a:r>
            <a:r>
              <a:rPr lang="en-US" dirty="0" err="1">
                <a:solidFill>
                  <a:schemeClr val="tx2">
                    <a:lumMod val="50000"/>
                  </a:schemeClr>
                </a:solidFill>
              </a:rPr>
              <a:t>Ngài</a:t>
            </a:r>
            <a:r>
              <a:rPr lang="en-US" dirty="0">
                <a:solidFill>
                  <a:schemeClr val="tx2">
                    <a:lumMod val="50000"/>
                  </a:schemeClr>
                </a:solidFill>
              </a:rPr>
              <a:t> </a:t>
            </a:r>
            <a:r>
              <a:rPr lang="en-US" dirty="0" err="1">
                <a:solidFill>
                  <a:schemeClr val="tx2">
                    <a:lumMod val="50000"/>
                  </a:schemeClr>
                </a:solidFill>
              </a:rPr>
              <a:t>náu</a:t>
            </a:r>
            <a:r>
              <a:rPr lang="en-US" dirty="0">
                <a:solidFill>
                  <a:schemeClr val="tx2">
                    <a:lumMod val="50000"/>
                  </a:schemeClr>
                </a:solidFill>
              </a:rPr>
              <a:t> </a:t>
            </a:r>
            <a:r>
              <a:rPr lang="en-US" dirty="0" err="1">
                <a:solidFill>
                  <a:schemeClr val="tx2">
                    <a:lumMod val="50000"/>
                  </a:schemeClr>
                </a:solidFill>
              </a:rPr>
              <a:t>thân</a:t>
            </a:r>
            <a:r>
              <a:rPr lang="en-US" dirty="0">
                <a:solidFill>
                  <a:schemeClr val="tx2">
                    <a:lumMod val="50000"/>
                  </a:schemeClr>
                </a:solidFill>
              </a:rPr>
              <a:t> </a:t>
            </a:r>
            <a:r>
              <a:rPr lang="en-US" dirty="0" err="1">
                <a:solidFill>
                  <a:schemeClr val="tx2">
                    <a:lumMod val="50000"/>
                  </a:schemeClr>
                </a:solidFill>
              </a:rPr>
              <a:t>khi</a:t>
            </a:r>
            <a:r>
              <a:rPr lang="en-US" dirty="0">
                <a:solidFill>
                  <a:schemeClr val="tx2">
                    <a:lumMod val="50000"/>
                  </a:schemeClr>
                </a:solidFill>
              </a:rPr>
              <a:t> </a:t>
            </a:r>
            <a:r>
              <a:rPr lang="en-US" dirty="0" err="1">
                <a:solidFill>
                  <a:schemeClr val="tx2">
                    <a:lumMod val="50000"/>
                  </a:schemeClr>
                </a:solidFill>
              </a:rPr>
              <a:t>xuống</a:t>
            </a:r>
            <a:r>
              <a:rPr lang="en-US" dirty="0">
                <a:solidFill>
                  <a:schemeClr val="tx2">
                    <a:lumMod val="50000"/>
                  </a:schemeClr>
                </a:solidFill>
              </a:rPr>
              <a:t> </a:t>
            </a:r>
            <a:r>
              <a:rPr lang="en-US" dirty="0" err="1">
                <a:solidFill>
                  <a:schemeClr val="tx2">
                    <a:lumMod val="50000"/>
                  </a:schemeClr>
                </a:solidFill>
              </a:rPr>
              <a:t>trần</a:t>
            </a:r>
            <a:r>
              <a:rPr lang="en-US" dirty="0">
                <a:solidFill>
                  <a:schemeClr val="tx2">
                    <a:lumMod val="50000"/>
                  </a:schemeClr>
                </a:solidFill>
              </a:rPr>
              <a:t> </a:t>
            </a:r>
            <a:r>
              <a:rPr lang="en-US" dirty="0" err="1">
                <a:solidFill>
                  <a:schemeClr val="tx2">
                    <a:lumMod val="50000"/>
                  </a:schemeClr>
                </a:solidFill>
              </a:rPr>
              <a:t>một</a:t>
            </a:r>
            <a:r>
              <a:rPr lang="en-US" dirty="0">
                <a:solidFill>
                  <a:schemeClr val="tx2">
                    <a:lumMod val="50000"/>
                  </a:schemeClr>
                </a:solidFill>
              </a:rPr>
              <a:t> </a:t>
            </a:r>
            <a:r>
              <a:rPr lang="en-US" dirty="0" err="1">
                <a:solidFill>
                  <a:schemeClr val="tx2">
                    <a:lumMod val="50000"/>
                  </a:schemeClr>
                </a:solidFill>
              </a:rPr>
              <a:t>đêm</a:t>
            </a:r>
            <a:r>
              <a:rPr lang="en-US" dirty="0">
                <a:solidFill>
                  <a:schemeClr val="tx2">
                    <a:lumMod val="50000"/>
                  </a:schemeClr>
                </a:solidFill>
              </a:rPr>
              <a:t> </a:t>
            </a:r>
            <a:r>
              <a:rPr lang="en-US" dirty="0" err="1">
                <a:solidFill>
                  <a:schemeClr val="tx2">
                    <a:lumMod val="50000"/>
                  </a:schemeClr>
                </a:solidFill>
              </a:rPr>
              <a:t>cô</a:t>
            </a:r>
            <a:r>
              <a:rPr lang="en-US" dirty="0">
                <a:solidFill>
                  <a:schemeClr val="tx2">
                    <a:lumMod val="50000"/>
                  </a:schemeClr>
                </a:solidFill>
              </a:rPr>
              <a:t> </a:t>
            </a:r>
            <a:r>
              <a:rPr lang="en-US" dirty="0" err="1">
                <a:solidFill>
                  <a:schemeClr val="tx2">
                    <a:lumMod val="50000"/>
                  </a:schemeClr>
                </a:solidFill>
              </a:rPr>
              <a:t>vắng</a:t>
            </a:r>
            <a:r>
              <a:rPr lang="en-US" dirty="0">
                <a:solidFill>
                  <a:schemeClr val="tx2">
                    <a:lumMod val="50000"/>
                  </a:schemeClr>
                </a:solidFill>
              </a:rPr>
              <a:t>. Cho con </a:t>
            </a:r>
            <a:r>
              <a:rPr lang="en-US" dirty="0" err="1">
                <a:solidFill>
                  <a:schemeClr val="tx2">
                    <a:lumMod val="50000"/>
                  </a:schemeClr>
                </a:solidFill>
              </a:rPr>
              <a:t>được</a:t>
            </a:r>
            <a:r>
              <a:rPr lang="en-US" dirty="0">
                <a:solidFill>
                  <a:schemeClr val="tx2">
                    <a:lumMod val="50000"/>
                  </a:schemeClr>
                </a:solidFill>
              </a:rPr>
              <a:t> </a:t>
            </a:r>
            <a:r>
              <a:rPr lang="en-US" dirty="0" err="1">
                <a:solidFill>
                  <a:schemeClr val="tx2">
                    <a:lumMod val="50000"/>
                  </a:schemeClr>
                </a:solidFill>
              </a:rPr>
              <a:t>ủi</a:t>
            </a:r>
            <a:r>
              <a:rPr lang="en-US" dirty="0">
                <a:solidFill>
                  <a:schemeClr val="tx2">
                    <a:lumMod val="50000"/>
                  </a:schemeClr>
                </a:solidFill>
              </a:rPr>
              <a:t> an </a:t>
            </a:r>
            <a:r>
              <a:rPr lang="en-US" dirty="0" err="1">
                <a:solidFill>
                  <a:schemeClr val="tx2">
                    <a:lumMod val="50000"/>
                  </a:schemeClr>
                </a:solidFill>
              </a:rPr>
              <a:t>ai</a:t>
            </a:r>
            <a:r>
              <a:rPr lang="en-US" dirty="0">
                <a:solidFill>
                  <a:schemeClr val="tx2">
                    <a:lumMod val="50000"/>
                  </a:schemeClr>
                </a:solidFill>
              </a:rPr>
              <a:t> </a:t>
            </a:r>
            <a:r>
              <a:rPr lang="en-US" dirty="0" err="1">
                <a:solidFill>
                  <a:schemeClr val="tx2">
                    <a:lumMod val="50000"/>
                  </a:schemeClr>
                </a:solidFill>
              </a:rPr>
              <a:t>khóc</a:t>
            </a:r>
            <a:r>
              <a:rPr lang="en-US" dirty="0">
                <a:solidFill>
                  <a:schemeClr val="tx2">
                    <a:lumMod val="50000"/>
                  </a:schemeClr>
                </a:solidFill>
              </a:rPr>
              <a:t> than, </a:t>
            </a:r>
            <a:r>
              <a:rPr lang="en-US" dirty="0" err="1">
                <a:solidFill>
                  <a:schemeClr val="tx2">
                    <a:lumMod val="50000"/>
                  </a:schemeClr>
                </a:solidFill>
              </a:rPr>
              <a:t>ai</a:t>
            </a:r>
            <a:r>
              <a:rPr lang="en-US" dirty="0">
                <a:solidFill>
                  <a:schemeClr val="tx2">
                    <a:lumMod val="50000"/>
                  </a:schemeClr>
                </a:solidFill>
              </a:rPr>
              <a:t> </a:t>
            </a:r>
            <a:r>
              <a:rPr lang="en-US" dirty="0" err="1">
                <a:solidFill>
                  <a:schemeClr val="tx2">
                    <a:lumMod val="50000"/>
                  </a:schemeClr>
                </a:solidFill>
              </a:rPr>
              <a:t>khó</a:t>
            </a:r>
            <a:r>
              <a:rPr lang="en-US" dirty="0">
                <a:solidFill>
                  <a:schemeClr val="tx2">
                    <a:lumMod val="50000"/>
                  </a:schemeClr>
                </a:solidFill>
              </a:rPr>
              <a:t> </a:t>
            </a:r>
            <a:r>
              <a:rPr lang="en-US" dirty="0" err="1">
                <a:solidFill>
                  <a:schemeClr val="tx2">
                    <a:lumMod val="50000"/>
                  </a:schemeClr>
                </a:solidFill>
              </a:rPr>
              <a:t>khăn</a:t>
            </a:r>
            <a:r>
              <a:rPr lang="en-US" dirty="0">
                <a:solidFill>
                  <a:schemeClr val="tx2">
                    <a:lumMod val="50000"/>
                  </a:schemeClr>
                </a:solidFill>
              </a:rPr>
              <a:t>. </a:t>
            </a:r>
            <a:r>
              <a:rPr lang="en-US" dirty="0" err="1">
                <a:solidFill>
                  <a:schemeClr val="tx2">
                    <a:lumMod val="50000"/>
                  </a:schemeClr>
                </a:solidFill>
              </a:rPr>
              <a:t>Giọt</a:t>
            </a:r>
            <a:r>
              <a:rPr lang="en-US" dirty="0">
                <a:solidFill>
                  <a:schemeClr val="tx2">
                    <a:lumMod val="50000"/>
                  </a:schemeClr>
                </a:solidFill>
              </a:rPr>
              <a:t> </a:t>
            </a:r>
            <a:r>
              <a:rPr lang="en-US" dirty="0" err="1">
                <a:solidFill>
                  <a:schemeClr val="tx2">
                    <a:lumMod val="50000"/>
                  </a:schemeClr>
                </a:solidFill>
              </a:rPr>
              <a:t>nước</a:t>
            </a:r>
            <a:r>
              <a:rPr lang="en-US" dirty="0">
                <a:solidFill>
                  <a:schemeClr val="tx2">
                    <a:lumMod val="50000"/>
                  </a:schemeClr>
                </a:solidFill>
              </a:rPr>
              <a:t> </a:t>
            </a:r>
            <a:r>
              <a:rPr lang="en-US" dirty="0" err="1">
                <a:solidFill>
                  <a:schemeClr val="tx2">
                    <a:lumMod val="50000"/>
                  </a:schemeClr>
                </a:solidFill>
              </a:rPr>
              <a:t>mắt</a:t>
            </a:r>
            <a:r>
              <a:rPr lang="en-US" dirty="0">
                <a:solidFill>
                  <a:schemeClr val="tx2">
                    <a:lumMod val="50000"/>
                  </a:schemeClr>
                </a:solidFill>
              </a:rPr>
              <a:t> </a:t>
            </a:r>
            <a:r>
              <a:rPr lang="en-US" dirty="0" err="1">
                <a:solidFill>
                  <a:schemeClr val="tx2">
                    <a:lumMod val="50000"/>
                  </a:schemeClr>
                </a:solidFill>
              </a:rPr>
              <a:t>sẽ</a:t>
            </a:r>
            <a:r>
              <a:rPr lang="en-US" dirty="0">
                <a:solidFill>
                  <a:schemeClr val="tx2">
                    <a:lumMod val="50000"/>
                  </a:schemeClr>
                </a:solidFill>
              </a:rPr>
              <a:t> </a:t>
            </a:r>
            <a:r>
              <a:rPr lang="en-US" dirty="0" err="1">
                <a:solidFill>
                  <a:schemeClr val="tx2">
                    <a:lumMod val="50000"/>
                  </a:schemeClr>
                </a:solidFill>
              </a:rPr>
              <a:t>nên</a:t>
            </a:r>
            <a:r>
              <a:rPr lang="en-US" dirty="0">
                <a:solidFill>
                  <a:schemeClr val="tx2">
                    <a:lumMod val="50000"/>
                  </a:schemeClr>
                </a:solidFill>
              </a:rPr>
              <a:t> </a:t>
            </a:r>
            <a:r>
              <a:rPr lang="en-US" dirty="0" err="1">
                <a:solidFill>
                  <a:schemeClr val="tx2">
                    <a:lumMod val="50000"/>
                  </a:schemeClr>
                </a:solidFill>
              </a:rPr>
              <a:t>nụ</a:t>
            </a:r>
            <a:r>
              <a:rPr lang="en-US" dirty="0">
                <a:solidFill>
                  <a:schemeClr val="tx2">
                    <a:lumMod val="50000"/>
                  </a:schemeClr>
                </a:solidFill>
              </a:rPr>
              <a:t> </a:t>
            </a:r>
            <a:r>
              <a:rPr lang="en-US" dirty="0" err="1">
                <a:solidFill>
                  <a:schemeClr val="tx2">
                    <a:lumMod val="50000"/>
                  </a:schemeClr>
                </a:solidFill>
              </a:rPr>
              <a:t>cười</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tiếng</a:t>
            </a:r>
            <a:r>
              <a:rPr lang="en-US" dirty="0">
                <a:solidFill>
                  <a:schemeClr val="tx2">
                    <a:lumMod val="50000"/>
                  </a:schemeClr>
                </a:solidFill>
              </a:rPr>
              <a:t> </a:t>
            </a:r>
            <a:r>
              <a:rPr lang="en-US" dirty="0" err="1">
                <a:solidFill>
                  <a:schemeClr val="tx2">
                    <a:lumMod val="50000"/>
                  </a:schemeClr>
                </a:solidFill>
              </a:rPr>
              <a:t>hát</a:t>
            </a:r>
            <a:r>
              <a:rPr lang="en-US" dirty="0">
                <a:solidFill>
                  <a:schemeClr val="tx2">
                    <a:lumMod val="50000"/>
                  </a:schemeClr>
                </a:solidFill>
              </a:rPr>
              <a:t> </a:t>
            </a:r>
            <a:r>
              <a:rPr lang="en-US" dirty="0" err="1">
                <a:solidFill>
                  <a:schemeClr val="tx2">
                    <a:lumMod val="50000"/>
                  </a:schemeClr>
                </a:solidFill>
              </a:rPr>
              <a:t>vang</a:t>
            </a:r>
            <a:r>
              <a:rPr lang="en-US" dirty="0">
                <a:solidFill>
                  <a:schemeClr val="tx2">
                    <a:lumMod val="50000"/>
                  </a:schemeClr>
                </a:solidFill>
              </a:rPr>
              <a:t> </a:t>
            </a:r>
            <a:r>
              <a:rPr lang="en-US" dirty="0" err="1">
                <a:solidFill>
                  <a:schemeClr val="tx2">
                    <a:lumMod val="50000"/>
                  </a:schemeClr>
                </a:solidFill>
              </a:rPr>
              <a:t>dậy</a:t>
            </a:r>
            <a:r>
              <a:rPr lang="en-US" dirty="0">
                <a:solidFill>
                  <a:schemeClr val="tx2">
                    <a:lumMod val="50000"/>
                  </a:schemeClr>
                </a:solidFill>
              </a:rPr>
              <a:t> </a:t>
            </a:r>
            <a:r>
              <a:rPr lang="en-US" dirty="0" err="1">
                <a:solidFill>
                  <a:schemeClr val="tx2">
                    <a:lumMod val="50000"/>
                  </a:schemeClr>
                </a:solidFill>
              </a:rPr>
              <a:t>trần</a:t>
            </a:r>
            <a:r>
              <a:rPr lang="en-US" dirty="0">
                <a:solidFill>
                  <a:schemeClr val="tx2">
                    <a:lumMod val="50000"/>
                  </a:schemeClr>
                </a:solidFill>
              </a:rPr>
              <a:t> </a:t>
            </a:r>
            <a:r>
              <a:rPr lang="en-US" dirty="0" err="1">
                <a:solidFill>
                  <a:schemeClr val="tx2">
                    <a:lumMod val="50000"/>
                  </a:schemeClr>
                </a:solidFill>
              </a:rPr>
              <a:t>gian</a:t>
            </a:r>
            <a:r>
              <a:rPr lang="en-US" dirty="0">
                <a:solidFill>
                  <a:schemeClr val="tx2">
                    <a:lumMod val="50000"/>
                  </a:schemeClr>
                </a:solidFill>
              </a:rPr>
              <a:t>.</a:t>
            </a:r>
            <a:endParaRPr lang="vi-VN" b="0" dirty="0">
              <a:solidFill>
                <a:schemeClr val="tx2">
                  <a:lumMod val="50000"/>
                </a:schemeClr>
              </a:solidFill>
              <a:effectLst/>
            </a:endParaRPr>
          </a:p>
        </p:txBody>
      </p:sp>
    </p:spTree>
    <p:extLst>
      <p:ext uri="{BB962C8B-B14F-4D97-AF65-F5344CB8AC3E}">
        <p14:creationId xmlns:p14="http://schemas.microsoft.com/office/powerpoint/2010/main" val="3137327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7030A0"/>
                </a:solidFill>
                <a:effectLst/>
              </a:rPr>
              <a:t>Đk</a:t>
            </a:r>
            <a:r>
              <a:rPr lang="en-US" sz="6000" b="0" u="sng" dirty="0">
                <a:solidFill>
                  <a:srgbClr val="7030A0"/>
                </a:solidFill>
                <a:effectLst/>
              </a:rPr>
              <a:t>:</a:t>
            </a:r>
            <a:r>
              <a:rPr lang="en-US" sz="6000" b="0" dirty="0">
                <a:solidFill>
                  <a:schemeClr val="tx2">
                    <a:lumMod val="50000"/>
                  </a:schemeClr>
                </a:solidFill>
                <a:effectLst/>
              </a:rPr>
              <a:t> </a:t>
            </a:r>
            <a:r>
              <a:rPr lang="en-US" sz="5800" dirty="0" err="1">
                <a:solidFill>
                  <a:schemeClr val="tx2">
                    <a:lumMod val="50000"/>
                  </a:schemeClr>
                </a:solidFill>
              </a:rPr>
              <a:t>Để</a:t>
            </a:r>
            <a:r>
              <a:rPr lang="en-US" sz="5800" dirty="0">
                <a:solidFill>
                  <a:schemeClr val="tx2">
                    <a:lumMod val="50000"/>
                  </a:schemeClr>
                </a:solidFill>
              </a:rPr>
              <a:t> </a:t>
            </a:r>
            <a:r>
              <a:rPr lang="en-US" sz="5800" dirty="0" err="1">
                <a:solidFill>
                  <a:schemeClr val="tx2">
                    <a:lumMod val="50000"/>
                  </a:schemeClr>
                </a:solidFill>
              </a:rPr>
              <a:t>Chúa</a:t>
            </a:r>
            <a:r>
              <a:rPr lang="en-US" sz="5800" dirty="0">
                <a:solidFill>
                  <a:schemeClr val="tx2">
                    <a:lumMod val="50000"/>
                  </a:schemeClr>
                </a:solidFill>
              </a:rPr>
              <a:t> </a:t>
            </a:r>
            <a:r>
              <a:rPr lang="en-US" sz="5800" dirty="0" err="1">
                <a:solidFill>
                  <a:schemeClr val="tx2">
                    <a:lumMod val="50000"/>
                  </a:schemeClr>
                </a:solidFill>
              </a:rPr>
              <a:t>đến</a:t>
            </a:r>
            <a:r>
              <a:rPr lang="en-US" sz="5800" dirty="0">
                <a:solidFill>
                  <a:schemeClr val="tx2">
                    <a:lumMod val="50000"/>
                  </a:schemeClr>
                </a:solidFill>
              </a:rPr>
              <a:t> </a:t>
            </a:r>
            <a:r>
              <a:rPr lang="en-US" sz="5800" dirty="0" err="1">
                <a:solidFill>
                  <a:schemeClr val="tx2">
                    <a:lumMod val="50000"/>
                  </a:schemeClr>
                </a:solidFill>
              </a:rPr>
              <a:t>trong</a:t>
            </a:r>
            <a:r>
              <a:rPr lang="en-US" sz="5800" dirty="0">
                <a:solidFill>
                  <a:schemeClr val="tx2">
                    <a:lumMod val="50000"/>
                  </a:schemeClr>
                </a:solidFill>
              </a:rPr>
              <a:t> </a:t>
            </a:r>
            <a:r>
              <a:rPr lang="en-US" sz="5800" dirty="0" err="1">
                <a:solidFill>
                  <a:schemeClr val="tx2">
                    <a:lumMod val="50000"/>
                  </a:schemeClr>
                </a:solidFill>
              </a:rPr>
              <a:t>cuộc</a:t>
            </a:r>
            <a:r>
              <a:rPr lang="en-US" sz="5800" dirty="0">
                <a:solidFill>
                  <a:schemeClr val="tx2">
                    <a:lumMod val="50000"/>
                  </a:schemeClr>
                </a:solidFill>
              </a:rPr>
              <a:t> </a:t>
            </a:r>
            <a:r>
              <a:rPr lang="en-US" sz="5800" dirty="0" err="1">
                <a:solidFill>
                  <a:schemeClr val="tx2">
                    <a:lumMod val="50000"/>
                  </a:schemeClr>
                </a:solidFill>
              </a:rPr>
              <a:t>đời</a:t>
            </a:r>
            <a:r>
              <a:rPr lang="en-US" sz="5800" dirty="0">
                <a:solidFill>
                  <a:schemeClr val="tx2">
                    <a:lumMod val="50000"/>
                  </a:schemeClr>
                </a:solidFill>
              </a:rPr>
              <a:t>, </a:t>
            </a:r>
            <a:r>
              <a:rPr lang="en-US" sz="5800" dirty="0" err="1">
                <a:solidFill>
                  <a:schemeClr val="tx2">
                    <a:lumMod val="50000"/>
                  </a:schemeClr>
                </a:solidFill>
              </a:rPr>
              <a:t>để</a:t>
            </a:r>
            <a:r>
              <a:rPr lang="en-US" sz="5800" dirty="0">
                <a:solidFill>
                  <a:schemeClr val="tx2">
                    <a:lumMod val="50000"/>
                  </a:schemeClr>
                </a:solidFill>
              </a:rPr>
              <a:t> </a:t>
            </a:r>
            <a:r>
              <a:rPr lang="en-US" sz="5800" dirty="0" err="1">
                <a:solidFill>
                  <a:schemeClr val="tx2">
                    <a:lumMod val="50000"/>
                  </a:schemeClr>
                </a:solidFill>
              </a:rPr>
              <a:t>Chúa</a:t>
            </a:r>
            <a:r>
              <a:rPr lang="en-US" sz="5800" dirty="0">
                <a:solidFill>
                  <a:schemeClr val="tx2">
                    <a:lumMod val="50000"/>
                  </a:schemeClr>
                </a:solidFill>
              </a:rPr>
              <a:t> </a:t>
            </a:r>
            <a:r>
              <a:rPr lang="en-US" sz="5800" dirty="0" err="1">
                <a:solidFill>
                  <a:schemeClr val="tx2">
                    <a:lumMod val="50000"/>
                  </a:schemeClr>
                </a:solidFill>
              </a:rPr>
              <a:t>đến</a:t>
            </a:r>
            <a:r>
              <a:rPr lang="en-US" sz="5800" dirty="0">
                <a:solidFill>
                  <a:schemeClr val="tx2">
                    <a:lumMod val="50000"/>
                  </a:schemeClr>
                </a:solidFill>
              </a:rPr>
              <a:t> </a:t>
            </a:r>
            <a:r>
              <a:rPr lang="en-US" sz="5800" dirty="0" err="1">
                <a:solidFill>
                  <a:schemeClr val="tx2">
                    <a:lumMod val="50000"/>
                  </a:schemeClr>
                </a:solidFill>
              </a:rPr>
              <a:t>mang</a:t>
            </a:r>
            <a:r>
              <a:rPr lang="en-US" sz="5800" dirty="0">
                <a:solidFill>
                  <a:schemeClr val="tx2">
                    <a:lumMod val="50000"/>
                  </a:schemeClr>
                </a:solidFill>
              </a:rPr>
              <a:t> </a:t>
            </a:r>
            <a:r>
              <a:rPr lang="en-US" sz="5800" dirty="0" err="1">
                <a:solidFill>
                  <a:schemeClr val="tx2">
                    <a:lumMod val="50000"/>
                  </a:schemeClr>
                </a:solidFill>
              </a:rPr>
              <a:t>ơn</a:t>
            </a:r>
            <a:r>
              <a:rPr lang="en-US" sz="5800" dirty="0">
                <a:solidFill>
                  <a:schemeClr val="tx2">
                    <a:lumMod val="50000"/>
                  </a:schemeClr>
                </a:solidFill>
              </a:rPr>
              <a:t> </a:t>
            </a:r>
            <a:r>
              <a:rPr lang="en-US" sz="5800" dirty="0" err="1">
                <a:solidFill>
                  <a:schemeClr val="tx2">
                    <a:lumMod val="50000"/>
                  </a:schemeClr>
                </a:solidFill>
              </a:rPr>
              <a:t>Trời</a:t>
            </a:r>
            <a:r>
              <a:rPr lang="en-US" sz="5800" dirty="0">
                <a:solidFill>
                  <a:schemeClr val="tx2">
                    <a:lumMod val="50000"/>
                  </a:schemeClr>
                </a:solidFill>
              </a:rPr>
              <a:t>. </a:t>
            </a:r>
            <a:r>
              <a:rPr lang="en-US" sz="5800" dirty="0" err="1">
                <a:solidFill>
                  <a:schemeClr val="tx2">
                    <a:lumMod val="50000"/>
                  </a:schemeClr>
                </a:solidFill>
              </a:rPr>
              <a:t>Nguồn</a:t>
            </a:r>
            <a:r>
              <a:rPr lang="en-US" sz="5800" dirty="0">
                <a:solidFill>
                  <a:schemeClr val="tx2">
                    <a:lumMod val="50000"/>
                  </a:schemeClr>
                </a:solidFill>
              </a:rPr>
              <a:t> </a:t>
            </a:r>
            <a:r>
              <a:rPr lang="en-US" sz="5800" dirty="0" err="1">
                <a:solidFill>
                  <a:schemeClr val="tx2">
                    <a:lumMod val="50000"/>
                  </a:schemeClr>
                </a:solidFill>
              </a:rPr>
              <a:t>hạnh</a:t>
            </a:r>
            <a:r>
              <a:rPr lang="en-US" sz="5800" dirty="0">
                <a:solidFill>
                  <a:schemeClr val="tx2">
                    <a:lumMod val="50000"/>
                  </a:schemeClr>
                </a:solidFill>
              </a:rPr>
              <a:t> </a:t>
            </a:r>
            <a:r>
              <a:rPr lang="en-US" sz="5800" dirty="0" err="1">
                <a:solidFill>
                  <a:schemeClr val="tx2">
                    <a:lumMod val="50000"/>
                  </a:schemeClr>
                </a:solidFill>
              </a:rPr>
              <a:t>phúc</a:t>
            </a:r>
            <a:r>
              <a:rPr lang="en-US" sz="5800" dirty="0">
                <a:solidFill>
                  <a:schemeClr val="tx2">
                    <a:lumMod val="50000"/>
                  </a:schemeClr>
                </a:solidFill>
              </a:rPr>
              <a:t> </a:t>
            </a:r>
            <a:r>
              <a:rPr lang="en-US" sz="5800" dirty="0" err="1">
                <a:solidFill>
                  <a:schemeClr val="tx2">
                    <a:lumMod val="50000"/>
                  </a:schemeClr>
                </a:solidFill>
              </a:rPr>
              <a:t>cho</a:t>
            </a:r>
            <a:r>
              <a:rPr lang="en-US" sz="5800" dirty="0">
                <a:solidFill>
                  <a:schemeClr val="tx2">
                    <a:lumMod val="50000"/>
                  </a:schemeClr>
                </a:solidFill>
              </a:rPr>
              <a:t> con </a:t>
            </a:r>
            <a:r>
              <a:rPr lang="en-US" sz="5800" dirty="0" err="1">
                <a:solidFill>
                  <a:schemeClr val="tx2">
                    <a:lumMod val="50000"/>
                  </a:schemeClr>
                </a:solidFill>
              </a:rPr>
              <a:t>người</a:t>
            </a:r>
            <a:r>
              <a:rPr lang="en-US" sz="5800" dirty="0">
                <a:solidFill>
                  <a:schemeClr val="tx2">
                    <a:lumMod val="50000"/>
                  </a:schemeClr>
                </a:solidFill>
              </a:rPr>
              <a:t>. </a:t>
            </a:r>
            <a:r>
              <a:rPr lang="en-US" sz="5800" dirty="0" err="1">
                <a:solidFill>
                  <a:schemeClr val="tx2">
                    <a:lumMod val="50000"/>
                  </a:schemeClr>
                </a:solidFill>
              </a:rPr>
              <a:t>Mùa</a:t>
            </a:r>
            <a:r>
              <a:rPr lang="en-US" sz="5800" dirty="0">
                <a:solidFill>
                  <a:schemeClr val="tx2">
                    <a:lumMod val="50000"/>
                  </a:schemeClr>
                </a:solidFill>
              </a:rPr>
              <a:t> </a:t>
            </a:r>
            <a:r>
              <a:rPr lang="en-US" sz="5800" dirty="0" err="1">
                <a:solidFill>
                  <a:schemeClr val="tx2">
                    <a:lumMod val="50000"/>
                  </a:schemeClr>
                </a:solidFill>
              </a:rPr>
              <a:t>cứu</a:t>
            </a:r>
            <a:r>
              <a:rPr lang="en-US" sz="5800" dirty="0">
                <a:solidFill>
                  <a:schemeClr val="tx2">
                    <a:lumMod val="50000"/>
                  </a:schemeClr>
                </a:solidFill>
              </a:rPr>
              <a:t> </a:t>
            </a:r>
            <a:r>
              <a:rPr lang="en-US" sz="5800" dirty="0" err="1">
                <a:solidFill>
                  <a:schemeClr val="tx2">
                    <a:lumMod val="50000"/>
                  </a:schemeClr>
                </a:solidFill>
              </a:rPr>
              <a:t>rỗi</a:t>
            </a:r>
            <a:r>
              <a:rPr lang="en-US" sz="5800" dirty="0">
                <a:solidFill>
                  <a:schemeClr val="tx2">
                    <a:lumMod val="50000"/>
                  </a:schemeClr>
                </a:solidFill>
              </a:rPr>
              <a:t> </a:t>
            </a:r>
            <a:r>
              <a:rPr lang="en-US" sz="5800" dirty="0" err="1">
                <a:solidFill>
                  <a:schemeClr val="tx2">
                    <a:lumMod val="50000"/>
                  </a:schemeClr>
                </a:solidFill>
              </a:rPr>
              <a:t>cho</a:t>
            </a:r>
            <a:r>
              <a:rPr lang="en-US" sz="5800" dirty="0">
                <a:solidFill>
                  <a:schemeClr val="tx2">
                    <a:lumMod val="50000"/>
                  </a:schemeClr>
                </a:solidFill>
              </a:rPr>
              <a:t> </a:t>
            </a:r>
            <a:r>
              <a:rPr lang="en-US" sz="5800" dirty="0" err="1">
                <a:solidFill>
                  <a:schemeClr val="tx2">
                    <a:lumMod val="50000"/>
                  </a:schemeClr>
                </a:solidFill>
              </a:rPr>
              <a:t>mọi</a:t>
            </a:r>
            <a:r>
              <a:rPr lang="en-US" sz="5800" dirty="0">
                <a:solidFill>
                  <a:schemeClr val="tx2">
                    <a:lumMod val="50000"/>
                  </a:schemeClr>
                </a:solidFill>
              </a:rPr>
              <a:t> </a:t>
            </a:r>
            <a:r>
              <a:rPr lang="en-US" sz="5800" dirty="0" err="1">
                <a:solidFill>
                  <a:schemeClr val="tx2">
                    <a:lumMod val="50000"/>
                  </a:schemeClr>
                </a:solidFill>
              </a:rPr>
              <a:t>nơi</a:t>
            </a:r>
            <a:r>
              <a:rPr lang="en-US" sz="5800" dirty="0">
                <a:solidFill>
                  <a:schemeClr val="tx2">
                    <a:lumMod val="50000"/>
                  </a:schemeClr>
                </a:solidFill>
              </a:rPr>
              <a:t>.</a:t>
            </a:r>
            <a:endParaRPr lang="en-US" sz="5800" b="0" dirty="0">
              <a:solidFill>
                <a:schemeClr val="tx2">
                  <a:lumMod val="50000"/>
                </a:schemeClr>
              </a:solidFill>
              <a:effectLst/>
            </a:endParaRPr>
          </a:p>
        </p:txBody>
      </p:sp>
    </p:spTree>
    <p:extLst>
      <p:ext uri="{BB962C8B-B14F-4D97-AF65-F5344CB8AC3E}">
        <p14:creationId xmlns:p14="http://schemas.microsoft.com/office/powerpoint/2010/main" val="2297056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rgbClr val="7030A0"/>
                </a:solidFill>
              </a:rPr>
              <a:t>PHÚT THINH LẶNG</a:t>
            </a:r>
            <a:endParaRPr lang="en-US" sz="4400">
              <a:solidFill>
                <a:srgbClr val="7030A0"/>
              </a:solidFill>
            </a:endParaRPr>
          </a:p>
        </p:txBody>
      </p:sp>
    </p:spTree>
    <p:extLst>
      <p:ext uri="{BB962C8B-B14F-4D97-AF65-F5344CB8AC3E}">
        <p14:creationId xmlns:p14="http://schemas.microsoft.com/office/powerpoint/2010/main" val="8448495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7030A0"/>
                </a:solidFill>
                <a:effectLst/>
                <a:latin typeface="+mj-lt"/>
              </a:rPr>
              <a:t>Ca </a:t>
            </a:r>
            <a:r>
              <a:rPr lang="en-US" sz="8000" b="0" dirty="0" err="1">
                <a:solidFill>
                  <a:srgbClr val="7030A0"/>
                </a:solidFill>
                <a:effectLst/>
                <a:latin typeface="+mj-lt"/>
              </a:rPr>
              <a:t>Kết</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dirty="0">
                <a:solidFill>
                  <a:srgbClr val="7030A0"/>
                </a:solidFill>
                <a:effectLst/>
                <a:latin typeface="+mj-lt"/>
              </a:rPr>
              <a:t/>
            </a:r>
            <a:br>
              <a:rPr lang="en-US" sz="8000" b="0" dirty="0">
                <a:solidFill>
                  <a:srgbClr val="7030A0"/>
                </a:solidFill>
                <a:effectLst/>
                <a:latin typeface="+mj-lt"/>
              </a:rPr>
            </a:br>
            <a:r>
              <a:rPr lang="en-US" sz="6000" dirty="0" err="1" smtClean="0">
                <a:solidFill>
                  <a:srgbClr val="7030A0"/>
                </a:solidFill>
              </a:rPr>
              <a:t>Vui</a:t>
            </a:r>
            <a:r>
              <a:rPr lang="en-US" sz="6000" dirty="0" smtClean="0">
                <a:solidFill>
                  <a:srgbClr val="7030A0"/>
                </a:solidFill>
              </a:rPr>
              <a:t> </a:t>
            </a:r>
            <a:r>
              <a:rPr lang="en-US" sz="6000" dirty="0" err="1" smtClean="0">
                <a:solidFill>
                  <a:srgbClr val="7030A0"/>
                </a:solidFill>
              </a:rPr>
              <a:t>Lên</a:t>
            </a:r>
            <a:r>
              <a:rPr lang="en-US" sz="6000" dirty="0" smtClean="0">
                <a:solidFill>
                  <a:srgbClr val="7030A0"/>
                </a:solidFill>
              </a:rPr>
              <a:t/>
            </a:r>
            <a:br>
              <a:rPr lang="en-US" sz="6000" dirty="0" smtClean="0">
                <a:solidFill>
                  <a:srgbClr val="7030A0"/>
                </a:solidFill>
              </a:rPr>
            </a:br>
            <a:r>
              <a:rPr lang="en-US" sz="5400" i="1" dirty="0" err="1" smtClean="0">
                <a:solidFill>
                  <a:schemeClr val="tx2">
                    <a:lumMod val="50000"/>
                  </a:schemeClr>
                </a:solidFill>
              </a:rPr>
              <a:t>Mi</a:t>
            </a:r>
            <a:r>
              <a:rPr lang="en-US" sz="5400" i="1" dirty="0" smtClean="0">
                <a:solidFill>
                  <a:schemeClr val="tx2">
                    <a:lumMod val="50000"/>
                  </a:schemeClr>
                </a:solidFill>
              </a:rPr>
              <a:t> </a:t>
            </a:r>
            <a:r>
              <a:rPr lang="en-US" sz="5400" i="1" dirty="0" err="1" smtClean="0">
                <a:solidFill>
                  <a:schemeClr val="tx2">
                    <a:lumMod val="50000"/>
                  </a:schemeClr>
                </a:solidFill>
              </a:rPr>
              <a:t>Trầm</a:t>
            </a:r>
            <a:endParaRPr lang="en-US" sz="6000" b="0" i="1" dirty="0">
              <a:solidFill>
                <a:schemeClr val="tx2">
                  <a:lumMod val="50000"/>
                </a:schemeClr>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7030A0"/>
                </a:solidFill>
                <a:effectLst/>
              </a:rPr>
              <a:t>Đk</a:t>
            </a:r>
            <a:r>
              <a:rPr lang="en-US" sz="5000" b="0" u="sng" dirty="0" smtClean="0">
                <a:solidFill>
                  <a:srgbClr val="7030A0"/>
                </a:solidFill>
                <a:effectLst/>
              </a:rPr>
              <a:t>:</a:t>
            </a:r>
            <a:r>
              <a:rPr lang="en-US" sz="5000" dirty="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vì</a:t>
            </a:r>
            <a:r>
              <a:rPr lang="en-US" sz="5000" dirty="0" smtClean="0">
                <a:solidFill>
                  <a:schemeClr val="tx2">
                    <a:lumMod val="50000"/>
                  </a:schemeClr>
                </a:solidFill>
              </a:rPr>
              <a:t> </a:t>
            </a:r>
            <a:r>
              <a:rPr lang="en-US" sz="5000" dirty="0" err="1" smtClean="0">
                <a:solidFill>
                  <a:schemeClr val="tx2">
                    <a:lumMod val="50000"/>
                  </a:schemeClr>
                </a:solidFill>
              </a:rPr>
              <a:t>Chúa</a:t>
            </a:r>
            <a:r>
              <a:rPr lang="en-US" sz="5000" dirty="0" smtClean="0">
                <a:solidFill>
                  <a:schemeClr val="tx2">
                    <a:lumMod val="50000"/>
                  </a:schemeClr>
                </a:solidFill>
              </a:rPr>
              <a:t> </a:t>
            </a:r>
            <a:r>
              <a:rPr lang="en-US" sz="5000" dirty="0" err="1" smtClean="0">
                <a:solidFill>
                  <a:schemeClr val="tx2">
                    <a:lumMod val="50000"/>
                  </a:schemeClr>
                </a:solidFill>
              </a:rPr>
              <a:t>sắp</a:t>
            </a:r>
            <a:r>
              <a:rPr lang="en-US" sz="5000" dirty="0" smtClean="0">
                <a:solidFill>
                  <a:schemeClr val="tx2">
                    <a:lumMod val="50000"/>
                  </a:schemeClr>
                </a:solidFill>
              </a:rPr>
              <a:t> </a:t>
            </a:r>
            <a:r>
              <a:rPr lang="en-US" sz="5000" dirty="0" err="1" smtClean="0">
                <a:solidFill>
                  <a:schemeClr val="tx2">
                    <a:lumMod val="50000"/>
                  </a:schemeClr>
                </a:solidFill>
              </a:rPr>
              <a:t>đến</a:t>
            </a:r>
            <a:r>
              <a:rPr lang="en-US" sz="5000" dirty="0" smtClean="0">
                <a:solidFill>
                  <a:schemeClr val="tx2">
                    <a:lumMod val="50000"/>
                  </a:schemeClr>
                </a:solidFill>
              </a:rPr>
              <a:t> </a:t>
            </a:r>
            <a:r>
              <a:rPr lang="en-US" sz="5000" dirty="0" err="1" smtClean="0">
                <a:solidFill>
                  <a:schemeClr val="tx2">
                    <a:lumMod val="50000"/>
                  </a:schemeClr>
                </a:solidFill>
              </a:rPr>
              <a:t>đây</a:t>
            </a:r>
            <a:r>
              <a:rPr lang="en-US" sz="5000" dirty="0" smtClean="0">
                <a:solidFill>
                  <a:schemeClr val="tx2">
                    <a:lumMod val="50000"/>
                  </a:schemeClr>
                </a:solidFill>
              </a:rPr>
              <a:t> </a:t>
            </a:r>
            <a:r>
              <a:rPr lang="en-US" sz="5000" dirty="0" err="1" smtClean="0">
                <a:solidFill>
                  <a:schemeClr val="tx2">
                    <a:lumMod val="50000"/>
                  </a:schemeClr>
                </a:solidFill>
              </a:rPr>
              <a:t>rồi</a:t>
            </a:r>
            <a:r>
              <a:rPr lang="en-US" sz="5000" dirty="0" smtClean="0">
                <a:solidFill>
                  <a:schemeClr val="tx2">
                    <a:lumMod val="50000"/>
                  </a:schemeClr>
                </a:solidFill>
              </a:rPr>
              <a:t> loan </a:t>
            </a:r>
            <a:r>
              <a:rPr lang="en-US" sz="5000" dirty="0" err="1" smtClean="0">
                <a:solidFill>
                  <a:schemeClr val="tx2">
                    <a:lumMod val="50000"/>
                  </a:schemeClr>
                </a:solidFill>
              </a:rPr>
              <a:t>báo</a:t>
            </a:r>
            <a:r>
              <a:rPr lang="en-US" sz="5000" dirty="0" smtClean="0">
                <a:solidFill>
                  <a:schemeClr val="tx2">
                    <a:lumMod val="50000"/>
                  </a:schemeClr>
                </a:solidFill>
              </a:rPr>
              <a:t> </a:t>
            </a:r>
            <a:r>
              <a:rPr lang="en-US" sz="5000" dirty="0" err="1" smtClean="0">
                <a:solidFill>
                  <a:schemeClr val="tx2">
                    <a:lumMod val="50000"/>
                  </a:schemeClr>
                </a:solidFill>
              </a:rPr>
              <a:t>niềm</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cứu</a:t>
            </a:r>
            <a:r>
              <a:rPr lang="en-US" sz="5000" dirty="0" smtClean="0">
                <a:solidFill>
                  <a:schemeClr val="tx2">
                    <a:lumMod val="50000"/>
                  </a:schemeClr>
                </a:solidFill>
              </a:rPr>
              <a:t> </a:t>
            </a:r>
            <a:r>
              <a:rPr lang="en-US" sz="5000" dirty="0" err="1" smtClean="0">
                <a:solidFill>
                  <a:schemeClr val="tx2">
                    <a:lumMod val="50000"/>
                  </a:schemeClr>
                </a:solidFill>
              </a:rPr>
              <a:t>đời</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vì</a:t>
            </a:r>
            <a:r>
              <a:rPr lang="en-US" sz="5000" dirty="0" smtClean="0">
                <a:solidFill>
                  <a:schemeClr val="tx2">
                    <a:lumMod val="50000"/>
                  </a:schemeClr>
                </a:solidFill>
              </a:rPr>
              <a:t> </a:t>
            </a:r>
            <a:r>
              <a:rPr lang="en-US" sz="5000" dirty="0" err="1" smtClean="0">
                <a:solidFill>
                  <a:schemeClr val="tx2">
                    <a:lumMod val="50000"/>
                  </a:schemeClr>
                </a:solidFill>
              </a:rPr>
              <a:t>Chúa</a:t>
            </a:r>
            <a:r>
              <a:rPr lang="en-US" sz="5000" dirty="0" smtClean="0">
                <a:solidFill>
                  <a:schemeClr val="tx2">
                    <a:lumMod val="50000"/>
                  </a:schemeClr>
                </a:solidFill>
              </a:rPr>
              <a:t> </a:t>
            </a:r>
            <a:r>
              <a:rPr lang="en-US" sz="5000" dirty="0" err="1" smtClean="0">
                <a:solidFill>
                  <a:schemeClr val="tx2">
                    <a:lumMod val="50000"/>
                  </a:schemeClr>
                </a:solidFill>
              </a:rPr>
              <a:t>sắp</a:t>
            </a:r>
            <a:r>
              <a:rPr lang="en-US" sz="5000" dirty="0" smtClean="0">
                <a:solidFill>
                  <a:schemeClr val="tx2">
                    <a:lumMod val="50000"/>
                  </a:schemeClr>
                </a:solidFill>
              </a:rPr>
              <a:t> </a:t>
            </a:r>
            <a:r>
              <a:rPr lang="en-US" sz="5000" dirty="0" err="1" smtClean="0">
                <a:solidFill>
                  <a:schemeClr val="tx2">
                    <a:lumMod val="50000"/>
                  </a:schemeClr>
                </a:solidFill>
              </a:rPr>
              <a:t>đến</a:t>
            </a:r>
            <a:r>
              <a:rPr lang="en-US" sz="5000" dirty="0" smtClean="0">
                <a:solidFill>
                  <a:schemeClr val="tx2">
                    <a:lumMod val="50000"/>
                  </a:schemeClr>
                </a:solidFill>
              </a:rPr>
              <a:t> </a:t>
            </a:r>
            <a:r>
              <a:rPr lang="en-US" sz="5000" dirty="0" err="1" smtClean="0">
                <a:solidFill>
                  <a:schemeClr val="tx2">
                    <a:lumMod val="50000"/>
                  </a:schemeClr>
                </a:solidFill>
              </a:rPr>
              <a:t>đây</a:t>
            </a:r>
            <a:r>
              <a:rPr lang="en-US" sz="5000" dirty="0" smtClean="0">
                <a:solidFill>
                  <a:schemeClr val="tx2">
                    <a:lumMod val="50000"/>
                  </a:schemeClr>
                </a:solidFill>
              </a:rPr>
              <a:t> </a:t>
            </a:r>
            <a:r>
              <a:rPr lang="en-US" sz="5000" dirty="0" err="1" smtClean="0">
                <a:solidFill>
                  <a:schemeClr val="tx2">
                    <a:lumMod val="50000"/>
                  </a:schemeClr>
                </a:solidFill>
              </a:rPr>
              <a:t>rồi</a:t>
            </a:r>
            <a:r>
              <a:rPr lang="en-US" sz="5000" dirty="0" smtClean="0">
                <a:solidFill>
                  <a:schemeClr val="tx2">
                    <a:lumMod val="50000"/>
                  </a:schemeClr>
                </a:solidFill>
              </a:rPr>
              <a:t>, ta </a:t>
            </a:r>
            <a:r>
              <a:rPr lang="en-US" sz="5000" dirty="0" err="1" smtClean="0">
                <a:solidFill>
                  <a:schemeClr val="tx2">
                    <a:lumMod val="50000"/>
                  </a:schemeClr>
                </a:solidFill>
              </a:rPr>
              <a:t>hãy</a:t>
            </a:r>
            <a:r>
              <a:rPr lang="en-US" sz="5000" dirty="0" smtClean="0">
                <a:solidFill>
                  <a:schemeClr val="tx2">
                    <a:lumMod val="50000"/>
                  </a:schemeClr>
                </a:solidFill>
              </a:rPr>
              <a:t> </a:t>
            </a:r>
            <a:r>
              <a:rPr lang="en-US" sz="5000" dirty="0" err="1" smtClean="0">
                <a:solidFill>
                  <a:schemeClr val="tx2">
                    <a:lumMod val="50000"/>
                  </a:schemeClr>
                </a:solidFill>
              </a:rPr>
              <a:t>mừng</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trong</a:t>
            </a:r>
            <a:r>
              <a:rPr lang="en-US" sz="5000" dirty="0" smtClean="0">
                <a:solidFill>
                  <a:schemeClr val="tx2">
                    <a:lumMod val="50000"/>
                  </a:schemeClr>
                </a:solidFill>
              </a:rPr>
              <a:t> </a:t>
            </a:r>
            <a:r>
              <a:rPr lang="en-US" sz="5000" dirty="0" err="1" smtClean="0">
                <a:solidFill>
                  <a:schemeClr val="tx2">
                    <a:lumMod val="50000"/>
                  </a:schemeClr>
                </a:solidFill>
              </a:rPr>
              <a:t>Chúa</a:t>
            </a:r>
            <a:r>
              <a:rPr lang="en-US" sz="5000" dirty="0" smtClean="0">
                <a:solidFill>
                  <a:schemeClr val="tx2">
                    <a:lumMod val="50000"/>
                  </a:schemeClr>
                </a:solidFill>
              </a:rPr>
              <a:t> </a:t>
            </a:r>
            <a:r>
              <a:rPr lang="en-US" sz="5000" dirty="0" err="1" smtClean="0">
                <a:solidFill>
                  <a:schemeClr val="tx2">
                    <a:lumMod val="50000"/>
                  </a:schemeClr>
                </a:solidFill>
              </a:rPr>
              <a:t>Trời</a:t>
            </a:r>
            <a:r>
              <a:rPr lang="en-US" sz="5000" dirty="0" smtClean="0">
                <a:solidFill>
                  <a:schemeClr val="tx2">
                    <a:lumMod val="50000"/>
                  </a:schemeClr>
                </a:solidFill>
              </a:rPr>
              <a:t>.</a:t>
            </a:r>
            <a:endParaRPr lang="vi-VN" sz="5000" b="0" dirty="0">
              <a:solidFill>
                <a:schemeClr val="tx2">
                  <a:lumMod val="50000"/>
                </a:schemeClr>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u="sng" dirty="0" err="1" smtClean="0">
                <a:solidFill>
                  <a:srgbClr val="7030A0"/>
                </a:solidFill>
              </a:rPr>
              <a:t>Tk</a:t>
            </a:r>
            <a:r>
              <a:rPr lang="en-US" sz="4800" b="0" u="sng" dirty="0" smtClean="0">
                <a:solidFill>
                  <a:srgbClr val="7030A0"/>
                </a:solidFill>
                <a:effectLst/>
              </a:rPr>
              <a:t>:</a:t>
            </a:r>
            <a:r>
              <a:rPr lang="en-US" sz="4800" b="0" dirty="0" smtClean="0">
                <a:solidFill>
                  <a:schemeClr val="tx2">
                    <a:lumMod val="50000"/>
                  </a:schemeClr>
                </a:solidFill>
                <a:effectLst/>
              </a:rPr>
              <a:t> </a:t>
            </a:r>
            <a:r>
              <a:rPr lang="en-US" sz="4800" dirty="0" err="1" smtClean="0">
                <a:solidFill>
                  <a:schemeClr val="tx2">
                    <a:lumMod val="50000"/>
                  </a:schemeClr>
                </a:solidFill>
              </a:rPr>
              <a:t>Nào</a:t>
            </a:r>
            <a:r>
              <a:rPr lang="en-US" sz="4800" dirty="0" smtClean="0">
                <a:solidFill>
                  <a:schemeClr val="tx2">
                    <a:lumMod val="50000"/>
                  </a:schemeClr>
                </a:solidFill>
              </a:rPr>
              <a:t> ta </a:t>
            </a:r>
            <a:r>
              <a:rPr lang="en-US" sz="4800" dirty="0" err="1" smtClean="0">
                <a:solidFill>
                  <a:schemeClr val="tx2">
                    <a:lumMod val="50000"/>
                  </a:schemeClr>
                </a:solidFill>
              </a:rPr>
              <a:t>vui</a:t>
            </a:r>
            <a:r>
              <a:rPr lang="en-US" sz="4800" dirty="0" smtClean="0">
                <a:solidFill>
                  <a:schemeClr val="tx2">
                    <a:lumMod val="50000"/>
                  </a:schemeClr>
                </a:solidFill>
              </a:rPr>
              <a:t> </a:t>
            </a:r>
            <a:r>
              <a:rPr lang="en-US" sz="4800" dirty="0" err="1" smtClean="0">
                <a:solidFill>
                  <a:schemeClr val="tx2">
                    <a:lumMod val="50000"/>
                  </a:schemeClr>
                </a:solidFill>
              </a:rPr>
              <a:t>lên</a:t>
            </a:r>
            <a:r>
              <a:rPr lang="en-US" sz="4800" dirty="0" smtClean="0">
                <a:solidFill>
                  <a:schemeClr val="tx2">
                    <a:lumMod val="50000"/>
                  </a:schemeClr>
                </a:solidFill>
              </a:rPr>
              <a:t> </a:t>
            </a:r>
            <a:r>
              <a:rPr lang="en-US" sz="4800" dirty="0" err="1" smtClean="0">
                <a:solidFill>
                  <a:schemeClr val="tx2">
                    <a:lumMod val="50000"/>
                  </a:schemeClr>
                </a:solidFill>
              </a:rPr>
              <a:t>vì</a:t>
            </a:r>
            <a:r>
              <a:rPr lang="en-US" sz="4800" dirty="0" smtClean="0">
                <a:solidFill>
                  <a:schemeClr val="tx2">
                    <a:lumMod val="50000"/>
                  </a:schemeClr>
                </a:solidFill>
              </a:rPr>
              <a:t> </a:t>
            </a:r>
            <a:r>
              <a:rPr lang="en-US" sz="4800" dirty="0" err="1" smtClean="0">
                <a:solidFill>
                  <a:schemeClr val="tx2">
                    <a:lumMod val="50000"/>
                  </a:schemeClr>
                </a:solidFill>
              </a:rPr>
              <a:t>Chúa</a:t>
            </a:r>
            <a:r>
              <a:rPr lang="en-US" sz="4800" dirty="0" smtClean="0">
                <a:solidFill>
                  <a:schemeClr val="tx2">
                    <a:lumMod val="50000"/>
                  </a:schemeClr>
                </a:solidFill>
              </a:rPr>
              <a:t> </a:t>
            </a:r>
            <a:r>
              <a:rPr lang="en-US" sz="4800" dirty="0" err="1" smtClean="0">
                <a:solidFill>
                  <a:schemeClr val="tx2">
                    <a:lumMod val="50000"/>
                  </a:schemeClr>
                </a:solidFill>
              </a:rPr>
              <a:t>đến</a:t>
            </a:r>
            <a:r>
              <a:rPr lang="en-US" sz="4800" dirty="0" smtClean="0">
                <a:solidFill>
                  <a:schemeClr val="tx2">
                    <a:lumMod val="50000"/>
                  </a:schemeClr>
                </a:solidFill>
              </a:rPr>
              <a:t> ở </a:t>
            </a:r>
            <a:r>
              <a:rPr lang="en-US" sz="4800" dirty="0" err="1" smtClean="0">
                <a:solidFill>
                  <a:schemeClr val="tx2">
                    <a:lumMod val="50000"/>
                  </a:schemeClr>
                </a:solidFill>
              </a:rPr>
              <a:t>giữa</a:t>
            </a:r>
            <a:r>
              <a:rPr lang="en-US" sz="4800" dirty="0" smtClean="0">
                <a:solidFill>
                  <a:schemeClr val="tx2">
                    <a:lumMod val="50000"/>
                  </a:schemeClr>
                </a:solidFill>
              </a:rPr>
              <a:t> </a:t>
            </a:r>
            <a:r>
              <a:rPr lang="en-US" sz="4800" dirty="0" err="1" smtClean="0">
                <a:solidFill>
                  <a:schemeClr val="tx2">
                    <a:lumMod val="50000"/>
                  </a:schemeClr>
                </a:solidFill>
              </a:rPr>
              <a:t>dân</a:t>
            </a:r>
            <a:r>
              <a:rPr lang="en-US" sz="4800" dirty="0" smtClean="0">
                <a:solidFill>
                  <a:schemeClr val="tx2">
                    <a:lumMod val="50000"/>
                  </a:schemeClr>
                </a:solidFill>
              </a:rPr>
              <a:t> </a:t>
            </a:r>
            <a:r>
              <a:rPr lang="en-US" sz="4800" dirty="0" err="1" smtClean="0">
                <a:solidFill>
                  <a:schemeClr val="tx2">
                    <a:lumMod val="50000"/>
                  </a:schemeClr>
                </a:solidFill>
              </a:rPr>
              <a:t>Người</a:t>
            </a:r>
            <a:r>
              <a:rPr lang="en-US" sz="4800" dirty="0" smtClean="0">
                <a:solidFill>
                  <a:schemeClr val="tx2">
                    <a:lumMod val="50000"/>
                  </a:schemeClr>
                </a:solidFill>
              </a:rPr>
              <a:t> ban </a:t>
            </a:r>
            <a:r>
              <a:rPr lang="en-US" sz="4800" dirty="0" err="1" smtClean="0">
                <a:solidFill>
                  <a:schemeClr val="tx2">
                    <a:lumMod val="50000"/>
                  </a:schemeClr>
                </a:solidFill>
              </a:rPr>
              <a:t>xuống</a:t>
            </a:r>
            <a:r>
              <a:rPr lang="en-US" sz="4800" dirty="0" smtClean="0">
                <a:solidFill>
                  <a:schemeClr val="tx2">
                    <a:lumMod val="50000"/>
                  </a:schemeClr>
                </a:solidFill>
              </a:rPr>
              <a:t> </a:t>
            </a:r>
            <a:r>
              <a:rPr lang="en-US" sz="4800" dirty="0" err="1" smtClean="0">
                <a:solidFill>
                  <a:schemeClr val="tx2">
                    <a:lumMod val="50000"/>
                  </a:schemeClr>
                </a:solidFill>
              </a:rPr>
              <a:t>niềm</a:t>
            </a:r>
            <a:r>
              <a:rPr lang="en-US" sz="4800" dirty="0" smtClean="0">
                <a:solidFill>
                  <a:schemeClr val="tx2">
                    <a:lumMod val="50000"/>
                  </a:schemeClr>
                </a:solidFill>
              </a:rPr>
              <a:t> </a:t>
            </a:r>
            <a:r>
              <a:rPr lang="en-US" sz="4800" dirty="0" err="1" smtClean="0">
                <a:solidFill>
                  <a:schemeClr val="tx2">
                    <a:lumMod val="50000"/>
                  </a:schemeClr>
                </a:solidFill>
              </a:rPr>
              <a:t>vui</a:t>
            </a:r>
            <a:r>
              <a:rPr lang="en-US" sz="4800" dirty="0" smtClean="0">
                <a:solidFill>
                  <a:schemeClr val="tx2">
                    <a:lumMod val="50000"/>
                  </a:schemeClr>
                </a:solidFill>
              </a:rPr>
              <a:t> </a:t>
            </a:r>
            <a:r>
              <a:rPr lang="en-US" sz="4800" dirty="0" err="1" smtClean="0">
                <a:solidFill>
                  <a:schemeClr val="tx2">
                    <a:lumMod val="50000"/>
                  </a:schemeClr>
                </a:solidFill>
              </a:rPr>
              <a:t>cho</a:t>
            </a:r>
            <a:r>
              <a:rPr lang="en-US" sz="4800" dirty="0" smtClean="0">
                <a:solidFill>
                  <a:schemeClr val="tx2">
                    <a:lumMod val="50000"/>
                  </a:schemeClr>
                </a:solidFill>
              </a:rPr>
              <a:t> </a:t>
            </a:r>
            <a:r>
              <a:rPr lang="en-US" sz="4800" dirty="0" err="1" smtClean="0">
                <a:solidFill>
                  <a:schemeClr val="tx2">
                    <a:lumMod val="50000"/>
                  </a:schemeClr>
                </a:solidFill>
              </a:rPr>
              <a:t>thế</a:t>
            </a:r>
            <a:r>
              <a:rPr lang="en-US" sz="4800" dirty="0" smtClean="0">
                <a:solidFill>
                  <a:schemeClr val="tx2">
                    <a:lumMod val="50000"/>
                  </a:schemeClr>
                </a:solidFill>
              </a:rPr>
              <a:t> </a:t>
            </a:r>
            <a:r>
              <a:rPr lang="en-US" sz="4800" dirty="0" err="1" smtClean="0">
                <a:solidFill>
                  <a:schemeClr val="tx2">
                    <a:lumMod val="50000"/>
                  </a:schemeClr>
                </a:solidFill>
              </a:rPr>
              <a:t>nhân</a:t>
            </a:r>
            <a:r>
              <a:rPr lang="en-US" sz="4800" dirty="0" smtClean="0">
                <a:solidFill>
                  <a:schemeClr val="tx2">
                    <a:lumMod val="50000"/>
                  </a:schemeClr>
                </a:solidFill>
              </a:rPr>
              <a:t> </a:t>
            </a:r>
            <a:r>
              <a:rPr lang="en-US" sz="4800" dirty="0" err="1" smtClean="0">
                <a:solidFill>
                  <a:schemeClr val="tx2">
                    <a:lumMod val="50000"/>
                  </a:schemeClr>
                </a:solidFill>
              </a:rPr>
              <a:t>thôi</a:t>
            </a:r>
            <a:r>
              <a:rPr lang="en-US" sz="4800" dirty="0" smtClean="0">
                <a:solidFill>
                  <a:schemeClr val="tx2">
                    <a:lumMod val="50000"/>
                  </a:schemeClr>
                </a:solidFill>
              </a:rPr>
              <a:t> </a:t>
            </a:r>
            <a:r>
              <a:rPr lang="en-US" sz="4800" dirty="0" err="1" smtClean="0">
                <a:solidFill>
                  <a:schemeClr val="tx2">
                    <a:lumMod val="50000"/>
                  </a:schemeClr>
                </a:solidFill>
              </a:rPr>
              <a:t>hận</a:t>
            </a:r>
            <a:r>
              <a:rPr lang="en-US" sz="4800" dirty="0" smtClean="0">
                <a:solidFill>
                  <a:schemeClr val="tx2">
                    <a:lumMod val="50000"/>
                  </a:schemeClr>
                </a:solidFill>
              </a:rPr>
              <a:t> </a:t>
            </a:r>
            <a:r>
              <a:rPr lang="en-US" sz="4800" dirty="0" err="1" smtClean="0">
                <a:solidFill>
                  <a:schemeClr val="tx2">
                    <a:lumMod val="50000"/>
                  </a:schemeClr>
                </a:solidFill>
              </a:rPr>
              <a:t>thù</a:t>
            </a:r>
            <a:r>
              <a:rPr lang="en-US" sz="4800" dirty="0" smtClean="0">
                <a:solidFill>
                  <a:schemeClr val="tx2">
                    <a:lumMod val="50000"/>
                  </a:schemeClr>
                </a:solidFill>
              </a:rPr>
              <a:t>. </a:t>
            </a:r>
            <a:r>
              <a:rPr lang="en-US" sz="4800" dirty="0" err="1" smtClean="0">
                <a:solidFill>
                  <a:schemeClr val="tx2">
                    <a:lumMod val="50000"/>
                  </a:schemeClr>
                </a:solidFill>
              </a:rPr>
              <a:t>Nào</a:t>
            </a:r>
            <a:r>
              <a:rPr lang="en-US" sz="4800" dirty="0" smtClean="0">
                <a:solidFill>
                  <a:schemeClr val="tx2">
                    <a:lumMod val="50000"/>
                  </a:schemeClr>
                </a:solidFill>
              </a:rPr>
              <a:t> ta </a:t>
            </a:r>
            <a:r>
              <a:rPr lang="en-US" sz="4800" dirty="0" err="1" smtClean="0">
                <a:solidFill>
                  <a:schemeClr val="tx2">
                    <a:lumMod val="50000"/>
                  </a:schemeClr>
                </a:solidFill>
              </a:rPr>
              <a:t>vui</a:t>
            </a:r>
            <a:r>
              <a:rPr lang="en-US" sz="4800" dirty="0" smtClean="0">
                <a:solidFill>
                  <a:schemeClr val="tx2">
                    <a:lumMod val="50000"/>
                  </a:schemeClr>
                </a:solidFill>
              </a:rPr>
              <a:t> </a:t>
            </a:r>
            <a:r>
              <a:rPr lang="en-US" sz="4800" dirty="0" err="1" smtClean="0">
                <a:solidFill>
                  <a:schemeClr val="tx2">
                    <a:lumMod val="50000"/>
                  </a:schemeClr>
                </a:solidFill>
              </a:rPr>
              <a:t>lên</a:t>
            </a:r>
            <a:r>
              <a:rPr lang="en-US" sz="4800" dirty="0" smtClean="0">
                <a:solidFill>
                  <a:schemeClr val="tx2">
                    <a:lumMod val="50000"/>
                  </a:schemeClr>
                </a:solidFill>
              </a:rPr>
              <a:t> </a:t>
            </a:r>
            <a:r>
              <a:rPr lang="en-US" sz="4800" dirty="0" err="1" smtClean="0">
                <a:solidFill>
                  <a:schemeClr val="tx2">
                    <a:lumMod val="50000"/>
                  </a:schemeClr>
                </a:solidFill>
              </a:rPr>
              <a:t>vì</a:t>
            </a:r>
            <a:r>
              <a:rPr lang="en-US" sz="4800" dirty="0" smtClean="0">
                <a:solidFill>
                  <a:schemeClr val="tx2">
                    <a:lumMod val="50000"/>
                  </a:schemeClr>
                </a:solidFill>
              </a:rPr>
              <a:t> </a:t>
            </a:r>
            <a:r>
              <a:rPr lang="en-US" sz="4800" dirty="0" err="1" smtClean="0">
                <a:solidFill>
                  <a:schemeClr val="tx2">
                    <a:lumMod val="50000"/>
                  </a:schemeClr>
                </a:solidFill>
              </a:rPr>
              <a:t>Chúa</a:t>
            </a:r>
            <a:r>
              <a:rPr lang="en-US" sz="4800" dirty="0" smtClean="0">
                <a:solidFill>
                  <a:schemeClr val="tx2">
                    <a:lumMod val="50000"/>
                  </a:schemeClr>
                </a:solidFill>
              </a:rPr>
              <a:t> </a:t>
            </a:r>
            <a:r>
              <a:rPr lang="en-US" sz="4800" dirty="0" err="1" smtClean="0">
                <a:solidFill>
                  <a:schemeClr val="tx2">
                    <a:lumMod val="50000"/>
                  </a:schemeClr>
                </a:solidFill>
              </a:rPr>
              <a:t>đến</a:t>
            </a:r>
            <a:r>
              <a:rPr lang="en-US" sz="4800" dirty="0" smtClean="0">
                <a:solidFill>
                  <a:schemeClr val="tx2">
                    <a:lumMod val="50000"/>
                  </a:schemeClr>
                </a:solidFill>
              </a:rPr>
              <a:t> </a:t>
            </a:r>
            <a:r>
              <a:rPr lang="en-US" sz="4800" dirty="0" err="1" smtClean="0">
                <a:solidFill>
                  <a:schemeClr val="tx2">
                    <a:lumMod val="50000"/>
                  </a:schemeClr>
                </a:solidFill>
              </a:rPr>
              <a:t>cứu</a:t>
            </a:r>
            <a:r>
              <a:rPr lang="en-US" sz="4800" dirty="0" smtClean="0">
                <a:solidFill>
                  <a:schemeClr val="tx2">
                    <a:lumMod val="50000"/>
                  </a:schemeClr>
                </a:solidFill>
              </a:rPr>
              <a:t> </a:t>
            </a:r>
            <a:r>
              <a:rPr lang="en-US" sz="4800" dirty="0" err="1" smtClean="0">
                <a:solidFill>
                  <a:schemeClr val="tx2">
                    <a:lumMod val="50000"/>
                  </a:schemeClr>
                </a:solidFill>
              </a:rPr>
              <a:t>thoát</a:t>
            </a:r>
            <a:r>
              <a:rPr lang="en-US" sz="4800" dirty="0" smtClean="0">
                <a:solidFill>
                  <a:schemeClr val="tx2">
                    <a:lumMod val="50000"/>
                  </a:schemeClr>
                </a:solidFill>
              </a:rPr>
              <a:t> </a:t>
            </a:r>
            <a:r>
              <a:rPr lang="en-US" sz="4800" dirty="0" err="1" smtClean="0">
                <a:solidFill>
                  <a:schemeClr val="tx2">
                    <a:lumMod val="50000"/>
                  </a:schemeClr>
                </a:solidFill>
              </a:rPr>
              <a:t>muôn</a:t>
            </a:r>
            <a:r>
              <a:rPr lang="en-US" sz="4800" dirty="0" smtClean="0">
                <a:solidFill>
                  <a:schemeClr val="tx2">
                    <a:lumMod val="50000"/>
                  </a:schemeClr>
                </a:solidFill>
              </a:rPr>
              <a:t> </a:t>
            </a:r>
            <a:r>
              <a:rPr lang="en-US" sz="4800" dirty="0" err="1" smtClean="0">
                <a:solidFill>
                  <a:schemeClr val="tx2">
                    <a:lumMod val="50000"/>
                  </a:schemeClr>
                </a:solidFill>
              </a:rPr>
              <a:t>người</a:t>
            </a:r>
            <a:r>
              <a:rPr lang="en-US" sz="4800" dirty="0" smtClean="0">
                <a:solidFill>
                  <a:schemeClr val="tx2">
                    <a:lumMod val="50000"/>
                  </a:schemeClr>
                </a:solidFill>
              </a:rPr>
              <a:t> ban </a:t>
            </a:r>
            <a:r>
              <a:rPr lang="en-US" sz="4800" dirty="0" err="1" smtClean="0">
                <a:solidFill>
                  <a:schemeClr val="tx2">
                    <a:lumMod val="50000"/>
                  </a:schemeClr>
                </a:solidFill>
              </a:rPr>
              <a:t>xuống</a:t>
            </a:r>
            <a:r>
              <a:rPr lang="en-US" sz="4800" dirty="0" smtClean="0">
                <a:solidFill>
                  <a:schemeClr val="tx2">
                    <a:lumMod val="50000"/>
                  </a:schemeClr>
                </a:solidFill>
              </a:rPr>
              <a:t> </a:t>
            </a:r>
            <a:r>
              <a:rPr lang="en-US" sz="4800" dirty="0" err="1" smtClean="0">
                <a:solidFill>
                  <a:schemeClr val="tx2">
                    <a:lumMod val="50000"/>
                  </a:schemeClr>
                </a:solidFill>
              </a:rPr>
              <a:t>niềm</a:t>
            </a:r>
            <a:r>
              <a:rPr lang="en-US" sz="4800" dirty="0" smtClean="0">
                <a:solidFill>
                  <a:schemeClr val="tx2">
                    <a:lumMod val="50000"/>
                  </a:schemeClr>
                </a:solidFill>
              </a:rPr>
              <a:t> </a:t>
            </a:r>
            <a:r>
              <a:rPr lang="en-US" sz="4800" dirty="0" err="1" smtClean="0">
                <a:solidFill>
                  <a:schemeClr val="tx2">
                    <a:lumMod val="50000"/>
                  </a:schemeClr>
                </a:solidFill>
              </a:rPr>
              <a:t>vui</a:t>
            </a:r>
            <a:r>
              <a:rPr lang="en-US" sz="4800" dirty="0" smtClean="0">
                <a:solidFill>
                  <a:schemeClr val="tx2">
                    <a:lumMod val="50000"/>
                  </a:schemeClr>
                </a:solidFill>
              </a:rPr>
              <a:t> </a:t>
            </a:r>
            <a:r>
              <a:rPr lang="en-US" sz="4800" dirty="0" err="1" smtClean="0">
                <a:solidFill>
                  <a:schemeClr val="tx2">
                    <a:lumMod val="50000"/>
                  </a:schemeClr>
                </a:solidFill>
              </a:rPr>
              <a:t>tô</a:t>
            </a:r>
            <a:r>
              <a:rPr lang="en-US" sz="4800" dirty="0" smtClean="0">
                <a:solidFill>
                  <a:schemeClr val="tx2">
                    <a:lumMod val="50000"/>
                  </a:schemeClr>
                </a:solidFill>
              </a:rPr>
              <a:t> </a:t>
            </a:r>
            <a:r>
              <a:rPr lang="en-US" sz="4800" dirty="0" err="1" smtClean="0">
                <a:solidFill>
                  <a:schemeClr val="tx2">
                    <a:lumMod val="50000"/>
                  </a:schemeClr>
                </a:solidFill>
              </a:rPr>
              <a:t>ngày</a:t>
            </a:r>
            <a:r>
              <a:rPr lang="en-US" sz="4800" dirty="0" smtClean="0">
                <a:solidFill>
                  <a:schemeClr val="tx2">
                    <a:lumMod val="50000"/>
                  </a:schemeClr>
                </a:solidFill>
              </a:rPr>
              <a:t> </a:t>
            </a:r>
            <a:r>
              <a:rPr lang="en-US" sz="4800" dirty="0" err="1" smtClean="0">
                <a:solidFill>
                  <a:schemeClr val="tx2">
                    <a:lumMod val="50000"/>
                  </a:schemeClr>
                </a:solidFill>
              </a:rPr>
              <a:t>mai</a:t>
            </a:r>
            <a:r>
              <a:rPr lang="en-US" sz="4800" dirty="0" smtClean="0">
                <a:solidFill>
                  <a:schemeClr val="tx2">
                    <a:lumMod val="50000"/>
                  </a:schemeClr>
                </a:solidFill>
              </a:rPr>
              <a:t> </a:t>
            </a:r>
            <a:r>
              <a:rPr lang="en-US" sz="4800" dirty="0" err="1" smtClean="0">
                <a:solidFill>
                  <a:schemeClr val="tx2">
                    <a:lumMod val="50000"/>
                  </a:schemeClr>
                </a:solidFill>
              </a:rPr>
              <a:t>thêm</a:t>
            </a:r>
            <a:r>
              <a:rPr lang="en-US" sz="4800" dirty="0" smtClean="0">
                <a:solidFill>
                  <a:schemeClr val="tx2">
                    <a:lumMod val="50000"/>
                  </a:schemeClr>
                </a:solidFill>
              </a:rPr>
              <a:t> </a:t>
            </a:r>
            <a:r>
              <a:rPr lang="en-US" sz="4800" dirty="0" err="1" smtClean="0">
                <a:solidFill>
                  <a:schemeClr val="tx2">
                    <a:lumMod val="50000"/>
                  </a:schemeClr>
                </a:solidFill>
              </a:rPr>
              <a:t>đẹp</a:t>
            </a:r>
            <a:r>
              <a:rPr lang="en-US" sz="4800" dirty="0" smtClean="0">
                <a:solidFill>
                  <a:schemeClr val="tx2">
                    <a:lumMod val="50000"/>
                  </a:schemeClr>
                </a:solidFill>
              </a:rPr>
              <a:t> </a:t>
            </a:r>
            <a:r>
              <a:rPr lang="en-US" sz="4800" dirty="0" err="1" smtClean="0">
                <a:solidFill>
                  <a:schemeClr val="tx2">
                    <a:lumMod val="50000"/>
                  </a:schemeClr>
                </a:solidFill>
              </a:rPr>
              <a:t>tươi</a:t>
            </a:r>
            <a:r>
              <a:rPr lang="en-US" sz="4800" dirty="0" smtClean="0">
                <a:solidFill>
                  <a:schemeClr val="tx2">
                    <a:lumMod val="50000"/>
                  </a:schemeClr>
                </a:solidFill>
              </a:rPr>
              <a:t>.</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7030A0"/>
                </a:solidFill>
                <a:effectLst/>
              </a:rPr>
              <a:t>Đk</a:t>
            </a:r>
            <a:r>
              <a:rPr lang="en-US" sz="5000" b="0" u="sng" dirty="0" smtClean="0">
                <a:solidFill>
                  <a:srgbClr val="7030A0"/>
                </a:solidFill>
                <a:effectLst/>
              </a:rPr>
              <a:t>:</a:t>
            </a:r>
            <a:r>
              <a:rPr lang="en-US" sz="5000" dirty="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vì</a:t>
            </a:r>
            <a:r>
              <a:rPr lang="en-US" sz="5000" dirty="0" smtClean="0">
                <a:solidFill>
                  <a:schemeClr val="tx2">
                    <a:lumMod val="50000"/>
                  </a:schemeClr>
                </a:solidFill>
              </a:rPr>
              <a:t> </a:t>
            </a:r>
            <a:r>
              <a:rPr lang="en-US" sz="5000" dirty="0" err="1" smtClean="0">
                <a:solidFill>
                  <a:schemeClr val="tx2">
                    <a:lumMod val="50000"/>
                  </a:schemeClr>
                </a:solidFill>
              </a:rPr>
              <a:t>Chúa</a:t>
            </a:r>
            <a:r>
              <a:rPr lang="en-US" sz="5000" dirty="0" smtClean="0">
                <a:solidFill>
                  <a:schemeClr val="tx2">
                    <a:lumMod val="50000"/>
                  </a:schemeClr>
                </a:solidFill>
              </a:rPr>
              <a:t> </a:t>
            </a:r>
            <a:r>
              <a:rPr lang="en-US" sz="5000" dirty="0" err="1" smtClean="0">
                <a:solidFill>
                  <a:schemeClr val="tx2">
                    <a:lumMod val="50000"/>
                  </a:schemeClr>
                </a:solidFill>
              </a:rPr>
              <a:t>sắp</a:t>
            </a:r>
            <a:r>
              <a:rPr lang="en-US" sz="5000" dirty="0" smtClean="0">
                <a:solidFill>
                  <a:schemeClr val="tx2">
                    <a:lumMod val="50000"/>
                  </a:schemeClr>
                </a:solidFill>
              </a:rPr>
              <a:t> </a:t>
            </a:r>
            <a:r>
              <a:rPr lang="en-US" sz="5000" dirty="0" err="1" smtClean="0">
                <a:solidFill>
                  <a:schemeClr val="tx2">
                    <a:lumMod val="50000"/>
                  </a:schemeClr>
                </a:solidFill>
              </a:rPr>
              <a:t>đến</a:t>
            </a:r>
            <a:r>
              <a:rPr lang="en-US" sz="5000" dirty="0" smtClean="0">
                <a:solidFill>
                  <a:schemeClr val="tx2">
                    <a:lumMod val="50000"/>
                  </a:schemeClr>
                </a:solidFill>
              </a:rPr>
              <a:t> </a:t>
            </a:r>
            <a:r>
              <a:rPr lang="en-US" sz="5000" dirty="0" err="1" smtClean="0">
                <a:solidFill>
                  <a:schemeClr val="tx2">
                    <a:lumMod val="50000"/>
                  </a:schemeClr>
                </a:solidFill>
              </a:rPr>
              <a:t>đây</a:t>
            </a:r>
            <a:r>
              <a:rPr lang="en-US" sz="5000" dirty="0" smtClean="0">
                <a:solidFill>
                  <a:schemeClr val="tx2">
                    <a:lumMod val="50000"/>
                  </a:schemeClr>
                </a:solidFill>
              </a:rPr>
              <a:t> </a:t>
            </a:r>
            <a:r>
              <a:rPr lang="en-US" sz="5000" dirty="0" err="1" smtClean="0">
                <a:solidFill>
                  <a:schemeClr val="tx2">
                    <a:lumMod val="50000"/>
                  </a:schemeClr>
                </a:solidFill>
              </a:rPr>
              <a:t>rồi</a:t>
            </a:r>
            <a:r>
              <a:rPr lang="en-US" sz="5000" dirty="0" smtClean="0">
                <a:solidFill>
                  <a:schemeClr val="tx2">
                    <a:lumMod val="50000"/>
                  </a:schemeClr>
                </a:solidFill>
              </a:rPr>
              <a:t> loan </a:t>
            </a:r>
            <a:r>
              <a:rPr lang="en-US" sz="5000" dirty="0" err="1" smtClean="0">
                <a:solidFill>
                  <a:schemeClr val="tx2">
                    <a:lumMod val="50000"/>
                  </a:schemeClr>
                </a:solidFill>
              </a:rPr>
              <a:t>báo</a:t>
            </a:r>
            <a:r>
              <a:rPr lang="en-US" sz="5000" dirty="0" smtClean="0">
                <a:solidFill>
                  <a:schemeClr val="tx2">
                    <a:lumMod val="50000"/>
                  </a:schemeClr>
                </a:solidFill>
              </a:rPr>
              <a:t> </a:t>
            </a:r>
            <a:r>
              <a:rPr lang="en-US" sz="5000" dirty="0" err="1" smtClean="0">
                <a:solidFill>
                  <a:schemeClr val="tx2">
                    <a:lumMod val="50000"/>
                  </a:schemeClr>
                </a:solidFill>
              </a:rPr>
              <a:t>niềm</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cứu</a:t>
            </a:r>
            <a:r>
              <a:rPr lang="en-US" sz="5000" dirty="0" smtClean="0">
                <a:solidFill>
                  <a:schemeClr val="tx2">
                    <a:lumMod val="50000"/>
                  </a:schemeClr>
                </a:solidFill>
              </a:rPr>
              <a:t> </a:t>
            </a:r>
            <a:r>
              <a:rPr lang="en-US" sz="5000" dirty="0" err="1" smtClean="0">
                <a:solidFill>
                  <a:schemeClr val="tx2">
                    <a:lumMod val="50000"/>
                  </a:schemeClr>
                </a:solidFill>
              </a:rPr>
              <a:t>đời</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nào</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lên</a:t>
            </a:r>
            <a:r>
              <a:rPr lang="en-US" sz="5000" dirty="0" smtClean="0">
                <a:solidFill>
                  <a:schemeClr val="tx2">
                    <a:lumMod val="50000"/>
                  </a:schemeClr>
                </a:solidFill>
              </a:rPr>
              <a:t>, </a:t>
            </a:r>
            <a:r>
              <a:rPr lang="en-US" sz="5000" dirty="0" err="1" smtClean="0">
                <a:solidFill>
                  <a:schemeClr val="tx2">
                    <a:lumMod val="50000"/>
                  </a:schemeClr>
                </a:solidFill>
              </a:rPr>
              <a:t>vì</a:t>
            </a:r>
            <a:r>
              <a:rPr lang="en-US" sz="5000" dirty="0" smtClean="0">
                <a:solidFill>
                  <a:schemeClr val="tx2">
                    <a:lumMod val="50000"/>
                  </a:schemeClr>
                </a:solidFill>
              </a:rPr>
              <a:t> </a:t>
            </a:r>
            <a:r>
              <a:rPr lang="en-US" sz="5000" dirty="0" err="1" smtClean="0">
                <a:solidFill>
                  <a:schemeClr val="tx2">
                    <a:lumMod val="50000"/>
                  </a:schemeClr>
                </a:solidFill>
              </a:rPr>
              <a:t>Chúa</a:t>
            </a:r>
            <a:r>
              <a:rPr lang="en-US" sz="5000" dirty="0" smtClean="0">
                <a:solidFill>
                  <a:schemeClr val="tx2">
                    <a:lumMod val="50000"/>
                  </a:schemeClr>
                </a:solidFill>
              </a:rPr>
              <a:t> </a:t>
            </a:r>
            <a:r>
              <a:rPr lang="en-US" sz="5000" dirty="0" err="1" smtClean="0">
                <a:solidFill>
                  <a:schemeClr val="tx2">
                    <a:lumMod val="50000"/>
                  </a:schemeClr>
                </a:solidFill>
              </a:rPr>
              <a:t>sắp</a:t>
            </a:r>
            <a:r>
              <a:rPr lang="en-US" sz="5000" dirty="0" smtClean="0">
                <a:solidFill>
                  <a:schemeClr val="tx2">
                    <a:lumMod val="50000"/>
                  </a:schemeClr>
                </a:solidFill>
              </a:rPr>
              <a:t> </a:t>
            </a:r>
            <a:r>
              <a:rPr lang="en-US" sz="5000" dirty="0" err="1" smtClean="0">
                <a:solidFill>
                  <a:schemeClr val="tx2">
                    <a:lumMod val="50000"/>
                  </a:schemeClr>
                </a:solidFill>
              </a:rPr>
              <a:t>đến</a:t>
            </a:r>
            <a:r>
              <a:rPr lang="en-US" sz="5000" dirty="0" smtClean="0">
                <a:solidFill>
                  <a:schemeClr val="tx2">
                    <a:lumMod val="50000"/>
                  </a:schemeClr>
                </a:solidFill>
              </a:rPr>
              <a:t> </a:t>
            </a:r>
            <a:r>
              <a:rPr lang="en-US" sz="5000" dirty="0" err="1" smtClean="0">
                <a:solidFill>
                  <a:schemeClr val="tx2">
                    <a:lumMod val="50000"/>
                  </a:schemeClr>
                </a:solidFill>
              </a:rPr>
              <a:t>đây</a:t>
            </a:r>
            <a:r>
              <a:rPr lang="en-US" sz="5000" dirty="0" smtClean="0">
                <a:solidFill>
                  <a:schemeClr val="tx2">
                    <a:lumMod val="50000"/>
                  </a:schemeClr>
                </a:solidFill>
              </a:rPr>
              <a:t> </a:t>
            </a:r>
            <a:r>
              <a:rPr lang="en-US" sz="5000" dirty="0" err="1" smtClean="0">
                <a:solidFill>
                  <a:schemeClr val="tx2">
                    <a:lumMod val="50000"/>
                  </a:schemeClr>
                </a:solidFill>
              </a:rPr>
              <a:t>rồi</a:t>
            </a:r>
            <a:r>
              <a:rPr lang="en-US" sz="5000" dirty="0" smtClean="0">
                <a:solidFill>
                  <a:schemeClr val="tx2">
                    <a:lumMod val="50000"/>
                  </a:schemeClr>
                </a:solidFill>
              </a:rPr>
              <a:t>, ta </a:t>
            </a:r>
            <a:r>
              <a:rPr lang="en-US" sz="5000" dirty="0" err="1" smtClean="0">
                <a:solidFill>
                  <a:schemeClr val="tx2">
                    <a:lumMod val="50000"/>
                  </a:schemeClr>
                </a:solidFill>
              </a:rPr>
              <a:t>hãy</a:t>
            </a:r>
            <a:r>
              <a:rPr lang="en-US" sz="5000" dirty="0" smtClean="0">
                <a:solidFill>
                  <a:schemeClr val="tx2">
                    <a:lumMod val="50000"/>
                  </a:schemeClr>
                </a:solidFill>
              </a:rPr>
              <a:t> </a:t>
            </a:r>
            <a:r>
              <a:rPr lang="en-US" sz="5000" dirty="0" err="1" smtClean="0">
                <a:solidFill>
                  <a:schemeClr val="tx2">
                    <a:lumMod val="50000"/>
                  </a:schemeClr>
                </a:solidFill>
              </a:rPr>
              <a:t>mừng</a:t>
            </a:r>
            <a:r>
              <a:rPr lang="en-US" sz="5000" dirty="0" smtClean="0">
                <a:solidFill>
                  <a:schemeClr val="tx2">
                    <a:lumMod val="50000"/>
                  </a:schemeClr>
                </a:solidFill>
              </a:rPr>
              <a:t> </a:t>
            </a:r>
            <a:r>
              <a:rPr lang="en-US" sz="5000" dirty="0" err="1" smtClean="0">
                <a:solidFill>
                  <a:schemeClr val="tx2">
                    <a:lumMod val="50000"/>
                  </a:schemeClr>
                </a:solidFill>
              </a:rPr>
              <a:t>vui</a:t>
            </a:r>
            <a:r>
              <a:rPr lang="en-US" sz="5000" dirty="0" smtClean="0">
                <a:solidFill>
                  <a:schemeClr val="tx2">
                    <a:lumMod val="50000"/>
                  </a:schemeClr>
                </a:solidFill>
              </a:rPr>
              <a:t> </a:t>
            </a:r>
            <a:r>
              <a:rPr lang="en-US" sz="5000" dirty="0" err="1" smtClean="0">
                <a:solidFill>
                  <a:schemeClr val="tx2">
                    <a:lumMod val="50000"/>
                  </a:schemeClr>
                </a:solidFill>
              </a:rPr>
              <a:t>trong</a:t>
            </a:r>
            <a:r>
              <a:rPr lang="en-US" sz="5000" dirty="0" smtClean="0">
                <a:solidFill>
                  <a:schemeClr val="tx2">
                    <a:lumMod val="50000"/>
                  </a:schemeClr>
                </a:solidFill>
              </a:rPr>
              <a:t> </a:t>
            </a:r>
            <a:r>
              <a:rPr lang="en-US" sz="5000" dirty="0" err="1" smtClean="0">
                <a:solidFill>
                  <a:schemeClr val="tx2">
                    <a:lumMod val="50000"/>
                  </a:schemeClr>
                </a:solidFill>
              </a:rPr>
              <a:t>Chúa</a:t>
            </a:r>
            <a:r>
              <a:rPr lang="en-US" sz="5000" dirty="0" smtClean="0">
                <a:solidFill>
                  <a:schemeClr val="tx2">
                    <a:lumMod val="50000"/>
                  </a:schemeClr>
                </a:solidFill>
              </a:rPr>
              <a:t> </a:t>
            </a:r>
            <a:r>
              <a:rPr lang="en-US" sz="5000" dirty="0" err="1" smtClean="0">
                <a:solidFill>
                  <a:schemeClr val="tx2">
                    <a:lumMod val="50000"/>
                  </a:schemeClr>
                </a:solidFill>
              </a:rPr>
              <a:t>Trời</a:t>
            </a:r>
            <a:r>
              <a:rPr lang="en-US" sz="5000" dirty="0" smtClean="0">
                <a:solidFill>
                  <a:schemeClr val="tx2">
                    <a:lumMod val="50000"/>
                  </a:schemeClr>
                </a:solidFill>
              </a:rPr>
              <a:t>.</a:t>
            </a:r>
            <a:endParaRPr lang="vi-VN" sz="5000" b="0" dirty="0">
              <a:solidFill>
                <a:schemeClr val="tx2">
                  <a:lumMod val="50000"/>
                </a:schemeClr>
              </a:solidFill>
              <a:effectLst/>
            </a:endParaRPr>
          </a:p>
        </p:txBody>
      </p:sp>
    </p:spTree>
    <p:extLst>
      <p:ext uri="{BB962C8B-B14F-4D97-AF65-F5344CB8AC3E}">
        <p14:creationId xmlns:p14="http://schemas.microsoft.com/office/powerpoint/2010/main" val="1095521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66345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895350"/>
            <a:ext cx="9144000" cy="3733800"/>
          </a:xfrm>
        </p:spPr>
        <p:txBody>
          <a:bodyPr>
            <a:noAutofit/>
          </a:bodyPr>
          <a:lstStyle/>
          <a:p>
            <a:pPr algn="just">
              <a:lnSpc>
                <a:spcPct val="110000"/>
              </a:lnSpc>
            </a:pPr>
            <a:r>
              <a:rPr lang="vi-VN" sz="6600" dirty="0">
                <a:solidFill>
                  <a:schemeClr val="tx2">
                    <a:lumMod val="50000"/>
                  </a:schemeClr>
                </a:solidFill>
              </a:rPr>
              <a:t>Thánh Thần Chúa ngự trên tôi. Chúa sai tôi </a:t>
            </a:r>
            <a:r>
              <a:rPr lang="vi-VN" sz="6600" dirty="0" smtClean="0">
                <a:solidFill>
                  <a:schemeClr val="tx2">
                    <a:lumMod val="50000"/>
                  </a:schemeClr>
                </a:solidFill>
              </a:rPr>
              <a:t>đ</a:t>
            </a:r>
            <a:r>
              <a:rPr lang="en-US" sz="6600" dirty="0" smtClean="0">
                <a:solidFill>
                  <a:schemeClr val="tx2">
                    <a:lumMod val="50000"/>
                  </a:schemeClr>
                </a:solidFill>
              </a:rPr>
              <a:t>e</a:t>
            </a:r>
            <a:r>
              <a:rPr lang="vi-VN" sz="6600" dirty="0" smtClean="0">
                <a:solidFill>
                  <a:schemeClr val="tx2">
                    <a:lumMod val="50000"/>
                  </a:schemeClr>
                </a:solidFill>
              </a:rPr>
              <a:t>m </a:t>
            </a:r>
            <a:r>
              <a:rPr lang="vi-VN" sz="6600" dirty="0">
                <a:solidFill>
                  <a:schemeClr val="tx2">
                    <a:lumMod val="50000"/>
                  </a:schemeClr>
                </a:solidFill>
              </a:rPr>
              <a:t>Tin Mừng cho người </a:t>
            </a:r>
            <a:r>
              <a:rPr lang="vi-VN" sz="6600" dirty="0" smtClean="0">
                <a:solidFill>
                  <a:schemeClr val="tx2">
                    <a:lumMod val="50000"/>
                  </a:schemeClr>
                </a:solidFill>
              </a:rPr>
              <a:t>khó</a:t>
            </a:r>
            <a:r>
              <a:rPr lang="en-US" sz="6600" dirty="0" smtClean="0">
                <a:solidFill>
                  <a:schemeClr val="tx2">
                    <a:lumMod val="50000"/>
                  </a:schemeClr>
                </a:solidFill>
              </a:rPr>
              <a:t> </a:t>
            </a:r>
            <a:r>
              <a:rPr lang="en-US" sz="6600" dirty="0" err="1" smtClean="0">
                <a:solidFill>
                  <a:schemeClr val="tx2">
                    <a:lumMod val="50000"/>
                  </a:schemeClr>
                </a:solidFill>
              </a:rPr>
              <a:t>nghèo</a:t>
            </a:r>
            <a:r>
              <a:rPr lang="vi-VN" sz="6600" dirty="0" smtClean="0">
                <a:solidFill>
                  <a:schemeClr val="tx2">
                    <a:lumMod val="50000"/>
                  </a:schemeClr>
                </a:solidFill>
              </a:rPr>
              <a:t>.</a:t>
            </a:r>
            <a:endParaRPr lang="en-US" sz="6600" dirty="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25109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2041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7030A0"/>
                </a:solidFill>
                <a:effectLst/>
                <a:latin typeface="+mj-lt"/>
              </a:rPr>
              <a:t>Ca</a:t>
            </a:r>
            <a:r>
              <a:rPr lang="en-US" sz="8000" b="0" dirty="0" smtClean="0">
                <a:solidFill>
                  <a:srgbClr val="7030A0"/>
                </a:solidFill>
                <a:effectLst/>
                <a:latin typeface="+mj-lt"/>
              </a:rPr>
              <a:t> </a:t>
            </a:r>
            <a:r>
              <a:rPr lang="en-US" sz="8000" b="0" dirty="0" err="1">
                <a:solidFill>
                  <a:srgbClr val="7030A0"/>
                </a:solidFill>
                <a:effectLst/>
                <a:latin typeface="+mj-lt"/>
              </a:rPr>
              <a:t>Nhập</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dirty="0">
                <a:solidFill>
                  <a:srgbClr val="7030A0"/>
                </a:solidFill>
                <a:effectLst/>
                <a:latin typeface="+mj-lt"/>
              </a:rPr>
              <a:t/>
            </a:r>
            <a:br>
              <a:rPr lang="en-US" sz="8000" b="0" dirty="0">
                <a:solidFill>
                  <a:srgbClr val="7030A0"/>
                </a:solidFill>
                <a:effectLst/>
                <a:latin typeface="+mj-lt"/>
              </a:rPr>
            </a:br>
            <a:r>
              <a:rPr lang="en-US" sz="6600" dirty="0" err="1" smtClean="0">
                <a:solidFill>
                  <a:srgbClr val="7030A0"/>
                </a:solidFill>
              </a:rPr>
              <a:t>Mừng</a:t>
            </a:r>
            <a:r>
              <a:rPr lang="en-US" sz="6600" dirty="0" smtClean="0">
                <a:solidFill>
                  <a:srgbClr val="7030A0"/>
                </a:solidFill>
              </a:rPr>
              <a:t> </a:t>
            </a:r>
            <a:r>
              <a:rPr lang="en-US" sz="6600" dirty="0" err="1" smtClean="0">
                <a:solidFill>
                  <a:srgbClr val="7030A0"/>
                </a:solidFill>
              </a:rPr>
              <a:t>Vui</a:t>
            </a:r>
            <a:r>
              <a:rPr lang="en-US" sz="6600" dirty="0" smtClean="0">
                <a:solidFill>
                  <a:srgbClr val="7030A0"/>
                </a:solidFill>
              </a:rPr>
              <a:t> </a:t>
            </a:r>
            <a:r>
              <a:rPr lang="en-US" sz="6600" dirty="0" err="1" smtClean="0">
                <a:solidFill>
                  <a:srgbClr val="7030A0"/>
                </a:solidFill>
              </a:rPr>
              <a:t>Lên</a:t>
            </a:r>
            <a:r>
              <a:rPr lang="en-US" sz="6600" dirty="0" smtClean="0">
                <a:solidFill>
                  <a:srgbClr val="7030A0"/>
                </a:solidFill>
              </a:rPr>
              <a:t/>
            </a:r>
            <a:br>
              <a:rPr lang="en-US" sz="6600" dirty="0" smtClean="0">
                <a:solidFill>
                  <a:srgbClr val="7030A0"/>
                </a:solidFill>
              </a:rPr>
            </a:br>
            <a:r>
              <a:rPr lang="en-US" sz="6000" dirty="0" smtClean="0"/>
              <a:t>Lm. </a:t>
            </a:r>
            <a:r>
              <a:rPr lang="en-US" sz="6000" dirty="0" err="1" smtClean="0"/>
              <a:t>Mi</a:t>
            </a:r>
            <a:r>
              <a:rPr lang="en-US" sz="6000" dirty="0" smtClean="0"/>
              <a:t> </a:t>
            </a:r>
            <a:r>
              <a:rPr lang="en-US" sz="6000" dirty="0" err="1" smtClean="0"/>
              <a:t>Trầm</a:t>
            </a:r>
            <a:endParaRPr lang="en-US" sz="6000" b="0" i="1" dirty="0">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7030A0"/>
                </a:solidFill>
                <a:latin typeface="+mj-lt"/>
              </a:rPr>
              <a:t>T</a:t>
            </a:r>
            <a:r>
              <a:rPr lang="en-US" sz="4800" b="0" u="sng" dirty="0" err="1" smtClean="0">
                <a:solidFill>
                  <a:srgbClr val="7030A0"/>
                </a:solidFill>
                <a:effectLst/>
                <a:latin typeface="+mj-lt"/>
              </a:rPr>
              <a:t>k</a:t>
            </a:r>
            <a:r>
              <a:rPr lang="vi-VN" sz="4800" b="0" u="sng" dirty="0" smtClean="0">
                <a:solidFill>
                  <a:srgbClr val="7030A0"/>
                </a:solidFill>
                <a:effectLst/>
                <a:latin typeface="+mj-lt"/>
              </a:rPr>
              <a:t>:</a:t>
            </a:r>
            <a:r>
              <a:rPr lang="vi-VN" sz="4800" b="0" dirty="0" smtClean="0">
                <a:solidFill>
                  <a:schemeClr val="tx2">
                    <a:lumMod val="50000"/>
                  </a:schemeClr>
                </a:solidFill>
                <a:effectLst/>
                <a:latin typeface="+mj-lt"/>
              </a:rPr>
              <a:t> </a:t>
            </a:r>
            <a:r>
              <a:rPr lang="en-US" sz="4800" dirty="0" err="1" smtClean="0">
                <a:solidFill>
                  <a:schemeClr val="tx2">
                    <a:lumMod val="50000"/>
                  </a:schemeClr>
                </a:solidFill>
                <a:latin typeface="+mj-lt"/>
              </a:rPr>
              <a:t>Mừng</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vui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lên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anh</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em</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vì</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Chúa</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đến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làm</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người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mừng</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vui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lên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anh</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em</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này</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là</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ngày</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cứu</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rỗi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Ngày</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Chúa</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đến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vinh</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quang</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Người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chiếu</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sáng</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nhân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gian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muôn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muôn</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người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được</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sống</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vui</a:t>
            </a:r>
            <a:r>
              <a:rPr lang="en-US" sz="4800" dirty="0" smtClean="0">
                <a:solidFill>
                  <a:schemeClr val="tx2">
                    <a:lumMod val="50000"/>
                  </a:schemeClr>
                </a:solidFill>
                <a:latin typeface="+mj-lt"/>
              </a:rPr>
              <a:t> </a:t>
            </a:r>
            <a:r>
              <a:rPr lang="en-US" sz="4800" dirty="0" err="1" smtClean="0">
                <a:solidFill>
                  <a:schemeClr val="tx2">
                    <a:lumMod val="50000"/>
                  </a:schemeClr>
                </a:solidFill>
                <a:latin typeface="+mj-lt"/>
              </a:rPr>
              <a:t>bình</a:t>
            </a:r>
            <a:r>
              <a:rPr lang="en-US" sz="4800" dirty="0" smtClean="0">
                <a:solidFill>
                  <a:schemeClr val="tx2">
                    <a:lumMod val="50000"/>
                  </a:schemeClr>
                </a:solidFill>
                <a:latin typeface="+mj-lt"/>
              </a:rPr>
              <a:t> an.</a:t>
            </a:r>
            <a:endParaRPr lang="vi-VN" sz="4800" dirty="0">
              <a:solidFill>
                <a:schemeClr val="tx2">
                  <a:lumMod val="50000"/>
                </a:schemeClr>
              </a:solidFill>
              <a:latin typeface="+mj-lt"/>
            </a:endParaRPr>
          </a:p>
        </p:txBody>
      </p:sp>
    </p:spTree>
    <p:extLst>
      <p:ext uri="{BB962C8B-B14F-4D97-AF65-F5344CB8AC3E}">
        <p14:creationId xmlns:p14="http://schemas.microsoft.com/office/powerpoint/2010/main" val="8579580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1355</Words>
  <Application>Microsoft Office PowerPoint</Application>
  <PresentationFormat>On-screen Show (16:9)</PresentationFormat>
  <Paragraphs>64</Paragraphs>
  <Slides>59</Slides>
  <Notes>0</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59</vt:i4>
      </vt:variant>
    </vt:vector>
  </HeadingPairs>
  <TitlesOfParts>
    <vt:vector size="77" baseType="lpstr">
      <vt:lpstr>Arial</vt:lpstr>
      <vt:lpstr>Calibri</vt:lpstr>
      <vt:lpstr>Times New Roman</vt:lpstr>
      <vt:lpstr>UTM American Sans</vt: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4_Office Theme</vt:lpstr>
      <vt:lpstr>1_Office Theme</vt:lpstr>
      <vt:lpstr>PowerPoint Presentation</vt:lpstr>
      <vt:lpstr>TẬP HÁT CỘNG ĐOÀN</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Thánh Thần Chúa ngự trên tôi. Chúa sai tôi đem Tin Mừng cho người khó nghèo.</vt:lpstr>
      <vt:lpstr>PowerPoint Presentation</vt:lpstr>
      <vt:lpstr>Ca Nhập Lễ Mừng Vui Lên Lm. Mi Trầm</vt:lpstr>
      <vt:lpstr>PowerPoint Presentation</vt:lpstr>
      <vt:lpstr>PowerPoint Presentation</vt:lpstr>
      <vt:lpstr>PowerPoint Presentation</vt:lpstr>
      <vt:lpstr>PowerPoint Presentation</vt:lpstr>
      <vt:lpstr>Magnificat Chúa Nhật III Mùa Vọng  Năm B Lm. Kim Long 03 Câu</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Tk2: Chúa trông xem phận nữ tỳ, nên từ đây gọi tôi diễm phúc, làm việc lớn trên thân này, vì danh Chúa chí thánh tuyệt luân.</vt:lpstr>
      <vt:lpstr>Đk: Linh hồn tôi hớn hở reo mừng trong Thiên Chúa tôi.</vt:lpstr>
      <vt:lpstr>Tk3: Chúa nâng ai khiêm ái thật, bọn quyền uy hạ khỏi ngai báu. Kẻ nghèo Chúa ban dư đầy, và xua lũ phú quý về không.</vt:lpstr>
      <vt:lpstr>Đk: Linh hồn tôi hớn hở reo mừng trong Thiên Chúa tôi.</vt:lpstr>
      <vt:lpstr>PowerPoint Presentation</vt:lpstr>
      <vt:lpstr>Thánh Thần Chúa ngự trên tôi. Chúa sai tôi đem Tin Mừng cho người khó nghèo.</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 Với tháng ngày trông đợi con dâng lên lễ mọn hèn, là thành tâm ăn năn thống hối, Chúa ơi Chúa ơi giúp con đổi thay. </vt:lpstr>
      <vt:lpstr>**: Hướng trông về ngày mai, con dâng lên bánh rượu đây. Tựa dòng lệ thao thức vơi đầy. Chúa ơi Chúa ơi con mong Ngài từng giây.</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PowerPoint Presentation</vt:lpstr>
      <vt:lpstr>PowerPoint Presentation</vt:lpstr>
      <vt:lpstr>PowerPoint Presentation</vt:lpstr>
      <vt:lpstr>Ca Nguyện Hiệp Lễ Để Chúa Đến Nguyễn Duy</vt:lpstr>
      <vt:lpstr>Tk1: Xin cho lòng chúng con luôn mở rộng chờ mong Chúa đến. Xin cho lòng chúng con luôn thắm nồng một tình yêu mến. Xin cho lòng chúng con luôn khát khao, luôn ước ao. Một thế giới sướng vui dạt dào, một thế giới không còn khổ đau. </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vt:lpstr>
      <vt:lpstr>Đk: Để Chúa đến trong cuộc đời, để Chúa đến mang ơn Trời. Nguồn hạnh phúc cho con người. Mùa cứu rỗi cho mọi nơi.</vt:lpstr>
      <vt:lpstr>Tk3: Xin cho lòng chúng con như máng cỏ tỏa nồng hơi ấm. Nên nơi Ngài náu thân khi xuống trần một đêm cô vắng. Cho con được ủi an ai khóc than, ai khó khăn. Giọt nước mắt sẽ nên nụ cười và tiếng hát vang dậy trần gian.</vt:lpstr>
      <vt:lpstr>Đk: Để Chúa đến trong cuộc đời, để Chúa đến mang ơn Trời. Nguồn hạnh phúc cho con người. Mùa cứu rỗi cho mọi nơi.</vt:lpstr>
      <vt:lpstr>PowerPoint Presentation</vt:lpstr>
      <vt:lpstr>PowerPoint Presentation</vt:lpstr>
      <vt:lpstr>Ca Kết Lễ Vui Lên Mi Trầm</vt:lpstr>
      <vt:lpstr>Đk: Vui lên, nào vui lên, nào vui lên, vì Chúa sắp đến đây rồi loan báo niềm vui cứu đời. Vui lên, nào vui lên, nào vui lên, vì Chúa sắp đến đây rồi, ta hãy mừng vui trong Chúa Trời.</vt:lpstr>
      <vt:lpstr>Tk: Nào ta vui lên vì Chúa đến ở giữa dân Người ban xuống niềm vui cho thế nhân thôi hận thù. Nào ta vui lên vì Chúa đến cứu thoát muôn người ban xuống niềm vui tô ngày mai thêm đẹp tươi.</vt:lpstr>
      <vt:lpstr>Đk: Vui lên, nào vui lên, nào vui lên, vì Chúa sắp đến đây rồi loan báo niềm vui cứu đời. Vui lên, nào vui lên, nào vui lên, vì Chúa sắp đến đây rồi, ta hãy mừng vui trong Chúa Trời.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179</cp:revision>
  <dcterms:created xsi:type="dcterms:W3CDTF">2023-05-21T07:25:42Z</dcterms:created>
  <dcterms:modified xsi:type="dcterms:W3CDTF">2023-12-15T09:25:46Z</dcterms:modified>
</cp:coreProperties>
</file>