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4" r:id="rId3"/>
    <p:sldMasterId id="2147483692" r:id="rId4"/>
    <p:sldMasterId id="2147483704" r:id="rId5"/>
    <p:sldMasterId id="2147484012" r:id="rId6"/>
    <p:sldMasterId id="2147484024" r:id="rId7"/>
    <p:sldMasterId id="2147484312" r:id="rId8"/>
    <p:sldMasterId id="2147484360" r:id="rId9"/>
    <p:sldMasterId id="2147484408" r:id="rId10"/>
    <p:sldMasterId id="2147484420" r:id="rId11"/>
    <p:sldMasterId id="2147484528" r:id="rId12"/>
    <p:sldMasterId id="2147484540" r:id="rId13"/>
  </p:sldMasterIdLst>
  <p:notesMasterIdLst>
    <p:notesMasterId r:id="rId104"/>
  </p:notesMasterIdLst>
  <p:sldIdLst>
    <p:sldId id="507" r:id="rId14"/>
    <p:sldId id="376" r:id="rId15"/>
    <p:sldId id="818" r:id="rId16"/>
    <p:sldId id="820" r:id="rId17"/>
    <p:sldId id="834" r:id="rId18"/>
    <p:sldId id="843" r:id="rId19"/>
    <p:sldId id="844" r:id="rId20"/>
    <p:sldId id="845" r:id="rId21"/>
    <p:sldId id="846" r:id="rId22"/>
    <p:sldId id="847" r:id="rId23"/>
    <p:sldId id="848" r:id="rId24"/>
    <p:sldId id="849" r:id="rId25"/>
    <p:sldId id="850" r:id="rId26"/>
    <p:sldId id="851" r:id="rId27"/>
    <p:sldId id="852" r:id="rId28"/>
    <p:sldId id="853" r:id="rId29"/>
    <p:sldId id="835" r:id="rId30"/>
    <p:sldId id="384" r:id="rId31"/>
    <p:sldId id="385" r:id="rId32"/>
    <p:sldId id="386" r:id="rId33"/>
    <p:sldId id="387" r:id="rId34"/>
    <p:sldId id="388" r:id="rId35"/>
    <p:sldId id="389" r:id="rId36"/>
    <p:sldId id="390" r:id="rId37"/>
    <p:sldId id="391" r:id="rId38"/>
    <p:sldId id="647" r:id="rId39"/>
    <p:sldId id="649" r:id="rId40"/>
    <p:sldId id="794" r:id="rId41"/>
    <p:sldId id="885" r:id="rId42"/>
    <p:sldId id="796" r:id="rId43"/>
    <p:sldId id="886" r:id="rId44"/>
    <p:sldId id="797" r:id="rId45"/>
    <p:sldId id="887" r:id="rId46"/>
    <p:sldId id="798" r:id="rId47"/>
    <p:sldId id="888" r:id="rId48"/>
    <p:sldId id="816" r:id="rId49"/>
    <p:sldId id="889" r:id="rId50"/>
    <p:sldId id="653" r:id="rId51"/>
    <p:sldId id="884" r:id="rId52"/>
    <p:sldId id="728" r:id="rId53"/>
    <p:sldId id="549" r:id="rId54"/>
    <p:sldId id="400" r:id="rId55"/>
    <p:sldId id="401" r:id="rId56"/>
    <p:sldId id="402" r:id="rId57"/>
    <p:sldId id="403" r:id="rId58"/>
    <p:sldId id="404" r:id="rId59"/>
    <p:sldId id="405" r:id="rId60"/>
    <p:sldId id="406" r:id="rId61"/>
    <p:sldId id="407" r:id="rId62"/>
    <p:sldId id="408" r:id="rId63"/>
    <p:sldId id="409" r:id="rId64"/>
    <p:sldId id="410" r:id="rId65"/>
    <p:sldId id="411" r:id="rId66"/>
    <p:sldId id="412" r:id="rId67"/>
    <p:sldId id="550" r:id="rId68"/>
    <p:sldId id="854" r:id="rId69"/>
    <p:sldId id="855" r:id="rId70"/>
    <p:sldId id="856" r:id="rId71"/>
    <p:sldId id="857" r:id="rId72"/>
    <p:sldId id="858" r:id="rId73"/>
    <p:sldId id="859" r:id="rId74"/>
    <p:sldId id="860" r:id="rId75"/>
    <p:sldId id="861" r:id="rId76"/>
    <p:sldId id="862" r:id="rId77"/>
    <p:sldId id="863" r:id="rId78"/>
    <p:sldId id="864" r:id="rId79"/>
    <p:sldId id="276" r:id="rId80"/>
    <p:sldId id="810" r:id="rId81"/>
    <p:sldId id="729" r:id="rId82"/>
    <p:sldId id="865" r:id="rId83"/>
    <p:sldId id="866" r:id="rId84"/>
    <p:sldId id="867" r:id="rId85"/>
    <p:sldId id="868" r:id="rId86"/>
    <p:sldId id="869" r:id="rId87"/>
    <p:sldId id="870" r:id="rId88"/>
    <p:sldId id="871" r:id="rId89"/>
    <p:sldId id="872" r:id="rId90"/>
    <p:sldId id="873" r:id="rId91"/>
    <p:sldId id="874" r:id="rId92"/>
    <p:sldId id="875" r:id="rId93"/>
    <p:sldId id="876" r:id="rId94"/>
    <p:sldId id="877" r:id="rId95"/>
    <p:sldId id="292" r:id="rId96"/>
    <p:sldId id="814" r:id="rId97"/>
    <p:sldId id="878" r:id="rId98"/>
    <p:sldId id="879" r:id="rId99"/>
    <p:sldId id="880" r:id="rId100"/>
    <p:sldId id="881" r:id="rId101"/>
    <p:sldId id="882" r:id="rId102"/>
    <p:sldId id="837" r:id="rId103"/>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50021"/>
    <a:srgbClr val="33CC33"/>
    <a:srgbClr val="00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73" autoAdjust="0"/>
    <p:restoredTop sz="94693" autoAdjust="0"/>
  </p:normalViewPr>
  <p:slideViewPr>
    <p:cSldViewPr>
      <p:cViewPr varScale="1">
        <p:scale>
          <a:sx n="90" d="100"/>
          <a:sy n="90" d="100"/>
        </p:scale>
        <p:origin x="156" y="78"/>
      </p:cViewPr>
      <p:guideLst>
        <p:guide orient="horz" pos="1620"/>
        <p:guide pos="2880"/>
      </p:guideLst>
    </p:cSldViewPr>
  </p:slideViewPr>
  <p:outlineViewPr>
    <p:cViewPr>
      <p:scale>
        <a:sx n="33" d="100"/>
        <a:sy n="33" d="100"/>
      </p:scale>
      <p:origin x="0" y="19445"/>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3.xml"/><Relationship Id="rId21" Type="http://schemas.openxmlformats.org/officeDocument/2006/relationships/slide" Target="slides/slide8.xml"/><Relationship Id="rId42" Type="http://schemas.openxmlformats.org/officeDocument/2006/relationships/slide" Target="slides/slide29.xml"/><Relationship Id="rId47" Type="http://schemas.openxmlformats.org/officeDocument/2006/relationships/slide" Target="slides/slide34.xml"/><Relationship Id="rId63" Type="http://schemas.openxmlformats.org/officeDocument/2006/relationships/slide" Target="slides/slide50.xml"/><Relationship Id="rId68" Type="http://schemas.openxmlformats.org/officeDocument/2006/relationships/slide" Target="slides/slide55.xml"/><Relationship Id="rId84" Type="http://schemas.openxmlformats.org/officeDocument/2006/relationships/slide" Target="slides/slide71.xml"/><Relationship Id="rId89" Type="http://schemas.openxmlformats.org/officeDocument/2006/relationships/slide" Target="slides/slide76.xml"/><Relationship Id="rId16" Type="http://schemas.openxmlformats.org/officeDocument/2006/relationships/slide" Target="slides/slide3.xml"/><Relationship Id="rId107" Type="http://schemas.openxmlformats.org/officeDocument/2006/relationships/theme" Target="theme/theme1.xml"/><Relationship Id="rId11" Type="http://schemas.openxmlformats.org/officeDocument/2006/relationships/slideMaster" Target="slideMasters/slideMaster11.xml"/><Relationship Id="rId32" Type="http://schemas.openxmlformats.org/officeDocument/2006/relationships/slide" Target="slides/slide19.xml"/><Relationship Id="rId37" Type="http://schemas.openxmlformats.org/officeDocument/2006/relationships/slide" Target="slides/slide24.xml"/><Relationship Id="rId53" Type="http://schemas.openxmlformats.org/officeDocument/2006/relationships/slide" Target="slides/slide40.xml"/><Relationship Id="rId58" Type="http://schemas.openxmlformats.org/officeDocument/2006/relationships/slide" Target="slides/slide45.xml"/><Relationship Id="rId74" Type="http://schemas.openxmlformats.org/officeDocument/2006/relationships/slide" Target="slides/slide61.xml"/><Relationship Id="rId79" Type="http://schemas.openxmlformats.org/officeDocument/2006/relationships/slide" Target="slides/slide66.xml"/><Relationship Id="rId102" Type="http://schemas.openxmlformats.org/officeDocument/2006/relationships/slide" Target="slides/slide89.xml"/><Relationship Id="rId5" Type="http://schemas.openxmlformats.org/officeDocument/2006/relationships/slideMaster" Target="slideMasters/slideMaster5.xml"/><Relationship Id="rId90" Type="http://schemas.openxmlformats.org/officeDocument/2006/relationships/slide" Target="slides/slide77.xml"/><Relationship Id="rId95" Type="http://schemas.openxmlformats.org/officeDocument/2006/relationships/slide" Target="slides/slide82.xml"/><Relationship Id="rId22" Type="http://schemas.openxmlformats.org/officeDocument/2006/relationships/slide" Target="slides/slide9.xml"/><Relationship Id="rId27" Type="http://schemas.openxmlformats.org/officeDocument/2006/relationships/slide" Target="slides/slide14.xml"/><Relationship Id="rId43" Type="http://schemas.openxmlformats.org/officeDocument/2006/relationships/slide" Target="slides/slide30.xml"/><Relationship Id="rId48" Type="http://schemas.openxmlformats.org/officeDocument/2006/relationships/slide" Target="slides/slide35.xml"/><Relationship Id="rId64" Type="http://schemas.openxmlformats.org/officeDocument/2006/relationships/slide" Target="slides/slide51.xml"/><Relationship Id="rId69" Type="http://schemas.openxmlformats.org/officeDocument/2006/relationships/slide" Target="slides/slide56.xml"/><Relationship Id="rId80" Type="http://schemas.openxmlformats.org/officeDocument/2006/relationships/slide" Target="slides/slide67.xml"/><Relationship Id="rId85" Type="http://schemas.openxmlformats.org/officeDocument/2006/relationships/slide" Target="slides/slide72.xml"/><Relationship Id="rId12" Type="http://schemas.openxmlformats.org/officeDocument/2006/relationships/slideMaster" Target="slideMasters/slideMaster12.xml"/><Relationship Id="rId17" Type="http://schemas.openxmlformats.org/officeDocument/2006/relationships/slide" Target="slides/slide4.xml"/><Relationship Id="rId33" Type="http://schemas.openxmlformats.org/officeDocument/2006/relationships/slide" Target="slides/slide20.xml"/><Relationship Id="rId38" Type="http://schemas.openxmlformats.org/officeDocument/2006/relationships/slide" Target="slides/slide25.xml"/><Relationship Id="rId59" Type="http://schemas.openxmlformats.org/officeDocument/2006/relationships/slide" Target="slides/slide46.xml"/><Relationship Id="rId103" Type="http://schemas.openxmlformats.org/officeDocument/2006/relationships/slide" Target="slides/slide90.xml"/><Relationship Id="rId108" Type="http://schemas.openxmlformats.org/officeDocument/2006/relationships/tableStyles" Target="tableStyles.xml"/><Relationship Id="rId20" Type="http://schemas.openxmlformats.org/officeDocument/2006/relationships/slide" Target="slides/slide7.xml"/><Relationship Id="rId41" Type="http://schemas.openxmlformats.org/officeDocument/2006/relationships/slide" Target="slides/slide28.xml"/><Relationship Id="rId54" Type="http://schemas.openxmlformats.org/officeDocument/2006/relationships/slide" Target="slides/slide41.xml"/><Relationship Id="rId62" Type="http://schemas.openxmlformats.org/officeDocument/2006/relationships/slide" Target="slides/slide49.xml"/><Relationship Id="rId70" Type="http://schemas.openxmlformats.org/officeDocument/2006/relationships/slide" Target="slides/slide57.xml"/><Relationship Id="rId75" Type="http://schemas.openxmlformats.org/officeDocument/2006/relationships/slide" Target="slides/slide62.xml"/><Relationship Id="rId83" Type="http://schemas.openxmlformats.org/officeDocument/2006/relationships/slide" Target="slides/slide70.xml"/><Relationship Id="rId88" Type="http://schemas.openxmlformats.org/officeDocument/2006/relationships/slide" Target="slides/slide75.xml"/><Relationship Id="rId91" Type="http://schemas.openxmlformats.org/officeDocument/2006/relationships/slide" Target="slides/slide78.xml"/><Relationship Id="rId96" Type="http://schemas.openxmlformats.org/officeDocument/2006/relationships/slide" Target="slides/slide83.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openxmlformats.org/officeDocument/2006/relationships/slide" Target="slides/slide23.xml"/><Relationship Id="rId49" Type="http://schemas.openxmlformats.org/officeDocument/2006/relationships/slide" Target="slides/slide36.xml"/><Relationship Id="rId57" Type="http://schemas.openxmlformats.org/officeDocument/2006/relationships/slide" Target="slides/slide44.xml"/><Relationship Id="rId106" Type="http://schemas.openxmlformats.org/officeDocument/2006/relationships/viewProps" Target="viewProps.xml"/><Relationship Id="rId10" Type="http://schemas.openxmlformats.org/officeDocument/2006/relationships/slideMaster" Target="slideMasters/slideMaster10.xml"/><Relationship Id="rId31" Type="http://schemas.openxmlformats.org/officeDocument/2006/relationships/slide" Target="slides/slide18.xml"/><Relationship Id="rId44" Type="http://schemas.openxmlformats.org/officeDocument/2006/relationships/slide" Target="slides/slide31.xml"/><Relationship Id="rId52" Type="http://schemas.openxmlformats.org/officeDocument/2006/relationships/slide" Target="slides/slide39.xml"/><Relationship Id="rId60" Type="http://schemas.openxmlformats.org/officeDocument/2006/relationships/slide" Target="slides/slide47.xml"/><Relationship Id="rId65" Type="http://schemas.openxmlformats.org/officeDocument/2006/relationships/slide" Target="slides/slide52.xml"/><Relationship Id="rId73" Type="http://schemas.openxmlformats.org/officeDocument/2006/relationships/slide" Target="slides/slide60.xml"/><Relationship Id="rId78" Type="http://schemas.openxmlformats.org/officeDocument/2006/relationships/slide" Target="slides/slide65.xml"/><Relationship Id="rId81" Type="http://schemas.openxmlformats.org/officeDocument/2006/relationships/slide" Target="slides/slide68.xml"/><Relationship Id="rId86" Type="http://schemas.openxmlformats.org/officeDocument/2006/relationships/slide" Target="slides/slide73.xml"/><Relationship Id="rId94" Type="http://schemas.openxmlformats.org/officeDocument/2006/relationships/slide" Target="slides/slide81.xml"/><Relationship Id="rId99" Type="http://schemas.openxmlformats.org/officeDocument/2006/relationships/slide" Target="slides/slide86.xml"/><Relationship Id="rId101" Type="http://schemas.openxmlformats.org/officeDocument/2006/relationships/slide" Target="slides/slide88.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5.xml"/><Relationship Id="rId39" Type="http://schemas.openxmlformats.org/officeDocument/2006/relationships/slide" Target="slides/slide26.xml"/><Relationship Id="rId34" Type="http://schemas.openxmlformats.org/officeDocument/2006/relationships/slide" Target="slides/slide21.xml"/><Relationship Id="rId50" Type="http://schemas.openxmlformats.org/officeDocument/2006/relationships/slide" Target="slides/slide37.xml"/><Relationship Id="rId55" Type="http://schemas.openxmlformats.org/officeDocument/2006/relationships/slide" Target="slides/slide42.xml"/><Relationship Id="rId76" Type="http://schemas.openxmlformats.org/officeDocument/2006/relationships/slide" Target="slides/slide63.xml"/><Relationship Id="rId97" Type="http://schemas.openxmlformats.org/officeDocument/2006/relationships/slide" Target="slides/slide84.xml"/><Relationship Id="rId104" Type="http://schemas.openxmlformats.org/officeDocument/2006/relationships/notesMaster" Target="notesMasters/notesMaster1.xml"/><Relationship Id="rId7" Type="http://schemas.openxmlformats.org/officeDocument/2006/relationships/slideMaster" Target="slideMasters/slideMaster7.xml"/><Relationship Id="rId71" Type="http://schemas.openxmlformats.org/officeDocument/2006/relationships/slide" Target="slides/slide58.xml"/><Relationship Id="rId92" Type="http://schemas.openxmlformats.org/officeDocument/2006/relationships/slide" Target="slides/slide79.xml"/><Relationship Id="rId2" Type="http://schemas.openxmlformats.org/officeDocument/2006/relationships/slideMaster" Target="slideMasters/slideMaster2.xml"/><Relationship Id="rId29" Type="http://schemas.openxmlformats.org/officeDocument/2006/relationships/slide" Target="slides/slide16.xml"/><Relationship Id="rId24" Type="http://schemas.openxmlformats.org/officeDocument/2006/relationships/slide" Target="slides/slide11.xml"/><Relationship Id="rId40" Type="http://schemas.openxmlformats.org/officeDocument/2006/relationships/slide" Target="slides/slide27.xml"/><Relationship Id="rId45" Type="http://schemas.openxmlformats.org/officeDocument/2006/relationships/slide" Target="slides/slide32.xml"/><Relationship Id="rId66" Type="http://schemas.openxmlformats.org/officeDocument/2006/relationships/slide" Target="slides/slide53.xml"/><Relationship Id="rId87" Type="http://schemas.openxmlformats.org/officeDocument/2006/relationships/slide" Target="slides/slide74.xml"/><Relationship Id="rId61" Type="http://schemas.openxmlformats.org/officeDocument/2006/relationships/slide" Target="slides/slide48.xml"/><Relationship Id="rId82" Type="http://schemas.openxmlformats.org/officeDocument/2006/relationships/slide" Target="slides/slide69.xml"/><Relationship Id="rId19" Type="http://schemas.openxmlformats.org/officeDocument/2006/relationships/slide" Target="slides/slide6.xml"/><Relationship Id="rId14" Type="http://schemas.openxmlformats.org/officeDocument/2006/relationships/slide" Target="slides/slide1.xml"/><Relationship Id="rId30" Type="http://schemas.openxmlformats.org/officeDocument/2006/relationships/slide" Target="slides/slide17.xml"/><Relationship Id="rId35" Type="http://schemas.openxmlformats.org/officeDocument/2006/relationships/slide" Target="slides/slide22.xml"/><Relationship Id="rId56" Type="http://schemas.openxmlformats.org/officeDocument/2006/relationships/slide" Target="slides/slide43.xml"/><Relationship Id="rId77" Type="http://schemas.openxmlformats.org/officeDocument/2006/relationships/slide" Target="slides/slide64.xml"/><Relationship Id="rId100" Type="http://schemas.openxmlformats.org/officeDocument/2006/relationships/slide" Target="slides/slide87.xml"/><Relationship Id="rId105"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8.xml"/><Relationship Id="rId72" Type="http://schemas.openxmlformats.org/officeDocument/2006/relationships/slide" Target="slides/slide59.xml"/><Relationship Id="rId93" Type="http://schemas.openxmlformats.org/officeDocument/2006/relationships/slide" Target="slides/slide80.xml"/><Relationship Id="rId98" Type="http://schemas.openxmlformats.org/officeDocument/2006/relationships/slide" Target="slides/slide85.xml"/><Relationship Id="rId3" Type="http://schemas.openxmlformats.org/officeDocument/2006/relationships/slideMaster" Target="slideMasters/slideMaster3.xml"/><Relationship Id="rId25" Type="http://schemas.openxmlformats.org/officeDocument/2006/relationships/slide" Target="slides/slide12.xml"/><Relationship Id="rId46" Type="http://schemas.openxmlformats.org/officeDocument/2006/relationships/slide" Target="slides/slide33.xml"/><Relationship Id="rId67"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C0324E-2BF0-4F5E-8572-1634D72B40AD}" type="datetimeFigureOut">
              <a:rPr lang="en-US" smtClean="0"/>
              <a:t>11/13/2024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FEB0A7-AB1D-4D04-B523-39A6F4B83193}" type="slidenum">
              <a:rPr lang="en-US" smtClean="0"/>
              <a:t>‹#›</a:t>
            </a:fld>
            <a:endParaRPr lang="en-US"/>
          </a:p>
        </p:txBody>
      </p:sp>
    </p:spTree>
    <p:extLst>
      <p:ext uri="{BB962C8B-B14F-4D97-AF65-F5344CB8AC3E}">
        <p14:creationId xmlns:p14="http://schemas.microsoft.com/office/powerpoint/2010/main" val="5503658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3</a:t>
            </a:fld>
            <a:endParaRPr lang="en-US"/>
          </a:p>
        </p:txBody>
      </p:sp>
    </p:spTree>
    <p:extLst>
      <p:ext uri="{BB962C8B-B14F-4D97-AF65-F5344CB8AC3E}">
        <p14:creationId xmlns:p14="http://schemas.microsoft.com/office/powerpoint/2010/main" val="5292986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29</a:t>
            </a:fld>
            <a:endParaRPr lang="en-US"/>
          </a:p>
        </p:txBody>
      </p:sp>
    </p:spTree>
    <p:extLst>
      <p:ext uri="{BB962C8B-B14F-4D97-AF65-F5344CB8AC3E}">
        <p14:creationId xmlns:p14="http://schemas.microsoft.com/office/powerpoint/2010/main" val="5718121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31</a:t>
            </a:fld>
            <a:endParaRPr lang="en-US"/>
          </a:p>
        </p:txBody>
      </p:sp>
    </p:spTree>
    <p:extLst>
      <p:ext uri="{BB962C8B-B14F-4D97-AF65-F5344CB8AC3E}">
        <p14:creationId xmlns:p14="http://schemas.microsoft.com/office/powerpoint/2010/main" val="20557495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33</a:t>
            </a:fld>
            <a:endParaRPr lang="en-US"/>
          </a:p>
        </p:txBody>
      </p:sp>
    </p:spTree>
    <p:extLst>
      <p:ext uri="{BB962C8B-B14F-4D97-AF65-F5344CB8AC3E}">
        <p14:creationId xmlns:p14="http://schemas.microsoft.com/office/powerpoint/2010/main" val="28720615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35</a:t>
            </a:fld>
            <a:endParaRPr lang="en-US"/>
          </a:p>
        </p:txBody>
      </p:sp>
    </p:spTree>
    <p:extLst>
      <p:ext uri="{BB962C8B-B14F-4D97-AF65-F5344CB8AC3E}">
        <p14:creationId xmlns:p14="http://schemas.microsoft.com/office/powerpoint/2010/main" val="1456892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FEB0A7-AB1D-4D04-B523-39A6F4B83193}" type="slidenum">
              <a:rPr lang="en-US" smtClean="0"/>
              <a:t>37</a:t>
            </a:fld>
            <a:endParaRPr lang="en-US"/>
          </a:p>
        </p:txBody>
      </p:sp>
    </p:spTree>
    <p:extLst>
      <p:ext uri="{BB962C8B-B14F-4D97-AF65-F5344CB8AC3E}">
        <p14:creationId xmlns:p14="http://schemas.microsoft.com/office/powerpoint/2010/main" val="6386547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0812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16180540"/>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687049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72831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8590374"/>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477299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101127"/>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24206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871882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638320"/>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49421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69976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46477207"/>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325907"/>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757008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226462"/>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731431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5526643"/>
      </p:ext>
    </p:extLst>
  </p:cSld>
  <p:clrMapOvr>
    <a:masterClrMapping/>
  </p:clrMapOvr>
  <p:transition spd="slow" advClick="0"/>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333017"/>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839058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0912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80575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61536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319383"/>
      </p:ext>
    </p:extLst>
  </p:cSld>
  <p:clrMapOvr>
    <a:masterClrMapping/>
  </p:clrMapOvr>
  <p:transition spd="slow" advClick="0"/>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6473847"/>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654659"/>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525002"/>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7556745"/>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064961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84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9365108"/>
      </p:ext>
    </p:extLst>
  </p:cSld>
  <p:clrMapOvr>
    <a:masterClrMapping/>
  </p:clrMapOvr>
  <p:transition spd="slow" advClick="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193730"/>
      </p:ext>
    </p:extLst>
  </p:cSld>
  <p:clrMapOvr>
    <a:masterClrMapping/>
  </p:clrMapOvr>
  <p:transition spd="slow" advClick="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8"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60216233"/>
      </p:ext>
    </p:extLst>
  </p:cSld>
  <p:clrMapOvr>
    <a:masterClrMapping/>
  </p:clrMapOvr>
  <p:transition spd="slow" advClick="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806212"/>
      </p:ext>
    </p:extLst>
  </p:cSld>
  <p:clrMapOvr>
    <a:masterClrMapping/>
  </p:clrMapOvr>
  <p:transition spd="slow" advClick="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3819458"/>
      </p:ext>
    </p:extLst>
  </p:cSld>
  <p:clrMapOvr>
    <a:masterClrMapping/>
  </p:clrMapOvr>
  <p:transition spd="slow" advClick="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3" y="1076327"/>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7205029"/>
      </p:ext>
    </p:extLst>
  </p:cSld>
  <p:clrMapOvr>
    <a:masterClrMapping/>
  </p:clrMapOvr>
  <p:transition spd="slow"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628363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08986"/>
      </p:ext>
    </p:extLst>
  </p:cSld>
  <p:clrMapOvr>
    <a:masterClrMapping/>
  </p:clrMapOvr>
  <p:transition spd="slow" advClick="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5039423"/>
      </p:ext>
    </p:extLst>
  </p:cSld>
  <p:clrMapOvr>
    <a:masterClrMapping/>
  </p:clrMapOvr>
  <p:transition spd="slow" advClick="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7237270"/>
      </p:ext>
    </p:extLst>
  </p:cSld>
  <p:clrMapOvr>
    <a:masterClrMapping/>
  </p:clrMapOvr>
  <p:transition spd="slow" advClick="0"/>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4134430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465650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334417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58032719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415446244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18576382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5137380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t>11/13/2024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213064157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74044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629722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4868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903099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9952666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61020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8573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188267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968302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34658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85837859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559132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34270199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92764624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1022885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42964688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8483879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4887967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71960692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854110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37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t>11/13/2024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72643585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1651466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798942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200312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1607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865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662097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509644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153828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49130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16865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t>11/13/2024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02657638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392700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2910078"/>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117068"/>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3547454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6479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453855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4783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014511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701860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0577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t>11/13/2024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623494633"/>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68425"/>
      </p:ext>
    </p:extLst>
  </p:cSld>
  <p:clrMapOvr>
    <a:masterClrMapping/>
  </p:clrMapOvr>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960633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698248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1664258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368818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85044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19427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459509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2939623"/>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3631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196442600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0624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131648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492956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24017"/>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1487021"/>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549163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9252921"/>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00387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1168311"/>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51879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t>11/13/2024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B58B6E9-FDE9-4331-BD41-48738A3DE83E}" type="slidenum">
              <a:rPr lang="en-US" smtClean="0"/>
              <a:t>‹#›</a:t>
            </a:fld>
            <a:endParaRPr lang="en-US"/>
          </a:p>
        </p:txBody>
      </p:sp>
    </p:spTree>
    <p:extLst>
      <p:ext uri="{BB962C8B-B14F-4D97-AF65-F5344CB8AC3E}">
        <p14:creationId xmlns:p14="http://schemas.microsoft.com/office/powerpoint/2010/main" val="3273544841"/>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79968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556027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00338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790610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7636299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980745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176114"/>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08977645"/>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140456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96947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jp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3.xml"/><Relationship Id="rId7" Type="http://schemas.openxmlformats.org/officeDocument/2006/relationships/slideLayout" Target="../slideLayouts/slideLayout47.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5" Type="http://schemas.openxmlformats.org/officeDocument/2006/relationships/slideLayout" Target="../slideLayouts/slideLayout45.xml"/><Relationship Id="rId4" Type="http://schemas.openxmlformats.org/officeDocument/2006/relationships/slideLayout" Target="../slideLayouts/slideLayout44.xml"/><Relationship Id="rId9" Type="http://schemas.openxmlformats.org/officeDocument/2006/relationships/image" Target="../media/image1.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t>11/13/2024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t>‹#›</a:t>
            </a:fld>
            <a:endParaRPr lang="en-US"/>
          </a:p>
        </p:txBody>
      </p:sp>
    </p:spTree>
    <p:extLst>
      <p:ext uri="{BB962C8B-B14F-4D97-AF65-F5344CB8AC3E}">
        <p14:creationId xmlns:p14="http://schemas.microsoft.com/office/powerpoint/2010/main" val="20223431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1982945"/>
      </p:ext>
    </p:extLst>
  </p:cSld>
  <p:clrMap bg1="lt1" tx1="dk1" bg2="lt2" tx2="dk2" accent1="accent1" accent2="accent2" accent3="accent3" accent4="accent4" accent5="accent5" accent6="accent6" hlink="hlink" folHlink="folHlink"/>
  <p:sldLayoutIdLst>
    <p:sldLayoutId id="2147484409" r:id="rId1"/>
    <p:sldLayoutId id="2147484410" r:id="rId2"/>
    <p:sldLayoutId id="2147484411" r:id="rId3"/>
    <p:sldLayoutId id="2147484412" r:id="rId4"/>
    <p:sldLayoutId id="2147484413" r:id="rId5"/>
    <p:sldLayoutId id="2147484414" r:id="rId6"/>
    <p:sldLayoutId id="2147484415" r:id="rId7"/>
    <p:sldLayoutId id="2147484416" r:id="rId8"/>
    <p:sldLayoutId id="2147484417" r:id="rId9"/>
    <p:sldLayoutId id="2147484418" r:id="rId10"/>
    <p:sldLayoutId id="21474844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6648347"/>
      </p:ext>
    </p:extLst>
  </p:cSld>
  <p:clrMap bg1="lt1" tx1="dk1" bg2="lt2" tx2="dk2" accent1="accent1" accent2="accent2" accent3="accent3" accent4="accent4" accent5="accent5" accent6="accent6" hlink="hlink" folHlink="folHlink"/>
  <p:sldLayoutIdLst>
    <p:sldLayoutId id="2147484421" r:id="rId1"/>
    <p:sldLayoutId id="2147484422" r:id="rId2"/>
    <p:sldLayoutId id="2147484423" r:id="rId3"/>
    <p:sldLayoutId id="2147484424" r:id="rId4"/>
    <p:sldLayoutId id="2147484425" r:id="rId5"/>
    <p:sldLayoutId id="2147484426" r:id="rId6"/>
    <p:sldLayoutId id="2147484427" r:id="rId7"/>
    <p:sldLayoutId id="2147484428" r:id="rId8"/>
    <p:sldLayoutId id="2147484429" r:id="rId9"/>
    <p:sldLayoutId id="2147484430" r:id="rId10"/>
    <p:sldLayoutId id="21474844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29" r:id="rId1"/>
    <p:sldLayoutId id="2147484530" r:id="rId2"/>
    <p:sldLayoutId id="2147484531" r:id="rId3"/>
    <p:sldLayoutId id="2147484532" r:id="rId4"/>
    <p:sldLayoutId id="2147484533" r:id="rId5"/>
    <p:sldLayoutId id="2147484534" r:id="rId6"/>
    <p:sldLayoutId id="2147484535" r:id="rId7"/>
    <p:sldLayoutId id="2147484536" r:id="rId8"/>
    <p:sldLayoutId id="2147484537" r:id="rId9"/>
    <p:sldLayoutId id="2147484538" r:id="rId10"/>
    <p:sldLayoutId id="21474845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17068509"/>
      </p:ext>
    </p:extLst>
  </p:cSld>
  <p:clrMap bg1="lt1" tx1="dk1" bg2="lt2" tx2="dk2" accent1="accent1" accent2="accent2" accent3="accent3" accent4="accent4" accent5="accent5" accent6="accent6" hlink="hlink" folHlink="folHlink"/>
  <p:sldLayoutIdLst>
    <p:sldLayoutId id="2147484541" r:id="rId1"/>
    <p:sldLayoutId id="2147484542" r:id="rId2"/>
    <p:sldLayoutId id="2147484543" r:id="rId3"/>
    <p:sldLayoutId id="2147484544" r:id="rId4"/>
    <p:sldLayoutId id="2147484545" r:id="rId5"/>
    <p:sldLayoutId id="2147484546" r:id="rId6"/>
    <p:sldLayoutId id="2147484547" r:id="rId7"/>
    <p:sldLayoutId id="2147484548" r:id="rId8"/>
    <p:sldLayoutId id="2147484549" r:id="rId9"/>
    <p:sldLayoutId id="2147484550" r:id="rId10"/>
    <p:sldLayoutId id="21474845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354898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4920577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015726"/>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683493516"/>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6564547"/>
      </p:ext>
    </p:extLst>
  </p:cSld>
  <p:clrMap bg1="lt1" tx1="dk1" bg2="lt2" tx2="dk2" accent1="accent1" accent2="accent2" accent3="accent3" accent4="accent4" accent5="accent5" accent6="accent6" hlink="hlink" folHlink="folHlink"/>
  <p:sldLayoutIdLst>
    <p:sldLayoutId id="2147484013" r:id="rId1"/>
    <p:sldLayoutId id="2147484014" r:id="rId2"/>
    <p:sldLayoutId id="2147484015" r:id="rId3"/>
    <p:sldLayoutId id="2147484016" r:id="rId4"/>
    <p:sldLayoutId id="2147484017" r:id="rId5"/>
    <p:sldLayoutId id="2147484018" r:id="rId6"/>
    <p:sldLayoutId id="2147484019" r:id="rId7"/>
    <p:sldLayoutId id="2147484020" r:id="rId8"/>
    <p:sldLayoutId id="2147484021" r:id="rId9"/>
    <p:sldLayoutId id="2147484022" r:id="rId10"/>
    <p:sldLayoutId id="21474840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043320"/>
      </p:ext>
    </p:extLst>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B133ACE7-4E4E-45DC-ACC2-E4D9C78A23A2}"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6A0D9471-2E9F-44F4-BFC3-9D0E7EC9AC9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975868"/>
      </p:ext>
    </p:extLst>
  </p:cSld>
  <p:clrMap bg1="lt1" tx1="dk1" bg2="lt2" tx2="dk2" accent1="accent1" accent2="accent2" accent3="accent3" accent4="accent4" accent5="accent5" accent6="accent6" hlink="hlink" folHlink="folHlink"/>
  <p:sldLayoutIdLst>
    <p:sldLayoutId id="2147484313" r:id="rId1"/>
    <p:sldLayoutId id="2147484314" r:id="rId2"/>
    <p:sldLayoutId id="2147484315" r:id="rId3"/>
    <p:sldLayoutId id="2147484316" r:id="rId4"/>
    <p:sldLayoutId id="2147484317" r:id="rId5"/>
    <p:sldLayoutId id="2147484318" r:id="rId6"/>
    <p:sldLayoutId id="2147484319" r:id="rId7"/>
    <p:sldLayoutId id="2147484320" r:id="rId8"/>
    <p:sldLayoutId id="2147484321" r:id="rId9"/>
    <p:sldLayoutId id="2147484322" r:id="rId10"/>
    <p:sldLayoutId id="21474843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2AE39482-4EB0-4B14-B26D-943EB7BAF646}" type="datetimeFigureOut">
              <a:rPr lang="en-US" smtClean="0">
                <a:solidFill>
                  <a:prstClr val="black">
                    <a:tint val="75000"/>
                  </a:prstClr>
                </a:solidFill>
              </a:rPr>
              <a:pPr/>
              <a:t>11/13/2024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B58B6E9-FDE9-4331-BD41-48738A3DE83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35324173"/>
      </p:ext>
    </p:extLst>
  </p:cSld>
  <p:clrMap bg1="lt1" tx1="dk1" bg2="lt2" tx2="dk2" accent1="accent1" accent2="accent2" accent3="accent3" accent4="accent4" accent5="accent5" accent6="accent6" hlink="hlink" folHlink="folHlink"/>
  <p:sldLayoutIdLst>
    <p:sldLayoutId id="2147484361" r:id="rId1"/>
    <p:sldLayoutId id="2147484362" r:id="rId2"/>
    <p:sldLayoutId id="2147484363" r:id="rId3"/>
    <p:sldLayoutId id="2147484364" r:id="rId4"/>
    <p:sldLayoutId id="2147484365" r:id="rId5"/>
    <p:sldLayoutId id="2147484366" r:id="rId6"/>
    <p:sldLayoutId id="2147484367" r:id="rId7"/>
    <p:sldLayoutId id="2147484368" r:id="rId8"/>
    <p:sldLayoutId id="2147484369" r:id="rId9"/>
    <p:sldLayoutId id="2147484370" r:id="rId10"/>
    <p:sldLayoutId id="21474843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8.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0.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4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14.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1.xml"/></Relationships>
</file>

<file path=ppt/slides/_rels/slide6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7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2.xml"/></Relationships>
</file>

<file path=ppt/slides/_rels/slide8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9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14.xml"/></Relationships>
</file>

<file path=ppt/slides/_rels/slide9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10413" y="4412879"/>
            <a:ext cx="3961940" cy="699166"/>
          </a:xfrm>
          <a:prstGeom prst="rect">
            <a:avLst/>
          </a:prstGeom>
        </p:spPr>
      </p:pic>
    </p:spTree>
    <p:extLst>
      <p:ext uri="{BB962C8B-B14F-4D97-AF65-F5344CB8AC3E}">
        <p14:creationId xmlns:p14="http://schemas.microsoft.com/office/powerpoint/2010/main" val="11860819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400" dirty="0">
                <a:solidFill>
                  <a:srgbClr val="FFFF00"/>
                </a:solidFill>
              </a:rPr>
              <a:t>… </a:t>
            </a:r>
            <a:r>
              <a:rPr lang="vi-VN" sz="5400" dirty="0" smtClean="0">
                <a:solidFill>
                  <a:schemeClr val="bg1"/>
                </a:solidFill>
                <a:latin typeface="+mj-lt"/>
              </a:rPr>
              <a:t>Bao </a:t>
            </a:r>
            <a:r>
              <a:rPr lang="vi-VN" sz="5400" dirty="0">
                <a:solidFill>
                  <a:schemeClr val="bg1"/>
                </a:solidFill>
                <a:latin typeface="+mj-lt"/>
              </a:rPr>
              <a:t>nhiêu gian nan khốn khó dệt thành chiến thắng quang vinh. Triều thiên thánh Tử Đạo lấp lánh soi thiên đình. </a:t>
            </a:r>
          </a:p>
        </p:txBody>
      </p:sp>
    </p:spTree>
    <p:extLst>
      <p:ext uri="{BB962C8B-B14F-4D97-AF65-F5344CB8AC3E}">
        <p14:creationId xmlns:p14="http://schemas.microsoft.com/office/powerpoint/2010/main" val="307292052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Nhạc chiến thắng vang </a:t>
            </a:r>
            <a:r>
              <a:rPr lang="en-US" sz="6000" dirty="0" err="1" smtClean="0">
                <a:solidFill>
                  <a:schemeClr val="bg1"/>
                </a:solidFill>
                <a:latin typeface="+mj-lt"/>
              </a:rPr>
              <a:t>dội</a:t>
            </a:r>
            <a:r>
              <a:rPr lang="en-US" sz="6000" dirty="0" smtClean="0">
                <a:solidFill>
                  <a:schemeClr val="bg1"/>
                </a:solidFill>
                <a:latin typeface="+mj-lt"/>
              </a:rPr>
              <a:t> </a:t>
            </a:r>
            <a:r>
              <a:rPr lang="vi-VN" sz="6000" dirty="0" smtClean="0">
                <a:solidFill>
                  <a:schemeClr val="bg1"/>
                </a:solidFill>
                <a:latin typeface="+mj-lt"/>
              </a:rPr>
              <a:t>rền </a:t>
            </a:r>
            <a:r>
              <a:rPr lang="vi-VN" sz="6000" dirty="0">
                <a:solidFill>
                  <a:schemeClr val="bg1"/>
                </a:solidFill>
                <a:latin typeface="+mj-lt"/>
              </a:rPr>
              <a:t>trời. Dòng máu thắm tô đẹp cuộc đời còn lưu danh thiên </a:t>
            </a:r>
            <a:r>
              <a:rPr lang="vi-VN" sz="6000" dirty="0" smtClean="0">
                <a:solidFill>
                  <a:schemeClr val="bg1"/>
                </a:solidFill>
                <a:latin typeface="+mj-lt"/>
              </a:rPr>
              <a:t>thu</a:t>
            </a:r>
            <a:r>
              <a:rPr lang="en-US" sz="6000" dirty="0" smtClean="0">
                <a:solidFill>
                  <a:schemeClr val="bg1"/>
                </a:solidFill>
                <a:latin typeface="+mj-lt"/>
              </a:rPr>
              <a:t> </a:t>
            </a:r>
            <a:r>
              <a:rPr lang="en-US" sz="6000" dirty="0" smtClean="0">
                <a:solidFill>
                  <a:srgbClr val="FFFF00"/>
                </a:solidFill>
                <a:latin typeface="+mj-lt"/>
              </a:rPr>
              <a:t>…</a:t>
            </a:r>
            <a:endParaRPr lang="vi-VN" sz="6000" dirty="0">
              <a:solidFill>
                <a:srgbClr val="FFFF00"/>
              </a:solidFill>
              <a:latin typeface="+mj-lt"/>
            </a:endParaRPr>
          </a:p>
        </p:txBody>
      </p:sp>
    </p:spTree>
    <p:extLst>
      <p:ext uri="{BB962C8B-B14F-4D97-AF65-F5344CB8AC3E}">
        <p14:creationId xmlns:p14="http://schemas.microsoft.com/office/powerpoint/2010/main" val="3667229250"/>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dirty="0">
                <a:solidFill>
                  <a:srgbClr val="FFFF00"/>
                </a:solidFill>
              </a:rPr>
              <a:t>… </a:t>
            </a:r>
            <a:r>
              <a:rPr lang="vi-VN" sz="5200" dirty="0" smtClean="0">
                <a:solidFill>
                  <a:schemeClr val="bg1"/>
                </a:solidFill>
                <a:latin typeface="+mj-lt"/>
              </a:rPr>
              <a:t>Đây những anh hùng Việt Nam trung thành theo bước Chúa Giê-su. Gươm </a:t>
            </a:r>
            <a:r>
              <a:rPr lang="vi-VN" sz="5200" dirty="0">
                <a:solidFill>
                  <a:schemeClr val="bg1"/>
                </a:solidFill>
                <a:latin typeface="+mj-lt"/>
              </a:rPr>
              <a:t>đao thêm dũng chí nhục hình thêm can </a:t>
            </a:r>
            <a:r>
              <a:rPr lang="en-US" sz="5200" dirty="0" smtClean="0">
                <a:solidFill>
                  <a:schemeClr val="bg1"/>
                </a:solidFill>
                <a:latin typeface="+mj-lt"/>
              </a:rPr>
              <a:t>c</a:t>
            </a:r>
            <a:r>
              <a:rPr lang="vi-VN" sz="5200" dirty="0" smtClean="0">
                <a:solidFill>
                  <a:schemeClr val="bg1"/>
                </a:solidFill>
                <a:latin typeface="+mj-lt"/>
              </a:rPr>
              <a:t>ường</a:t>
            </a:r>
            <a:r>
              <a:rPr lang="vi-VN" sz="5200" dirty="0">
                <a:solidFill>
                  <a:schemeClr val="bg1"/>
                </a:solidFill>
                <a:latin typeface="+mj-lt"/>
              </a:rPr>
              <a:t>, từng lớp lớp tiến lên pháp trường. </a:t>
            </a:r>
          </a:p>
        </p:txBody>
      </p:sp>
    </p:spTree>
    <p:extLst>
      <p:ext uri="{BB962C8B-B14F-4D97-AF65-F5344CB8AC3E}">
        <p14:creationId xmlns:p14="http://schemas.microsoft.com/office/powerpoint/2010/main" val="838690812"/>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b="0" u="sng" dirty="0" smtClean="0">
                <a:solidFill>
                  <a:srgbClr val="FFFF00"/>
                </a:solidFill>
                <a:effectLst/>
                <a:latin typeface="+mj-lt"/>
              </a:rPr>
              <a:t>Tk2</a:t>
            </a:r>
            <a:r>
              <a:rPr lang="vi-VN" sz="5800" b="0" u="sng" dirty="0" smtClean="0">
                <a:solidFill>
                  <a:srgbClr val="FFFF00"/>
                </a:solidFill>
                <a:effectLst/>
                <a:latin typeface="+mj-lt"/>
              </a:rPr>
              <a:t>:</a:t>
            </a:r>
            <a:r>
              <a:rPr lang="en-US" sz="5800" dirty="0">
                <a:solidFill>
                  <a:schemeClr val="bg1"/>
                </a:solidFill>
                <a:latin typeface="+mj-lt"/>
              </a:rPr>
              <a:t> </a:t>
            </a:r>
            <a:r>
              <a:rPr lang="vi-VN" sz="5800" dirty="0">
                <a:solidFill>
                  <a:schemeClr val="bg1"/>
                </a:solidFill>
                <a:latin typeface="+mj-lt"/>
              </a:rPr>
              <a:t>Đi gieo trong châu lệ về chiến thắng reo vui. Hạt </a:t>
            </a:r>
            <a:r>
              <a:rPr lang="en-US" sz="5800" dirty="0" err="1" smtClean="0">
                <a:solidFill>
                  <a:schemeClr val="bg1"/>
                </a:solidFill>
                <a:latin typeface="+mj-lt"/>
              </a:rPr>
              <a:t>mục</a:t>
            </a:r>
            <a:r>
              <a:rPr lang="en-US" sz="5800" dirty="0" smtClean="0">
                <a:solidFill>
                  <a:schemeClr val="bg1"/>
                </a:solidFill>
                <a:latin typeface="+mj-lt"/>
              </a:rPr>
              <a:t> </a:t>
            </a:r>
            <a:r>
              <a:rPr lang="en-US" sz="5800" dirty="0" err="1" smtClean="0">
                <a:solidFill>
                  <a:schemeClr val="bg1"/>
                </a:solidFill>
                <a:latin typeface="+mj-lt"/>
              </a:rPr>
              <a:t>nát</a:t>
            </a:r>
            <a:r>
              <a:rPr lang="en-US" sz="5800" dirty="0" smtClean="0">
                <a:solidFill>
                  <a:schemeClr val="bg1"/>
                </a:solidFill>
                <a:latin typeface="+mj-lt"/>
              </a:rPr>
              <a:t> </a:t>
            </a:r>
            <a:r>
              <a:rPr lang="vi-VN" sz="5800" dirty="0" smtClean="0">
                <a:solidFill>
                  <a:schemeClr val="bg1"/>
                </a:solidFill>
                <a:latin typeface="+mj-lt"/>
              </a:rPr>
              <a:t>chôn </a:t>
            </a:r>
            <a:r>
              <a:rPr lang="vi-VN" sz="5800" dirty="0">
                <a:solidFill>
                  <a:schemeClr val="bg1"/>
                </a:solidFill>
                <a:latin typeface="+mj-lt"/>
              </a:rPr>
              <a:t>vùi rầy trổ sinh hoa </a:t>
            </a:r>
            <a:r>
              <a:rPr lang="vi-VN" sz="5800" dirty="0" smtClean="0">
                <a:solidFill>
                  <a:schemeClr val="bg1"/>
                </a:solidFill>
                <a:latin typeface="+mj-lt"/>
              </a:rPr>
              <a:t>trái</a:t>
            </a:r>
            <a:r>
              <a:rPr lang="en-US" sz="5800" dirty="0">
                <a:solidFill>
                  <a:srgbClr val="FFFF00"/>
                </a:solidFill>
              </a:rPr>
              <a:t> …</a:t>
            </a:r>
            <a:endParaRPr lang="vi-VN" sz="5800" dirty="0">
              <a:solidFill>
                <a:schemeClr val="bg1"/>
              </a:solidFill>
              <a:latin typeface="+mj-lt"/>
            </a:endParaRPr>
          </a:p>
        </p:txBody>
      </p:sp>
    </p:spTree>
    <p:extLst>
      <p:ext uri="{BB962C8B-B14F-4D97-AF65-F5344CB8AC3E}">
        <p14:creationId xmlns:p14="http://schemas.microsoft.com/office/powerpoint/2010/main" val="2974682235"/>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800" dirty="0">
                <a:solidFill>
                  <a:srgbClr val="FFFF00"/>
                </a:solidFill>
              </a:rPr>
              <a:t>… </a:t>
            </a:r>
            <a:r>
              <a:rPr lang="vi-VN" sz="5800" dirty="0" smtClean="0">
                <a:solidFill>
                  <a:schemeClr val="bg1"/>
                </a:solidFill>
                <a:latin typeface="+mj-lt"/>
              </a:rPr>
              <a:t>Bao </a:t>
            </a:r>
            <a:r>
              <a:rPr lang="vi-VN" sz="5800" dirty="0">
                <a:solidFill>
                  <a:schemeClr val="bg1"/>
                </a:solidFill>
                <a:latin typeface="+mj-lt"/>
              </a:rPr>
              <a:t>con dân nay biết Chúa nhờ dòng máu rắc gieo xưa. Và ca khúc khải hoàn sẽ tiếp liên vang hòa. </a:t>
            </a:r>
          </a:p>
        </p:txBody>
      </p:sp>
    </p:spTree>
    <p:extLst>
      <p:ext uri="{BB962C8B-B14F-4D97-AF65-F5344CB8AC3E}">
        <p14:creationId xmlns:p14="http://schemas.microsoft.com/office/powerpoint/2010/main" val="424342466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Nhạc chiến thắng vang </a:t>
            </a:r>
            <a:r>
              <a:rPr lang="en-US" sz="6000" dirty="0" err="1" smtClean="0">
                <a:solidFill>
                  <a:schemeClr val="bg1"/>
                </a:solidFill>
                <a:latin typeface="+mj-lt"/>
              </a:rPr>
              <a:t>dội</a:t>
            </a:r>
            <a:r>
              <a:rPr lang="en-US" sz="6000" dirty="0" smtClean="0">
                <a:solidFill>
                  <a:schemeClr val="bg1"/>
                </a:solidFill>
                <a:latin typeface="+mj-lt"/>
              </a:rPr>
              <a:t> </a:t>
            </a:r>
            <a:r>
              <a:rPr lang="vi-VN" sz="6000" dirty="0" smtClean="0">
                <a:solidFill>
                  <a:schemeClr val="bg1"/>
                </a:solidFill>
                <a:latin typeface="+mj-lt"/>
              </a:rPr>
              <a:t>rền </a:t>
            </a:r>
            <a:r>
              <a:rPr lang="vi-VN" sz="6000" dirty="0">
                <a:solidFill>
                  <a:schemeClr val="bg1"/>
                </a:solidFill>
                <a:latin typeface="+mj-lt"/>
              </a:rPr>
              <a:t>trời. Dòng máu thắm tô đẹp cuộc đời còn lưu danh thiên </a:t>
            </a:r>
            <a:r>
              <a:rPr lang="vi-VN" sz="6000" dirty="0" smtClean="0">
                <a:solidFill>
                  <a:schemeClr val="bg1"/>
                </a:solidFill>
                <a:latin typeface="+mj-lt"/>
              </a:rPr>
              <a:t>thu</a:t>
            </a:r>
            <a:r>
              <a:rPr lang="en-US" sz="6000" dirty="0" smtClean="0">
                <a:solidFill>
                  <a:schemeClr val="bg1"/>
                </a:solidFill>
                <a:latin typeface="+mj-lt"/>
              </a:rPr>
              <a:t> </a:t>
            </a:r>
            <a:r>
              <a:rPr lang="en-US" sz="6000" dirty="0" smtClean="0">
                <a:solidFill>
                  <a:srgbClr val="FFFF00"/>
                </a:solidFill>
                <a:latin typeface="+mj-lt"/>
              </a:rPr>
              <a:t>…</a:t>
            </a:r>
            <a:endParaRPr lang="vi-VN" sz="6000" dirty="0">
              <a:solidFill>
                <a:srgbClr val="FFFF00"/>
              </a:solidFill>
              <a:latin typeface="+mj-lt"/>
            </a:endParaRPr>
          </a:p>
        </p:txBody>
      </p:sp>
    </p:spTree>
    <p:extLst>
      <p:ext uri="{BB962C8B-B14F-4D97-AF65-F5344CB8AC3E}">
        <p14:creationId xmlns:p14="http://schemas.microsoft.com/office/powerpoint/2010/main" val="39714885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dirty="0">
                <a:solidFill>
                  <a:srgbClr val="FFFF00"/>
                </a:solidFill>
              </a:rPr>
              <a:t>… </a:t>
            </a:r>
            <a:r>
              <a:rPr lang="vi-VN" sz="5200" dirty="0" smtClean="0">
                <a:solidFill>
                  <a:schemeClr val="bg1"/>
                </a:solidFill>
                <a:latin typeface="+mj-lt"/>
              </a:rPr>
              <a:t>Đây những anh hùng Việt Nam trung thành theo bước Chúa Giê-su. Gươm </a:t>
            </a:r>
            <a:r>
              <a:rPr lang="vi-VN" sz="5200" dirty="0">
                <a:solidFill>
                  <a:schemeClr val="bg1"/>
                </a:solidFill>
                <a:latin typeface="+mj-lt"/>
              </a:rPr>
              <a:t>đao thêm dũng chí nhục hình thêm can </a:t>
            </a:r>
            <a:r>
              <a:rPr lang="en-US" sz="5200" dirty="0" smtClean="0">
                <a:solidFill>
                  <a:schemeClr val="bg1"/>
                </a:solidFill>
                <a:latin typeface="+mj-lt"/>
              </a:rPr>
              <a:t>c</a:t>
            </a:r>
            <a:r>
              <a:rPr lang="vi-VN" sz="5200" dirty="0" smtClean="0">
                <a:solidFill>
                  <a:schemeClr val="bg1"/>
                </a:solidFill>
                <a:latin typeface="+mj-lt"/>
              </a:rPr>
              <a:t>ường</a:t>
            </a:r>
            <a:r>
              <a:rPr lang="vi-VN" sz="5200" dirty="0">
                <a:solidFill>
                  <a:schemeClr val="bg1"/>
                </a:solidFill>
                <a:latin typeface="+mj-lt"/>
              </a:rPr>
              <a:t>, từng lớp lớp tiến lên pháp trường. </a:t>
            </a:r>
          </a:p>
        </p:txBody>
      </p:sp>
    </p:spTree>
    <p:extLst>
      <p:ext uri="{BB962C8B-B14F-4D97-AF65-F5344CB8AC3E}">
        <p14:creationId xmlns:p14="http://schemas.microsoft.com/office/powerpoint/2010/main" val="1984418082"/>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i="1">
                <a:solidFill>
                  <a:srgbClr val="FFFF00"/>
                </a:solidFill>
                <a:effectLst/>
                <a:latin typeface="+mj-lt"/>
                <a:cs typeface="Times New Roman" panose="02020603050405020304" pitchFamily="18" charset="0"/>
              </a:rPr>
              <a:t>KINH VINH DANH</a:t>
            </a:r>
          </a:p>
          <a:p>
            <a:pPr eaLnBrk="1" hangingPunct="1">
              <a:lnSpc>
                <a:spcPct val="150000"/>
              </a:lnSpc>
            </a:pPr>
            <a:r>
              <a:rPr lang="en-US" sz="7200" b="0" i="1">
                <a:solidFill>
                  <a:srgbClr val="FFFF00"/>
                </a:solidFill>
                <a:effectLst/>
                <a:latin typeface="+mj-lt"/>
                <a:cs typeface="Times New Roman" panose="02020603050405020304" pitchFamily="18" charset="0"/>
              </a:rPr>
              <a:t>Ca Lên Đi 2</a:t>
            </a:r>
            <a:endParaRPr lang="vi-VN" sz="7200" b="0" i="1">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87447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FF00"/>
              </a:solidFill>
              <a:effectLst/>
              <a:latin typeface="+mj-lt"/>
              <a:cs typeface="Times New Roman" panose="02020603050405020304" pitchFamily="18" charset="0"/>
            </a:endParaRPr>
          </a:p>
          <a:p>
            <a:pPr eaLnBrk="1" hangingPunct="1">
              <a:lnSpc>
                <a:spcPct val="150000"/>
              </a:lnSpc>
            </a:pPr>
            <a:r>
              <a:rPr lang="en-US" sz="7200" b="0">
                <a:solidFill>
                  <a:srgbClr val="FFFF00"/>
                </a:solidFill>
                <a:effectLst/>
                <a:latin typeface="+mj-lt"/>
                <a:cs typeface="Times New Roman" panose="02020603050405020304" pitchFamily="18" charset="0"/>
              </a:rPr>
              <a:t>KINH VINH DANH</a:t>
            </a:r>
            <a:endParaRPr lang="vi-VN" sz="7200" b="0">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986069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r>
              <a:rPr lang="en-US" sz="6000" b="0">
                <a:solidFill>
                  <a:srgbClr val="FFFF00"/>
                </a:solidFill>
                <a:effectLst/>
                <a:latin typeface="+mj-lt"/>
              </a:rPr>
              <a:t>TẬP HÁT CỘNG ĐOÀN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514350"/>
            <a:ext cx="6273258" cy="1143000"/>
          </a:xfrm>
          <a:prstGeom prst="rect">
            <a:avLst/>
          </a:prstGeom>
        </p:spPr>
      </p:pic>
    </p:spTree>
    <p:extLst>
      <p:ext uri="{BB962C8B-B14F-4D97-AF65-F5344CB8AC3E}">
        <p14:creationId xmlns:p14="http://schemas.microsoft.com/office/powerpoint/2010/main" val="6024125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0" i="1" u="sng">
                <a:solidFill>
                  <a:srgbClr val="FFFF00"/>
                </a:solidFill>
                <a:effectLst/>
                <a:latin typeface="+mj-lt"/>
                <a:cs typeface="Times New Roman" panose="02020603050405020304" pitchFamily="18" charset="0"/>
              </a:rPr>
              <a:t>Chủ tế: </a:t>
            </a:r>
            <a:r>
              <a:rPr lang="vi-VN" sz="5400" b="0" i="1">
                <a:solidFill>
                  <a:srgbClr val="FFFF00"/>
                </a:solidFill>
                <a:effectLst/>
                <a:latin typeface="+mj-lt"/>
                <a:cs typeface="Times New Roman" panose="02020603050405020304" pitchFamily="18" charset="0"/>
              </a:rPr>
              <a:t>Vinh danh Thiên Chúa trên các tầng trời. </a:t>
            </a:r>
            <a:r>
              <a:rPr lang="vi-VN" sz="5400" b="0">
                <a:solidFill>
                  <a:schemeClr val="bg1"/>
                </a:solidFill>
                <a:effectLst/>
                <a:latin typeface="+mj-lt"/>
                <a:cs typeface="Times New Roman" panose="02020603050405020304" pitchFamily="18" charset="0"/>
              </a:rPr>
              <a:t>Và bình an dưới thế, bình an dưới thế cho người thiện tâm. </a:t>
            </a:r>
            <a:endParaRPr lang="vi-VN" sz="72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9327871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chemeClr val="bg1"/>
                </a:solidFill>
                <a:effectLst/>
                <a:latin typeface="+mj-lt"/>
              </a:rPr>
              <a:t/>
            </a:r>
            <a:br>
              <a:rPr lang="en-US" b="0">
                <a:solidFill>
                  <a:schemeClr val="bg1"/>
                </a:solidFill>
                <a:effectLst/>
                <a:latin typeface="+mj-lt"/>
              </a:rPr>
            </a:br>
            <a:endParaRPr lang="en-US" b="0">
              <a:solidFill>
                <a:schemeClr val="bg1"/>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0">
                <a:solidFill>
                  <a:schemeClr val="bg1"/>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4530946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0">
                <a:solidFill>
                  <a:schemeClr val="bg1"/>
                </a:solidFill>
                <a:effectLst/>
                <a:latin typeface="+mj-lt"/>
                <a:cs typeface="Times New Roman" panose="02020603050405020304" pitchFamily="18" charset="0"/>
              </a:rPr>
              <a:t>Lạy Chúa là Thiên Chúa, là Vua trên trời, là Chúa Cha toàn năng. Lạy Con Một Thiên Chúa, </a:t>
            </a:r>
            <a:r>
              <a:rPr lang="vi-VN" sz="5400" b="0">
                <a:solidFill>
                  <a:srgbClr val="FFFF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3612673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393044910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0">
                <a:solidFill>
                  <a:schemeClr val="bg1"/>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0">
              <a:solidFill>
                <a:schemeClr val="bg1"/>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5550585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chemeClr val="bg1"/>
                </a:solidFill>
                <a:effectLst/>
                <a:latin typeface="+mj-lt"/>
              </a:rPr>
              <a:t/>
            </a:r>
            <a:br>
              <a:rPr lang="en-US" sz="4000" b="0">
                <a:solidFill>
                  <a:schemeClr val="bg1"/>
                </a:solidFill>
                <a:effectLst/>
                <a:latin typeface="+mj-lt"/>
              </a:rPr>
            </a:br>
            <a:endParaRPr lang="en-US" sz="4000" b="0">
              <a:solidFill>
                <a:schemeClr val="bg1"/>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0">
                <a:solidFill>
                  <a:schemeClr val="bg1"/>
                </a:solidFill>
                <a:effectLst/>
                <a:latin typeface="+mj-lt"/>
                <a:cs typeface="Times New Roman" panose="02020603050405020304" pitchFamily="18" charset="0"/>
              </a:rPr>
              <a:t>Vì lạy </a:t>
            </a:r>
            <a:r>
              <a:rPr lang="en-US" sz="4400" b="0">
                <a:solidFill>
                  <a:srgbClr val="FFFF00"/>
                </a:solidFill>
                <a:effectLst/>
                <a:latin typeface="+mj-lt"/>
                <a:cs typeface="Times New Roman" panose="02020603050405020304" pitchFamily="18" charset="0"/>
              </a:rPr>
              <a:t>Chúa Giê-su Ki-tô, </a:t>
            </a:r>
            <a:r>
              <a:rPr lang="en-US" sz="4400" b="0">
                <a:solidFill>
                  <a:schemeClr val="bg1"/>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0" u="sng">
                <a:solidFill>
                  <a:srgbClr val="FFFF00"/>
                </a:solidFill>
                <a:effectLst/>
                <a:latin typeface="+mj-lt"/>
                <a:cs typeface="Times New Roman" panose="02020603050405020304" pitchFamily="18" charset="0"/>
              </a:rPr>
              <a:t>A-men. A-men. </a:t>
            </a:r>
            <a:endParaRPr lang="vi-VN" sz="4400" b="0" u="sng">
              <a:solidFill>
                <a:srgbClr val="FFFF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955961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1287150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4196" y="24384"/>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74904" y="285750"/>
            <a:ext cx="8305800" cy="2554545"/>
          </a:xfrm>
          <a:prstGeom prst="rect">
            <a:avLst/>
          </a:prstGeom>
          <a:noFill/>
        </p:spPr>
        <p:txBody>
          <a:bodyPr wrap="square" rtlCol="0">
            <a:spAutoFit/>
          </a:bodyPr>
          <a:lstStyle/>
          <a:p>
            <a:r>
              <a:rPr lang="vi-VN" sz="3200" b="1">
                <a:ln w="1905"/>
                <a:solidFill>
                  <a:srgbClr val="A50021"/>
                </a:solidFill>
                <a:effectLst>
                  <a:innerShdw blurRad="69850" dist="43180" dir="5400000">
                    <a:srgbClr val="000000">
                      <a:alpha val="65000"/>
                    </a:srgbClr>
                  </a:innerShdw>
                </a:effectLst>
              </a:rPr>
              <a:t>Bài đọc </a:t>
            </a:r>
            <a:r>
              <a:rPr lang="en-US" sz="3200" b="1" smtClean="0">
                <a:ln w="1905"/>
                <a:solidFill>
                  <a:srgbClr val="A50021"/>
                </a:solidFill>
                <a:effectLst>
                  <a:innerShdw blurRad="69850" dist="43180" dir="5400000">
                    <a:srgbClr val="000000">
                      <a:alpha val="65000"/>
                    </a:srgbClr>
                  </a:innerShdw>
                </a:effectLst>
              </a:rPr>
              <a:t>1</a:t>
            </a:r>
            <a:r>
              <a:rPr lang="vi-VN" sz="3200" b="1" smtClean="0">
                <a:ln w="1905"/>
                <a:solidFill>
                  <a:srgbClr val="A50021"/>
                </a:solidFill>
                <a:effectLst>
                  <a:innerShdw blurRad="69850" dist="43180" dir="5400000">
                    <a:srgbClr val="000000">
                      <a:alpha val="65000"/>
                    </a:srgbClr>
                  </a:innerShdw>
                </a:effectLst>
              </a:rPr>
              <a:t>.</a:t>
            </a:r>
            <a:endParaRPr lang="vi-VN" sz="3200" b="1">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Bài trích sách Ma-ca-bê quyển thứ hai</a:t>
            </a:r>
            <a:r>
              <a:rPr lang="vi-VN" sz="3200" b="1" smtClean="0">
                <a:ln w="1905"/>
                <a:solidFill>
                  <a:srgbClr val="A50021"/>
                </a:solidFill>
                <a:effectLst>
                  <a:innerShdw blurRad="69850" dist="43180" dir="5400000">
                    <a:srgbClr val="000000">
                      <a:alpha val="65000"/>
                    </a:srgbClr>
                  </a:innerShdw>
                </a:effectLst>
              </a:rPr>
              <a:t>.</a:t>
            </a:r>
            <a:endParaRPr lang="en-US" sz="3200" b="1" smtClean="0">
              <a:ln w="1905"/>
              <a:solidFill>
                <a:srgbClr val="A50021"/>
              </a:solidFill>
              <a:effectLst>
                <a:innerShdw blurRad="69850" dist="43180" dir="5400000">
                  <a:srgbClr val="000000">
                    <a:alpha val="65000"/>
                  </a:srgbClr>
                </a:innerShdw>
              </a:effectLst>
            </a:endParaRPr>
          </a:p>
          <a:p>
            <a:r>
              <a:rPr lang="vi-VN" sz="3200" b="1">
                <a:ln w="1905"/>
                <a:solidFill>
                  <a:srgbClr val="A50021"/>
                </a:solidFill>
                <a:effectLst>
                  <a:innerShdw blurRad="69850" dist="43180" dir="5400000">
                    <a:srgbClr val="000000">
                      <a:alpha val="65000"/>
                    </a:srgbClr>
                  </a:innerShdw>
                </a:effectLst>
              </a:rPr>
              <a:t>Bà mẹ là người đáng khâm phục, vì bà can đảm chịu đựng nhờ niềm trông cậy bà đặt nơi Đức Chúa.</a:t>
            </a:r>
          </a:p>
        </p:txBody>
      </p:sp>
    </p:spTree>
    <p:extLst>
      <p:ext uri="{BB962C8B-B14F-4D97-AF65-F5344CB8AC3E}">
        <p14:creationId xmlns:p14="http://schemas.microsoft.com/office/powerpoint/2010/main" val="345010003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552949"/>
          </a:xfrm>
        </p:spPr>
        <p:txBody>
          <a:bodyPr>
            <a:normAutofit/>
          </a:bodyPr>
          <a:lstStyle/>
          <a:p>
            <a:pPr>
              <a:lnSpc>
                <a:spcPct val="110000"/>
              </a:lnSpc>
            </a:pPr>
            <a:r>
              <a:rPr lang="en-US" dirty="0" err="1" smtClean="0">
                <a:solidFill>
                  <a:srgbClr val="FFFF00"/>
                </a:solidFill>
              </a:rPr>
              <a:t>Thánh</a:t>
            </a:r>
            <a:r>
              <a:rPr lang="en-US" dirty="0" smtClean="0">
                <a:solidFill>
                  <a:srgbClr val="FFFF00"/>
                </a:solidFill>
              </a:rPr>
              <a:t> </a:t>
            </a:r>
            <a:r>
              <a:rPr lang="en-US" dirty="0" err="1" smtClean="0">
                <a:solidFill>
                  <a:srgbClr val="FFFF00"/>
                </a:solidFill>
              </a:rPr>
              <a:t>Vịnh</a:t>
            </a:r>
            <a:r>
              <a:rPr lang="en-US" dirty="0" smtClean="0">
                <a:solidFill>
                  <a:srgbClr val="FFFF00"/>
                </a:solidFill>
              </a:rPr>
              <a:t> 125</a:t>
            </a:r>
            <a:br>
              <a:rPr lang="en-US" dirty="0" smtClean="0">
                <a:solidFill>
                  <a:srgbClr val="FFFF00"/>
                </a:solidFill>
              </a:rPr>
            </a:br>
            <a:r>
              <a:rPr lang="en-US" dirty="0" err="1" smtClean="0">
                <a:solidFill>
                  <a:srgbClr val="FFFF00"/>
                </a:solidFill>
              </a:rPr>
              <a:t>Chúa</a:t>
            </a:r>
            <a:r>
              <a:rPr lang="en-US" dirty="0" smtClean="0">
                <a:solidFill>
                  <a:srgbClr val="FFFF00"/>
                </a:solidFill>
              </a:rPr>
              <a:t> </a:t>
            </a:r>
            <a:r>
              <a:rPr lang="en-US" dirty="0" err="1" smtClean="0">
                <a:solidFill>
                  <a:srgbClr val="FFFF00"/>
                </a:solidFill>
              </a:rPr>
              <a:t>Nhật</a:t>
            </a:r>
            <a:r>
              <a:rPr lang="en-US" dirty="0" smtClean="0">
                <a:solidFill>
                  <a:srgbClr val="FFFF00"/>
                </a:solidFill>
              </a:rPr>
              <a:t> XXXIII </a:t>
            </a:r>
            <a:r>
              <a:rPr lang="en-US" dirty="0" err="1" smtClean="0">
                <a:solidFill>
                  <a:srgbClr val="FFFF00"/>
                </a:solidFill>
              </a:rPr>
              <a:t>Thường</a:t>
            </a:r>
            <a:r>
              <a:rPr lang="en-US" dirty="0" smtClean="0">
                <a:solidFill>
                  <a:srgbClr val="FFFF00"/>
                </a:solidFill>
              </a:rPr>
              <a:t> </a:t>
            </a:r>
            <a:r>
              <a:rPr lang="en-US" dirty="0" err="1" smtClean="0">
                <a:solidFill>
                  <a:srgbClr val="FFFF00"/>
                </a:solidFill>
              </a:rPr>
              <a:t>Niên</a:t>
            </a:r>
            <a:r>
              <a:rPr lang="en-US" dirty="0" smtClean="0">
                <a:solidFill>
                  <a:srgbClr val="FFFF00"/>
                </a:solidFill>
              </a:rPr>
              <a:t/>
            </a:r>
            <a:br>
              <a:rPr lang="en-US" dirty="0" smtClean="0">
                <a:solidFill>
                  <a:srgbClr val="FFFF00"/>
                </a:solidFill>
              </a:rPr>
            </a:br>
            <a:r>
              <a:rPr lang="en-US" dirty="0" err="1" smtClean="0">
                <a:solidFill>
                  <a:srgbClr val="FFFF00"/>
                </a:solidFill>
              </a:rPr>
              <a:t>Năm</a:t>
            </a:r>
            <a:r>
              <a:rPr lang="en-US" dirty="0" smtClean="0">
                <a:solidFill>
                  <a:srgbClr val="FFFF00"/>
                </a:solidFill>
              </a:rPr>
              <a:t> A</a:t>
            </a:r>
            <a:br>
              <a:rPr lang="en-US" dirty="0" smtClean="0">
                <a:solidFill>
                  <a:srgbClr val="FFFF00"/>
                </a:solidFill>
              </a:rPr>
            </a:br>
            <a:r>
              <a:rPr lang="en-US" dirty="0" err="1" smtClean="0">
                <a:solidFill>
                  <a:srgbClr val="FFFF00"/>
                </a:solidFill>
              </a:rPr>
              <a:t>Các</a:t>
            </a:r>
            <a:r>
              <a:rPr lang="en-US" dirty="0" smtClean="0">
                <a:solidFill>
                  <a:srgbClr val="FFFF00"/>
                </a:solidFill>
              </a:rPr>
              <a:t> </a:t>
            </a:r>
            <a:r>
              <a:rPr lang="en-US" dirty="0" err="1" smtClean="0">
                <a:solidFill>
                  <a:srgbClr val="FFFF00"/>
                </a:solidFill>
              </a:rPr>
              <a:t>Thánh</a:t>
            </a:r>
            <a:r>
              <a:rPr lang="en-US" dirty="0" smtClean="0">
                <a:solidFill>
                  <a:srgbClr val="FFFF00"/>
                </a:solidFill>
              </a:rPr>
              <a:t> </a:t>
            </a:r>
            <a:r>
              <a:rPr lang="en-US" dirty="0" err="1" smtClean="0">
                <a:solidFill>
                  <a:srgbClr val="FFFF00"/>
                </a:solidFill>
              </a:rPr>
              <a:t>Tử</a:t>
            </a:r>
            <a:r>
              <a:rPr lang="en-US" dirty="0" smtClean="0">
                <a:solidFill>
                  <a:srgbClr val="FFFF00"/>
                </a:solidFill>
              </a:rPr>
              <a:t> </a:t>
            </a:r>
            <a:r>
              <a:rPr lang="en-US" dirty="0" err="1" smtClean="0">
                <a:solidFill>
                  <a:srgbClr val="FFFF00"/>
                </a:solidFill>
              </a:rPr>
              <a:t>Đạo</a:t>
            </a:r>
            <a:r>
              <a:rPr lang="en-US" dirty="0" smtClean="0">
                <a:solidFill>
                  <a:srgbClr val="FFFF00"/>
                </a:solidFill>
              </a:rPr>
              <a:t> </a:t>
            </a:r>
            <a:r>
              <a:rPr lang="en-US" dirty="0" err="1" smtClean="0">
                <a:solidFill>
                  <a:srgbClr val="FFFF00"/>
                </a:solidFill>
              </a:rPr>
              <a:t>Việt</a:t>
            </a:r>
            <a:r>
              <a:rPr lang="en-US" dirty="0" smtClean="0">
                <a:solidFill>
                  <a:srgbClr val="FFFF00"/>
                </a:solidFill>
              </a:rPr>
              <a:t> Nam</a:t>
            </a:r>
            <a:br>
              <a:rPr lang="en-US" dirty="0" smtClean="0">
                <a:solidFill>
                  <a:srgbClr val="FFFF00"/>
                </a:solidFill>
              </a:rPr>
            </a:br>
            <a:r>
              <a:rPr lang="en-US" i="1" dirty="0" smtClean="0">
                <a:solidFill>
                  <a:schemeClr val="bg1"/>
                </a:solidFill>
              </a:rPr>
              <a:t>Lm. Kim Long</a:t>
            </a:r>
            <a:br>
              <a:rPr lang="en-US" i="1" dirty="0" smtClean="0">
                <a:solidFill>
                  <a:schemeClr val="bg1"/>
                </a:solidFill>
              </a:rPr>
            </a:br>
            <a:r>
              <a:rPr lang="en-US" i="1" dirty="0" smtClean="0">
                <a:solidFill>
                  <a:schemeClr val="bg1"/>
                </a:solidFill>
              </a:rPr>
              <a:t>04 </a:t>
            </a:r>
            <a:r>
              <a:rPr lang="en-US" i="1" dirty="0" err="1" smtClean="0">
                <a:solidFill>
                  <a:schemeClr val="bg1"/>
                </a:solidFill>
              </a:rPr>
              <a:t>Câu</a:t>
            </a:r>
            <a:endParaRPr lang="en-US" i="1" dirty="0">
              <a:solidFill>
                <a:schemeClr val="bg1"/>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595" y="4300105"/>
            <a:ext cx="4724809" cy="781129"/>
          </a:xfrm>
          <a:prstGeom prst="rect">
            <a:avLst/>
          </a:prstGeom>
        </p:spPr>
      </p:pic>
    </p:spTree>
    <p:extLst>
      <p:ext uri="{BB962C8B-B14F-4D97-AF65-F5344CB8AC3E}">
        <p14:creationId xmlns:p14="http://schemas.microsoft.com/office/powerpoint/2010/main" val="1908489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Ai nghẹn ngào ra đi gieo giống, mùa gặt </a:t>
            </a:r>
            <a:r>
              <a:rPr lang="en-US" sz="7600" dirty="0" err="1" smtClean="0">
                <a:solidFill>
                  <a:schemeClr val="bg1"/>
                </a:solidFill>
              </a:rPr>
              <a:t>mai</a:t>
            </a:r>
            <a:r>
              <a:rPr lang="en-US" sz="7600" dirty="0" smtClean="0">
                <a:solidFill>
                  <a:schemeClr val="bg1"/>
                </a:solidFill>
              </a:rPr>
              <a:t> </a:t>
            </a:r>
            <a:r>
              <a:rPr lang="vi-VN" sz="7600" dirty="0" smtClean="0">
                <a:solidFill>
                  <a:schemeClr val="bg1"/>
                </a:solidFill>
              </a:rPr>
              <a:t>sau </a:t>
            </a:r>
            <a:r>
              <a:rPr lang="vi-VN" sz="7600" dirty="0">
                <a:solidFill>
                  <a:schemeClr val="bg1"/>
                </a:solidFill>
              </a:rPr>
              <a:t>khấp khởi mừng.</a:t>
            </a:r>
            <a:endParaRPr lang="vi-VN" sz="7600" dirty="0" smtClean="0">
              <a:solidFill>
                <a:schemeClr val="bg1"/>
              </a:solidFill>
            </a:endParaRPr>
          </a:p>
        </p:txBody>
      </p:sp>
    </p:spTree>
    <p:extLst>
      <p:ext uri="{BB962C8B-B14F-4D97-AF65-F5344CB8AC3E}">
        <p14:creationId xmlns:p14="http://schemas.microsoft.com/office/powerpoint/2010/main" val="3996526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Ai nghẹn ngào ra đi gieo giống, mùa gặt </a:t>
            </a:r>
            <a:r>
              <a:rPr lang="en-US" sz="7600" dirty="0" err="1" smtClean="0">
                <a:solidFill>
                  <a:schemeClr val="bg1"/>
                </a:solidFill>
              </a:rPr>
              <a:t>mai</a:t>
            </a:r>
            <a:r>
              <a:rPr lang="en-US" sz="7600" dirty="0" smtClean="0">
                <a:solidFill>
                  <a:schemeClr val="bg1"/>
                </a:solidFill>
              </a:rPr>
              <a:t> </a:t>
            </a:r>
            <a:r>
              <a:rPr lang="vi-VN" sz="7600" dirty="0" smtClean="0">
                <a:solidFill>
                  <a:schemeClr val="bg1"/>
                </a:solidFill>
              </a:rPr>
              <a:t>sau </a:t>
            </a:r>
            <a:r>
              <a:rPr lang="vi-VN" sz="7600" dirty="0">
                <a:solidFill>
                  <a:schemeClr val="bg1"/>
                </a:solidFill>
              </a:rPr>
              <a:t>khấp khởi mừng.</a:t>
            </a:r>
            <a:endParaRPr lang="vi-VN" sz="7600" dirty="0" smtClean="0">
              <a:solidFill>
                <a:schemeClr val="bg1"/>
              </a:solidFill>
            </a:endParaRPr>
          </a:p>
        </p:txBody>
      </p:sp>
    </p:spTree>
    <p:extLst>
      <p:ext uri="{BB962C8B-B14F-4D97-AF65-F5344CB8AC3E}">
        <p14:creationId xmlns:p14="http://schemas.microsoft.com/office/powerpoint/2010/main" val="41985040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Tk1:</a:t>
            </a:r>
            <a:r>
              <a:rPr lang="en-US" sz="6000" dirty="0">
                <a:solidFill>
                  <a:schemeClr val="bg1"/>
                </a:solidFill>
              </a:rPr>
              <a:t> </a:t>
            </a:r>
            <a:r>
              <a:rPr lang="vi-VN" sz="6000" dirty="0">
                <a:solidFill>
                  <a:schemeClr val="bg1"/>
                </a:solidFill>
              </a:rPr>
              <a:t>Từ Si-on khi được Chúa dẫn về, ta ngỡ ngàng tựa trong giấc mơ. Tiếng cười rộn rã đôi môi, lời hoan ca vang rền cửa miệng.</a:t>
            </a:r>
            <a:endParaRPr lang="en-US" sz="6000" dirty="0">
              <a:solidFill>
                <a:schemeClr val="bg1"/>
              </a:solidFill>
            </a:endParaRPr>
          </a:p>
        </p:txBody>
      </p:sp>
    </p:spTree>
    <p:extLst>
      <p:ext uri="{BB962C8B-B14F-4D97-AF65-F5344CB8AC3E}">
        <p14:creationId xmlns:p14="http://schemas.microsoft.com/office/powerpoint/2010/main" val="5549471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Ai nghẹn ngào ra đi gieo giống, mùa gặt </a:t>
            </a:r>
            <a:r>
              <a:rPr lang="en-US" sz="7600" dirty="0" err="1" smtClean="0">
                <a:solidFill>
                  <a:schemeClr val="bg1"/>
                </a:solidFill>
              </a:rPr>
              <a:t>mai</a:t>
            </a:r>
            <a:r>
              <a:rPr lang="en-US" sz="7600" dirty="0" smtClean="0">
                <a:solidFill>
                  <a:schemeClr val="bg1"/>
                </a:solidFill>
              </a:rPr>
              <a:t> </a:t>
            </a:r>
            <a:r>
              <a:rPr lang="vi-VN" sz="7600" dirty="0" smtClean="0">
                <a:solidFill>
                  <a:schemeClr val="bg1"/>
                </a:solidFill>
              </a:rPr>
              <a:t>sau </a:t>
            </a:r>
            <a:r>
              <a:rPr lang="vi-VN" sz="7600" dirty="0">
                <a:solidFill>
                  <a:schemeClr val="bg1"/>
                </a:solidFill>
              </a:rPr>
              <a:t>khấp khởi mừng.</a:t>
            </a:r>
            <a:endParaRPr lang="vi-VN" sz="7600" dirty="0" smtClean="0">
              <a:solidFill>
                <a:schemeClr val="bg1"/>
              </a:solidFill>
            </a:endParaRPr>
          </a:p>
        </p:txBody>
      </p:sp>
    </p:spTree>
    <p:extLst>
      <p:ext uri="{BB962C8B-B14F-4D97-AF65-F5344CB8AC3E}">
        <p14:creationId xmlns:p14="http://schemas.microsoft.com/office/powerpoint/2010/main" val="170201642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Tk2:</a:t>
            </a:r>
            <a:r>
              <a:rPr lang="en-US" sz="6000" dirty="0">
                <a:solidFill>
                  <a:schemeClr val="bg1"/>
                </a:solidFill>
              </a:rPr>
              <a:t> </a:t>
            </a:r>
            <a:r>
              <a:rPr lang="vi-VN" sz="6000" dirty="0" smtClean="0">
                <a:solidFill>
                  <a:schemeClr val="bg1"/>
                </a:solidFill>
              </a:rPr>
              <a:t>Này </a:t>
            </a:r>
            <a:r>
              <a:rPr lang="vi-VN" sz="6000" dirty="0">
                <a:solidFill>
                  <a:schemeClr val="bg1"/>
                </a:solidFill>
              </a:rPr>
              <a:t>chư dân to nhỏ với nhau rằng: Ôi Chúa làm việc bao lớn lao. Chúa làm việc lớn lao thay, và ta nay vui mừng </a:t>
            </a:r>
            <a:r>
              <a:rPr lang="en-US" sz="6000" dirty="0" err="1" smtClean="0">
                <a:solidFill>
                  <a:schemeClr val="bg1"/>
                </a:solidFill>
              </a:rPr>
              <a:t>đẫy</a:t>
            </a:r>
            <a:r>
              <a:rPr lang="vi-VN" sz="6000" dirty="0" smtClean="0">
                <a:solidFill>
                  <a:schemeClr val="bg1"/>
                </a:solidFill>
              </a:rPr>
              <a:t> </a:t>
            </a:r>
            <a:r>
              <a:rPr lang="vi-VN" sz="6000" dirty="0">
                <a:solidFill>
                  <a:schemeClr val="bg1"/>
                </a:solidFill>
              </a:rPr>
              <a:t>tràn.</a:t>
            </a:r>
            <a:endParaRPr lang="en-US" sz="6000" dirty="0">
              <a:solidFill>
                <a:schemeClr val="bg1"/>
              </a:solidFill>
            </a:endParaRPr>
          </a:p>
        </p:txBody>
      </p:sp>
    </p:spTree>
    <p:extLst>
      <p:ext uri="{BB962C8B-B14F-4D97-AF65-F5344CB8AC3E}">
        <p14:creationId xmlns:p14="http://schemas.microsoft.com/office/powerpoint/2010/main" val="140799016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Ai nghẹn ngào ra đi gieo giống, mùa gặt </a:t>
            </a:r>
            <a:r>
              <a:rPr lang="en-US" sz="7600" dirty="0" err="1" smtClean="0">
                <a:solidFill>
                  <a:schemeClr val="bg1"/>
                </a:solidFill>
              </a:rPr>
              <a:t>mai</a:t>
            </a:r>
            <a:r>
              <a:rPr lang="en-US" sz="7600" dirty="0" smtClean="0">
                <a:solidFill>
                  <a:schemeClr val="bg1"/>
                </a:solidFill>
              </a:rPr>
              <a:t> </a:t>
            </a:r>
            <a:r>
              <a:rPr lang="vi-VN" sz="7600" dirty="0" smtClean="0">
                <a:solidFill>
                  <a:schemeClr val="bg1"/>
                </a:solidFill>
              </a:rPr>
              <a:t>sau </a:t>
            </a:r>
            <a:r>
              <a:rPr lang="vi-VN" sz="7600" dirty="0">
                <a:solidFill>
                  <a:schemeClr val="bg1"/>
                </a:solidFill>
              </a:rPr>
              <a:t>khấp khởi mừng.</a:t>
            </a:r>
            <a:endParaRPr lang="vi-VN" sz="7600" dirty="0" smtClean="0">
              <a:solidFill>
                <a:schemeClr val="bg1"/>
              </a:solidFill>
            </a:endParaRPr>
          </a:p>
        </p:txBody>
      </p:sp>
    </p:spTree>
    <p:extLst>
      <p:ext uri="{BB962C8B-B14F-4D97-AF65-F5344CB8AC3E}">
        <p14:creationId xmlns:p14="http://schemas.microsoft.com/office/powerpoint/2010/main" val="157432788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Tk3:</a:t>
            </a:r>
            <a:r>
              <a:rPr lang="en-US" sz="6000" dirty="0">
                <a:solidFill>
                  <a:schemeClr val="bg1"/>
                </a:solidFill>
              </a:rPr>
              <a:t> </a:t>
            </a:r>
            <a:r>
              <a:rPr lang="vi-VN" sz="6000" dirty="0">
                <a:solidFill>
                  <a:schemeClr val="bg1"/>
                </a:solidFill>
              </a:rPr>
              <a:t>Nguyện anh em lao tù Chúa đưa về, như suối cạn miền Nam đón mưa. Lúc này buồn bã đi gieo, mùa mai </a:t>
            </a:r>
            <a:r>
              <a:rPr lang="en-US" sz="6000" dirty="0" err="1" smtClean="0">
                <a:solidFill>
                  <a:schemeClr val="bg1"/>
                </a:solidFill>
              </a:rPr>
              <a:t>đây</a:t>
            </a:r>
            <a:r>
              <a:rPr lang="vi-VN" sz="6000" dirty="0" smtClean="0">
                <a:solidFill>
                  <a:schemeClr val="bg1"/>
                </a:solidFill>
              </a:rPr>
              <a:t> </a:t>
            </a:r>
            <a:r>
              <a:rPr lang="vi-VN" sz="6000" dirty="0">
                <a:solidFill>
                  <a:schemeClr val="bg1"/>
                </a:solidFill>
              </a:rPr>
              <a:t>vui mừng hái gặt.</a:t>
            </a:r>
            <a:endParaRPr lang="vi-VN" sz="6000" dirty="0" smtClean="0">
              <a:solidFill>
                <a:schemeClr val="bg1"/>
              </a:solidFill>
            </a:endParaRPr>
          </a:p>
        </p:txBody>
      </p:sp>
    </p:spTree>
    <p:extLst>
      <p:ext uri="{BB962C8B-B14F-4D97-AF65-F5344CB8AC3E}">
        <p14:creationId xmlns:p14="http://schemas.microsoft.com/office/powerpoint/2010/main" val="290534047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Ai nghẹn ngào ra đi gieo giống, mùa gặt </a:t>
            </a:r>
            <a:r>
              <a:rPr lang="en-US" sz="7600" dirty="0" err="1" smtClean="0">
                <a:solidFill>
                  <a:schemeClr val="bg1"/>
                </a:solidFill>
              </a:rPr>
              <a:t>mai</a:t>
            </a:r>
            <a:r>
              <a:rPr lang="en-US" sz="7600" dirty="0" smtClean="0">
                <a:solidFill>
                  <a:schemeClr val="bg1"/>
                </a:solidFill>
              </a:rPr>
              <a:t> </a:t>
            </a:r>
            <a:r>
              <a:rPr lang="vi-VN" sz="7600" dirty="0" smtClean="0">
                <a:solidFill>
                  <a:schemeClr val="bg1"/>
                </a:solidFill>
              </a:rPr>
              <a:t>sau </a:t>
            </a:r>
            <a:r>
              <a:rPr lang="vi-VN" sz="7600" dirty="0">
                <a:solidFill>
                  <a:schemeClr val="bg1"/>
                </a:solidFill>
              </a:rPr>
              <a:t>khấp khởi mừng.</a:t>
            </a:r>
            <a:endParaRPr lang="vi-VN" sz="7600" dirty="0" smtClean="0">
              <a:solidFill>
                <a:schemeClr val="bg1"/>
              </a:solidFill>
            </a:endParaRPr>
          </a:p>
        </p:txBody>
      </p:sp>
    </p:spTree>
    <p:extLst>
      <p:ext uri="{BB962C8B-B14F-4D97-AF65-F5344CB8AC3E}">
        <p14:creationId xmlns:p14="http://schemas.microsoft.com/office/powerpoint/2010/main" val="41116479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6000" u="sng" dirty="0" smtClean="0">
                <a:solidFill>
                  <a:srgbClr val="FFFF00"/>
                </a:solidFill>
              </a:rPr>
              <a:t>Tk4:</a:t>
            </a:r>
            <a:r>
              <a:rPr lang="en-US" sz="6000" dirty="0" smtClean="0">
                <a:solidFill>
                  <a:schemeClr val="bg1"/>
                </a:solidFill>
              </a:rPr>
              <a:t> </a:t>
            </a:r>
            <a:r>
              <a:rPr lang="vi-VN" sz="6000" dirty="0">
                <a:solidFill>
                  <a:schemeClr val="bg1"/>
                </a:solidFill>
              </a:rPr>
              <a:t>Họ ra đi, đi mà đẫm châu lệ, gieo vãi từng hạt ươm giống đây. Lúc về, về sẽ reo vui, và trên vai mang nặng lúa vàng.</a:t>
            </a:r>
            <a:endParaRPr lang="vi-VN" sz="6000" dirty="0" smtClean="0">
              <a:solidFill>
                <a:schemeClr val="bg1"/>
              </a:solidFill>
            </a:endParaRPr>
          </a:p>
        </p:txBody>
      </p:sp>
    </p:spTree>
    <p:extLst>
      <p:ext uri="{BB962C8B-B14F-4D97-AF65-F5344CB8AC3E}">
        <p14:creationId xmlns:p14="http://schemas.microsoft.com/office/powerpoint/2010/main" val="3905692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086349"/>
          </a:xfrm>
        </p:spPr>
        <p:txBody>
          <a:bodyPr>
            <a:noAutofit/>
          </a:bodyPr>
          <a:lstStyle/>
          <a:p>
            <a:pPr algn="just">
              <a:lnSpc>
                <a:spcPct val="110000"/>
              </a:lnSpc>
            </a:pPr>
            <a:r>
              <a:rPr lang="en-US" sz="7600" u="sng" dirty="0" err="1" smtClean="0">
                <a:solidFill>
                  <a:srgbClr val="FFFF00"/>
                </a:solidFill>
              </a:rPr>
              <a:t>Đk</a:t>
            </a:r>
            <a:r>
              <a:rPr lang="en-US" sz="7600" u="sng" dirty="0" smtClean="0">
                <a:solidFill>
                  <a:srgbClr val="FFFF00"/>
                </a:solidFill>
              </a:rPr>
              <a:t>:</a:t>
            </a:r>
            <a:r>
              <a:rPr lang="en-US" sz="7600" dirty="0" smtClean="0">
                <a:solidFill>
                  <a:schemeClr val="bg1"/>
                </a:solidFill>
              </a:rPr>
              <a:t> </a:t>
            </a:r>
            <a:r>
              <a:rPr lang="vi-VN" sz="7600" dirty="0">
                <a:solidFill>
                  <a:schemeClr val="bg1"/>
                </a:solidFill>
              </a:rPr>
              <a:t>Ai nghẹn ngào ra đi gieo giống, mùa gặt </a:t>
            </a:r>
            <a:r>
              <a:rPr lang="en-US" sz="7600" dirty="0" err="1" smtClean="0">
                <a:solidFill>
                  <a:schemeClr val="bg1"/>
                </a:solidFill>
              </a:rPr>
              <a:t>mai</a:t>
            </a:r>
            <a:r>
              <a:rPr lang="en-US" sz="7600" dirty="0" smtClean="0">
                <a:solidFill>
                  <a:schemeClr val="bg1"/>
                </a:solidFill>
              </a:rPr>
              <a:t> </a:t>
            </a:r>
            <a:r>
              <a:rPr lang="vi-VN" sz="7600" dirty="0" smtClean="0">
                <a:solidFill>
                  <a:schemeClr val="bg1"/>
                </a:solidFill>
              </a:rPr>
              <a:t>sau </a:t>
            </a:r>
            <a:r>
              <a:rPr lang="vi-VN" sz="7600" dirty="0">
                <a:solidFill>
                  <a:schemeClr val="bg1"/>
                </a:solidFill>
              </a:rPr>
              <a:t>khấp khởi mừng.</a:t>
            </a:r>
            <a:endParaRPr lang="vi-VN" sz="7600" dirty="0" smtClean="0">
              <a:solidFill>
                <a:schemeClr val="bg1"/>
              </a:solidFill>
            </a:endParaRPr>
          </a:p>
        </p:txBody>
      </p:sp>
    </p:spTree>
    <p:extLst>
      <p:ext uri="{BB962C8B-B14F-4D97-AF65-F5344CB8AC3E}">
        <p14:creationId xmlns:p14="http://schemas.microsoft.com/office/powerpoint/2010/main" val="377922988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Rectangle 3"/>
          <p:cNvSpPr/>
          <p:nvPr/>
        </p:nvSpPr>
        <p:spPr>
          <a:xfrm>
            <a:off x="152400" y="133350"/>
            <a:ext cx="8763000" cy="3416320"/>
          </a:xfrm>
          <a:prstGeom prst="rect">
            <a:avLst/>
          </a:prstGeom>
        </p:spPr>
        <p:txBody>
          <a:bodyPr wrap="square">
            <a:spAutoFit/>
          </a:bodyPr>
          <a:lstStyle/>
          <a:p>
            <a:r>
              <a:rPr lang="vi-VN" sz="3600">
                <a:solidFill>
                  <a:srgbClr val="A50021"/>
                </a:solidFill>
              </a:rPr>
              <a:t>Bài đọc </a:t>
            </a:r>
            <a:r>
              <a:rPr lang="en-US" sz="3600" smtClean="0">
                <a:solidFill>
                  <a:srgbClr val="A50021"/>
                </a:solidFill>
              </a:rPr>
              <a:t>2</a:t>
            </a:r>
            <a:r>
              <a:rPr lang="vi-VN" sz="3600" smtClean="0">
                <a:solidFill>
                  <a:srgbClr val="A50021"/>
                </a:solidFill>
              </a:rPr>
              <a:t>.</a:t>
            </a:r>
            <a:endParaRPr lang="vi-VN" sz="3600">
              <a:solidFill>
                <a:srgbClr val="A50021"/>
              </a:solidFill>
            </a:endParaRPr>
          </a:p>
          <a:p>
            <a:r>
              <a:rPr lang="vi-VN" sz="3600">
                <a:solidFill>
                  <a:srgbClr val="A50021"/>
                </a:solidFill>
              </a:rPr>
              <a:t>Bài trích thư của thánh Phao-lô tông đồ gửi tín hữu Rô-ma</a:t>
            </a:r>
            <a:r>
              <a:rPr lang="vi-VN" sz="3600" smtClean="0">
                <a:solidFill>
                  <a:srgbClr val="A50021"/>
                </a:solidFill>
              </a:rPr>
              <a:t>.</a:t>
            </a:r>
            <a:r>
              <a:rPr lang="en-US" sz="3600" smtClean="0">
                <a:solidFill>
                  <a:srgbClr val="A50021"/>
                </a:solidFill>
              </a:rPr>
              <a:t/>
            </a:r>
            <a:br>
              <a:rPr lang="en-US" sz="3600" smtClean="0">
                <a:solidFill>
                  <a:srgbClr val="A50021"/>
                </a:solidFill>
              </a:rPr>
            </a:br>
            <a:r>
              <a:rPr lang="vi-VN" sz="3600">
                <a:solidFill>
                  <a:srgbClr val="A50021"/>
                </a:solidFill>
              </a:rPr>
              <a:t>Dù sự chết hay sự sống cũng không tách được chúng ta ra khỏi tình yêu của Thiên Chúa.</a:t>
            </a:r>
          </a:p>
        </p:txBody>
      </p:sp>
    </p:spTree>
    <p:extLst>
      <p:ext uri="{BB962C8B-B14F-4D97-AF65-F5344CB8AC3E}">
        <p14:creationId xmlns:p14="http://schemas.microsoft.com/office/powerpoint/2010/main" val="107658623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9" y="655635"/>
            <a:ext cx="9144000" cy="3733800"/>
          </a:xfrm>
        </p:spPr>
        <p:txBody>
          <a:bodyPr>
            <a:noAutofit/>
          </a:bodyPr>
          <a:lstStyle/>
          <a:p>
            <a:pPr algn="just">
              <a:lnSpc>
                <a:spcPct val="110000"/>
              </a:lnSpc>
            </a:pPr>
            <a:r>
              <a:rPr lang="vi-VN" sz="7200" dirty="0">
                <a:solidFill>
                  <a:schemeClr val="bg1"/>
                </a:solidFill>
              </a:rPr>
              <a:t>Phúc cho ai chịu bách hại vì chính đạo, vì Nước Trời là của họ.</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3461919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949" y="655635"/>
            <a:ext cx="9144000" cy="3733800"/>
          </a:xfrm>
        </p:spPr>
        <p:txBody>
          <a:bodyPr>
            <a:noAutofit/>
          </a:bodyPr>
          <a:lstStyle/>
          <a:p>
            <a:pPr algn="just">
              <a:lnSpc>
                <a:spcPct val="110000"/>
              </a:lnSpc>
            </a:pPr>
            <a:r>
              <a:rPr lang="vi-VN" sz="7200" dirty="0">
                <a:solidFill>
                  <a:schemeClr val="bg1"/>
                </a:solidFill>
              </a:rPr>
              <a:t>Phúc cho ai chịu bách hại vì chính đạo, vì Nước Trời là của họ.</a:t>
            </a:r>
            <a:endParaRPr lang="en-US" sz="7200" dirty="0">
              <a:solidFill>
                <a:schemeClr val="bg1"/>
              </a:solidFill>
            </a:endParaRPr>
          </a:p>
        </p:txBody>
      </p:sp>
      <p:sp>
        <p:nvSpPr>
          <p:cNvPr id="3" name="TextBox 2"/>
          <p:cNvSpPr txBox="1"/>
          <p:nvPr/>
        </p:nvSpPr>
        <p:spPr>
          <a:xfrm>
            <a:off x="0" y="1"/>
            <a:ext cx="3886200" cy="646331"/>
          </a:xfrm>
          <a:prstGeom prst="rect">
            <a:avLst/>
          </a:prstGeom>
          <a:noFill/>
        </p:spPr>
        <p:txBody>
          <a:bodyPr wrap="square" rtlCol="0">
            <a:spAutoFit/>
          </a:bodyPr>
          <a:lstStyle/>
          <a:p>
            <a:r>
              <a:rPr lang="en-US" sz="3600">
                <a:solidFill>
                  <a:srgbClr val="FFFF00"/>
                </a:solidFill>
              </a:rPr>
              <a:t>Alleluia - Alleluia:</a:t>
            </a:r>
          </a:p>
        </p:txBody>
      </p:sp>
      <p:sp>
        <p:nvSpPr>
          <p:cNvPr id="4" name="Rectangle 3"/>
          <p:cNvSpPr/>
          <p:nvPr/>
        </p:nvSpPr>
        <p:spPr>
          <a:xfrm>
            <a:off x="6477000" y="4497169"/>
            <a:ext cx="2053767" cy="646331"/>
          </a:xfrm>
          <a:prstGeom prst="rect">
            <a:avLst/>
          </a:prstGeom>
        </p:spPr>
        <p:txBody>
          <a:bodyPr wrap="none">
            <a:spAutoFit/>
          </a:bodyPr>
          <a:lstStyle/>
          <a:p>
            <a:r>
              <a:rPr lang="en-US" sz="3600">
                <a:solidFill>
                  <a:srgbClr val="FFFF00"/>
                </a:solidFill>
              </a:rPr>
              <a:t>Alleluia …</a:t>
            </a:r>
          </a:p>
        </p:txBody>
      </p:sp>
    </p:spTree>
    <p:extLst>
      <p:ext uri="{BB962C8B-B14F-4D97-AF65-F5344CB8AC3E}">
        <p14:creationId xmlns:p14="http://schemas.microsoft.com/office/powerpoint/2010/main" val="203315786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198" y="0"/>
            <a:ext cx="9139604" cy="5143500"/>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53633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FF00"/>
                </a:solidFill>
                <a:effectLst/>
                <a:latin typeface="+mj-lt"/>
                <a:cs typeface="Times New Roman" pitchFamily="18" charset="0"/>
              </a:rPr>
              <a:t>KINH TIN KÍNH</a:t>
            </a:r>
          </a:p>
        </p:txBody>
      </p:sp>
    </p:spTree>
    <p:extLst>
      <p:ext uri="{BB962C8B-B14F-4D97-AF65-F5344CB8AC3E}">
        <p14:creationId xmlns:p14="http://schemas.microsoft.com/office/powerpoint/2010/main" val="16221069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Tôi tin kính một Thiên Chúa là Cha toàn năng, </a:t>
            </a:r>
            <a:r>
              <a:rPr lang="vi-VN" sz="6600" b="0" dirty="0">
                <a:solidFill>
                  <a:schemeClr val="bg1"/>
                </a:solidFill>
                <a:effectLst/>
                <a:latin typeface="+mj-lt"/>
                <a:cs typeface="Times New Roman" pitchFamily="18" charset="0"/>
              </a:rPr>
              <a:t>Đấng tạo thành trời đất, muôn vật hữu hình và vô hình.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3763457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chemeClr val="bg1"/>
                </a:solidFill>
                <a:effectLst/>
                <a:latin typeface="+mj-lt"/>
                <a:cs typeface="Times New Roman" pitchFamily="18" charset="0"/>
              </a:rPr>
              <a:t>Tôi</a:t>
            </a:r>
            <a:r>
              <a:rPr lang="en-US" sz="6600" b="0" dirty="0">
                <a:solidFill>
                  <a:schemeClr val="bg1"/>
                </a:solidFill>
                <a:effectLst/>
                <a:latin typeface="+mj-lt"/>
                <a:cs typeface="Times New Roman" pitchFamily="18" charset="0"/>
              </a:rPr>
              <a:t> tin </a:t>
            </a:r>
            <a:r>
              <a:rPr lang="en-US" sz="6600" b="0" dirty="0" err="1">
                <a:solidFill>
                  <a:schemeClr val="bg1"/>
                </a:solidFill>
                <a:effectLst/>
                <a:latin typeface="+mj-lt"/>
                <a:cs typeface="Times New Roman" pitchFamily="18" charset="0"/>
              </a:rPr>
              <a:t>kính</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Giêsu</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Kitô</a:t>
            </a:r>
            <a:r>
              <a:rPr lang="en-US" sz="6600" b="0" dirty="0">
                <a:solidFill>
                  <a:schemeClr val="bg1"/>
                </a:solidFill>
                <a:effectLst/>
                <a:latin typeface="+mj-lt"/>
                <a:cs typeface="Times New Roman" pitchFamily="18" charset="0"/>
              </a:rPr>
              <a:t>, Con </a:t>
            </a:r>
            <a:r>
              <a:rPr lang="en-US" sz="6600" b="0" dirty="0" err="1">
                <a:solidFill>
                  <a:schemeClr val="bg1"/>
                </a:solidFill>
                <a:effectLst/>
                <a:latin typeface="+mj-lt"/>
                <a:cs typeface="Times New Roman" pitchFamily="18" charset="0"/>
              </a:rPr>
              <a:t>Một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Sinh bởi Đức Chúa Cha từ trước muôn đời. </a:t>
            </a:r>
            <a:endParaRPr lang="en-US" sz="66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427983048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Người là Thiên Chúa bởi Thiên Chúa, Ánh Sáng bởi Ánh Sáng,</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bởi</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Thiên</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Chúa</a:t>
            </a:r>
            <a:r>
              <a:rPr lang="en-US" sz="6600" b="0" dirty="0">
                <a:solidFill>
                  <a:schemeClr val="bg1"/>
                </a:solidFill>
                <a:effectLst/>
                <a:latin typeface="+mj-lt"/>
                <a:cs typeface="Times New Roman" pitchFamily="18" charset="0"/>
              </a:rPr>
              <a:t> </a:t>
            </a:r>
            <a:r>
              <a:rPr lang="en-US" sz="6600" b="0" dirty="0" err="1">
                <a:solidFill>
                  <a:schemeClr val="bg1"/>
                </a:solidFill>
                <a:effectLst/>
                <a:latin typeface="+mj-lt"/>
                <a:cs typeface="Times New Roman" pitchFamily="18" charset="0"/>
              </a:rPr>
              <a:t>thật</a:t>
            </a:r>
            <a:r>
              <a:rPr lang="en-US" sz="6600" b="0" dirty="0">
                <a:solidFill>
                  <a:schemeClr val="bg1"/>
                </a:solidFill>
                <a:effectLst/>
                <a:latin typeface="+mj-lt"/>
                <a:cs typeface="Times New Roman" pitchFamily="18" charset="0"/>
              </a:rPr>
              <a:t>,</a:t>
            </a:r>
          </a:p>
        </p:txBody>
      </p:sp>
    </p:spTree>
    <p:extLst>
      <p:ext uri="{BB962C8B-B14F-4D97-AF65-F5344CB8AC3E}">
        <p14:creationId xmlns:p14="http://schemas.microsoft.com/office/powerpoint/2010/main" val="2216442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rPr>
              <a:t>được sinh ra mà không phải được tạo thành, đồng bản thể với Đức Chúa Cha: nhờ Người mà muôn vật được tạo thành.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763506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chemeClr val="bg1"/>
                </a:solidFill>
                <a:effectLst/>
                <a:latin typeface="+mj-lt"/>
              </a:rPr>
              <a:t>Vì loài người chúng ta và để cứu độ chúng ta,</a:t>
            </a:r>
            <a:r>
              <a:rPr lang="en-US" sz="7200" b="0" dirty="0">
                <a:solidFill>
                  <a:schemeClr val="bg1"/>
                </a:solidFill>
                <a:effectLst/>
                <a:latin typeface="+mj-lt"/>
              </a:rPr>
              <a:t> </a:t>
            </a:r>
            <a:r>
              <a:rPr lang="vi-VN" sz="7200" b="0" dirty="0">
                <a:solidFill>
                  <a:schemeClr val="bg1"/>
                </a:solidFill>
                <a:effectLst/>
                <a:latin typeface="+mj-lt"/>
                <a:cs typeface="Times New Roman" pitchFamily="18" charset="0"/>
              </a:rPr>
              <a:t>Người đã từ trời xuống thế. </a:t>
            </a:r>
            <a:endParaRPr lang="en-US" sz="72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226492111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FF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12740551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chemeClr val="bg1"/>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8205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2160495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chemeClr val="bg1"/>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3612422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chemeClr val="bg1"/>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39817876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chemeClr val="bg1"/>
                </a:solidFill>
                <a:effectLst/>
                <a:latin typeface="+mj-lt"/>
              </a:rPr>
              <a:t>Người được phụng thờ và tôn vinh cùng với Đức Chúa Cha và Đức Chúa Con: Người đã dùng các tiên tri mà phán dạy. </a:t>
            </a:r>
            <a:endParaRPr lang="en-US" sz="6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148983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chemeClr val="bg1"/>
                </a:solidFill>
                <a:effectLst/>
                <a:latin typeface="+mj-lt"/>
              </a:rPr>
              <a:t>Tôi tin Hội Thánh duy nhất thánh thiện công giáo và tông truyền.</a:t>
            </a:r>
            <a:endParaRPr lang="en-US" sz="8000" b="0" dirty="0">
              <a:solidFill>
                <a:schemeClr val="bg1"/>
              </a:solidFill>
              <a:effectLst/>
              <a:latin typeface="+mj-lt"/>
              <a:cs typeface="Times New Roman" pitchFamily="18" charset="0"/>
            </a:endParaRPr>
          </a:p>
        </p:txBody>
      </p:sp>
    </p:spTree>
    <p:extLst>
      <p:ext uri="{BB962C8B-B14F-4D97-AF65-F5344CB8AC3E}">
        <p14:creationId xmlns:p14="http://schemas.microsoft.com/office/powerpoint/2010/main" val="174742440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chemeClr val="bg1"/>
                </a:solidFill>
                <a:effectLst/>
                <a:latin typeface="+mj-lt"/>
                <a:cs typeface="Times New Roman" pitchFamily="18" charset="0"/>
              </a:rPr>
              <a:t>Tôi tuyên xưng có một Phép Rửa để tha tội. Tôi trông đợi kẻ chết sống lại và sự</a:t>
            </a:r>
            <a:r>
              <a:rPr lang="en-US" sz="6600" b="0" dirty="0">
                <a:solidFill>
                  <a:schemeClr val="bg1"/>
                </a:solidFill>
                <a:effectLst/>
                <a:latin typeface="+mj-lt"/>
                <a:cs typeface="Times New Roman" pitchFamily="18" charset="0"/>
              </a:rPr>
              <a:t> </a:t>
            </a:r>
            <a:r>
              <a:rPr lang="vi-VN" sz="6600" b="0" dirty="0">
                <a:solidFill>
                  <a:schemeClr val="bg1"/>
                </a:solidFill>
                <a:effectLst/>
                <a:latin typeface="+mj-lt"/>
                <a:cs typeface="Times New Roman" pitchFamily="18" charset="0"/>
              </a:rPr>
              <a:t>sống đời sau. </a:t>
            </a:r>
            <a:r>
              <a:rPr lang="vi-VN" sz="6600" b="0" dirty="0">
                <a:solidFill>
                  <a:srgbClr val="FFFF00"/>
                </a:solidFill>
                <a:effectLst/>
                <a:latin typeface="+mj-lt"/>
                <a:cs typeface="Times New Roman" pitchFamily="18" charset="0"/>
              </a:rPr>
              <a:t>Amen.</a:t>
            </a:r>
            <a:endParaRPr lang="en-US" sz="6600" b="0" dirty="0">
              <a:solidFill>
                <a:srgbClr val="FFFF00"/>
              </a:solidFill>
              <a:effectLst/>
              <a:latin typeface="+mj-lt"/>
              <a:cs typeface="Times New Roman" pitchFamily="18" charset="0"/>
            </a:endParaRPr>
          </a:p>
        </p:txBody>
      </p:sp>
    </p:spTree>
    <p:extLst>
      <p:ext uri="{BB962C8B-B14F-4D97-AF65-F5344CB8AC3E}">
        <p14:creationId xmlns:p14="http://schemas.microsoft.com/office/powerpoint/2010/main" val="405411720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676400" y="133350"/>
            <a:ext cx="6324600" cy="769441"/>
          </a:xfrm>
          <a:prstGeom prst="rect">
            <a:avLst/>
          </a:prstGeom>
          <a:noFill/>
        </p:spPr>
        <p:txBody>
          <a:bodyPr wrap="square" rtlCol="0">
            <a:spAutoFit/>
          </a:bodyPr>
          <a:lstStyle/>
          <a:p>
            <a:pPr algn="ctr"/>
            <a:r>
              <a:rPr lang="en-US" sz="4400" smtClean="0">
                <a:solidFill>
                  <a:schemeClr val="bg1"/>
                </a:solidFill>
              </a:rPr>
              <a:t>LỜI NGUYỆN TÍN HỮU</a:t>
            </a:r>
            <a:endParaRPr lang="en-US" sz="4400">
              <a:solidFill>
                <a:schemeClr val="bg1"/>
              </a:solidFill>
            </a:endParaRPr>
          </a:p>
        </p:txBody>
      </p:sp>
      <p:sp>
        <p:nvSpPr>
          <p:cNvPr id="7" name="Rectangle 6"/>
          <p:cNvSpPr/>
          <p:nvPr/>
        </p:nvSpPr>
        <p:spPr>
          <a:xfrm>
            <a:off x="0" y="971550"/>
            <a:ext cx="9052560" cy="3970318"/>
          </a:xfrm>
          <a:prstGeom prst="rect">
            <a:avLst/>
          </a:prstGeom>
        </p:spPr>
        <p:txBody>
          <a:bodyPr wrap="square">
            <a:spAutoFit/>
          </a:bodyPr>
          <a:lstStyle/>
          <a:p>
            <a:pPr algn="just"/>
            <a:r>
              <a:rPr lang="en-US" sz="3600" dirty="0" err="1" smtClean="0">
                <a:solidFill>
                  <a:srgbClr val="FFFF00"/>
                </a:solidFill>
              </a:rPr>
              <a:t>Anh</a:t>
            </a:r>
            <a:r>
              <a:rPr lang="en-US" sz="3600" dirty="0" smtClean="0">
                <a:solidFill>
                  <a:srgbClr val="FFFF00"/>
                </a:solidFill>
              </a:rPr>
              <a:t> </a:t>
            </a:r>
            <a:r>
              <a:rPr lang="en-US" sz="3600" dirty="0" err="1" smtClean="0">
                <a:solidFill>
                  <a:srgbClr val="FFFF00"/>
                </a:solidFill>
              </a:rPr>
              <a:t>chị</a:t>
            </a:r>
            <a:r>
              <a:rPr lang="en-US" sz="3600" dirty="0" smtClean="0">
                <a:solidFill>
                  <a:srgbClr val="FFFF00"/>
                </a:solidFill>
              </a:rPr>
              <a:t> </a:t>
            </a:r>
            <a:r>
              <a:rPr lang="en-US" sz="3600" dirty="0" err="1" smtClean="0">
                <a:solidFill>
                  <a:srgbClr val="FFFF00"/>
                </a:solidFill>
              </a:rPr>
              <a:t>em</a:t>
            </a:r>
            <a:r>
              <a:rPr lang="en-US" sz="3600" dirty="0" smtClean="0">
                <a:solidFill>
                  <a:srgbClr val="FFFF00"/>
                </a:solidFill>
              </a:rPr>
              <a:t> </a:t>
            </a:r>
            <a:r>
              <a:rPr lang="en-US" sz="3600" dirty="0" err="1" smtClean="0">
                <a:solidFill>
                  <a:srgbClr val="FFFF00"/>
                </a:solidFill>
              </a:rPr>
              <a:t>thân</a:t>
            </a:r>
            <a:r>
              <a:rPr lang="en-US" sz="3600" dirty="0" smtClean="0">
                <a:solidFill>
                  <a:srgbClr val="FFFF00"/>
                </a:solidFill>
              </a:rPr>
              <a:t> </a:t>
            </a:r>
            <a:r>
              <a:rPr lang="en-US" sz="3600" dirty="0" err="1" smtClean="0">
                <a:solidFill>
                  <a:srgbClr val="FFFF00"/>
                </a:solidFill>
              </a:rPr>
              <a:t>mến</a:t>
            </a:r>
            <a:r>
              <a:rPr lang="en-US" sz="3600" dirty="0" smtClean="0">
                <a:solidFill>
                  <a:srgbClr val="FFFF00"/>
                </a:solidFill>
              </a:rPr>
              <a:t>, </a:t>
            </a:r>
            <a:r>
              <a:rPr lang="vi-VN" sz="3600" dirty="0" smtClean="0">
                <a:solidFill>
                  <a:srgbClr val="FFFF00"/>
                </a:solidFill>
              </a:rPr>
              <a:t>Các </a:t>
            </a:r>
            <a:r>
              <a:rPr lang="vi-VN" sz="3600" dirty="0">
                <a:solidFill>
                  <a:srgbClr val="FFFF00"/>
                </a:solidFill>
              </a:rPr>
              <a:t>Thánh tử đạo Việt Nam là những đấng hết lòng tin tưởng và yêu mến Chúa, trung thành với Giáo Hội, sống trọn vẹn niềm tin đã lãnh nhận. Với tâm tình cảm phục và mến yêu các bậc anh hùng tiền bối trong đời sống đức tin</a:t>
            </a:r>
            <a:r>
              <a:rPr lang="vi-VN" sz="3600" dirty="0" smtClean="0">
                <a:solidFill>
                  <a:srgbClr val="FFFF00"/>
                </a:solidFill>
              </a:rPr>
              <a:t>,</a:t>
            </a:r>
            <a:r>
              <a:rPr lang="en-US" sz="3600" dirty="0" smtClean="0">
                <a:solidFill>
                  <a:srgbClr val="FFFF00"/>
                </a:solidFill>
              </a:rPr>
              <a:t> </a:t>
            </a:r>
            <a:r>
              <a:rPr lang="en-US" sz="3600" dirty="0" err="1" smtClean="0">
                <a:solidFill>
                  <a:srgbClr val="FFFF00"/>
                </a:solidFill>
              </a:rPr>
              <a:t>chúng</a:t>
            </a:r>
            <a:r>
              <a:rPr lang="en-US" sz="3600" dirty="0" smtClean="0">
                <a:solidFill>
                  <a:srgbClr val="FFFF00"/>
                </a:solidFill>
              </a:rPr>
              <a:t> ta </a:t>
            </a:r>
            <a:r>
              <a:rPr lang="en-US" sz="3600" dirty="0" err="1" smtClean="0">
                <a:solidFill>
                  <a:srgbClr val="FFFF00"/>
                </a:solidFill>
              </a:rPr>
              <a:t>cùng</a:t>
            </a:r>
            <a:r>
              <a:rPr lang="en-US" sz="3600" dirty="0" smtClean="0">
                <a:solidFill>
                  <a:srgbClr val="FFFF00"/>
                </a:solidFill>
              </a:rPr>
              <a:t> </a:t>
            </a:r>
            <a:r>
              <a:rPr lang="en-US" sz="3600" dirty="0" err="1" smtClean="0">
                <a:solidFill>
                  <a:srgbClr val="FFFF00"/>
                </a:solidFill>
              </a:rPr>
              <a:t>dâng</a:t>
            </a:r>
            <a:r>
              <a:rPr lang="en-US" sz="3600" dirty="0" smtClean="0">
                <a:solidFill>
                  <a:srgbClr val="FFFF00"/>
                </a:solidFill>
              </a:rPr>
              <a:t> </a:t>
            </a:r>
            <a:r>
              <a:rPr lang="en-US" sz="3600" dirty="0" err="1" smtClean="0">
                <a:solidFill>
                  <a:srgbClr val="FFFF00"/>
                </a:solidFill>
              </a:rPr>
              <a:t>lời</a:t>
            </a:r>
            <a:r>
              <a:rPr lang="en-US" sz="3600" dirty="0" smtClean="0">
                <a:solidFill>
                  <a:srgbClr val="FFFF00"/>
                </a:solidFill>
              </a:rPr>
              <a:t> </a:t>
            </a:r>
            <a:r>
              <a:rPr lang="en-US" sz="3600" dirty="0" err="1" smtClean="0">
                <a:solidFill>
                  <a:srgbClr val="FFFF00"/>
                </a:solidFill>
              </a:rPr>
              <a:t>cầu</a:t>
            </a:r>
            <a:r>
              <a:rPr lang="en-US" sz="3600" dirty="0" smtClean="0">
                <a:solidFill>
                  <a:srgbClr val="FFFF00"/>
                </a:solidFill>
              </a:rPr>
              <a:t> </a:t>
            </a:r>
            <a:r>
              <a:rPr lang="en-US" sz="3600" dirty="0" err="1" smtClean="0">
                <a:solidFill>
                  <a:srgbClr val="FFFF00"/>
                </a:solidFill>
              </a:rPr>
              <a:t>nguyện</a:t>
            </a:r>
            <a:endParaRPr lang="vi-VN" sz="3600" dirty="0">
              <a:solidFill>
                <a:srgbClr val="FFFF00"/>
              </a:solidFill>
            </a:endParaRPr>
          </a:p>
        </p:txBody>
      </p:sp>
    </p:spTree>
    <p:extLst>
      <p:ext uri="{BB962C8B-B14F-4D97-AF65-F5344CB8AC3E}">
        <p14:creationId xmlns:p14="http://schemas.microsoft.com/office/powerpoint/2010/main" val="420509807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57600" y="0"/>
            <a:ext cx="5486400" cy="4629150"/>
          </a:xfrm>
          <a:prstGeom prst="rect">
            <a:avLst/>
          </a:prstGeom>
        </p:spPr>
        <p:txBody>
          <a:bodyPr wrap="none" anchor="ctr" anchorCtr="0">
            <a:noAutofit/>
          </a:bodyPr>
          <a:lstStyle/>
          <a:p>
            <a:pPr algn="ctr">
              <a:lnSpc>
                <a:spcPct val="120000"/>
              </a:lnSpc>
            </a:pPr>
            <a:r>
              <a:rPr lang="en-US" sz="6000" u="sng" dirty="0" err="1" smtClean="0">
                <a:solidFill>
                  <a:srgbClr val="FFFF00"/>
                </a:solidFill>
              </a:rPr>
              <a:t>Ca</a:t>
            </a:r>
            <a:r>
              <a:rPr lang="en-US" sz="6000" u="sng" dirty="0" smtClean="0">
                <a:solidFill>
                  <a:srgbClr val="FFFF00"/>
                </a:solidFill>
              </a:rPr>
              <a:t> </a:t>
            </a:r>
            <a:r>
              <a:rPr lang="en-US" sz="6000" u="sng" dirty="0" err="1" smtClean="0">
                <a:solidFill>
                  <a:srgbClr val="FFFF00"/>
                </a:solidFill>
              </a:rPr>
              <a:t>Dâng</a:t>
            </a:r>
            <a:r>
              <a:rPr lang="en-US" sz="6000" u="sng" dirty="0" smtClean="0">
                <a:solidFill>
                  <a:srgbClr val="FFFF00"/>
                </a:solidFill>
              </a:rPr>
              <a:t> </a:t>
            </a:r>
            <a:r>
              <a:rPr lang="en-US" sz="6000" u="sng" dirty="0" err="1" smtClean="0">
                <a:solidFill>
                  <a:srgbClr val="FFFF00"/>
                </a:solidFill>
              </a:rPr>
              <a:t>Lễ</a:t>
            </a:r>
            <a:endParaRPr lang="en-US" sz="6000" u="sng" dirty="0" smtClean="0">
              <a:solidFill>
                <a:srgbClr val="FFFF00"/>
              </a:solidFill>
            </a:endParaRPr>
          </a:p>
          <a:p>
            <a:pPr algn="ctr">
              <a:lnSpc>
                <a:spcPct val="120000"/>
              </a:lnSpc>
            </a:pPr>
            <a:r>
              <a:rPr lang="en-US" sz="8000" dirty="0" err="1" smtClean="0">
                <a:solidFill>
                  <a:srgbClr val="FFFF00"/>
                </a:solidFill>
              </a:rPr>
              <a:t>Xin</a:t>
            </a:r>
            <a:r>
              <a:rPr lang="en-US" sz="8000" dirty="0" smtClean="0">
                <a:solidFill>
                  <a:srgbClr val="FFFF00"/>
                </a:solidFill>
              </a:rPr>
              <a:t> </a:t>
            </a:r>
            <a:r>
              <a:rPr lang="en-US" sz="8000" dirty="0" err="1" smtClean="0">
                <a:solidFill>
                  <a:srgbClr val="FFFF00"/>
                </a:solidFill>
              </a:rPr>
              <a:t>Dâng</a:t>
            </a:r>
            <a:endParaRPr lang="en-US" sz="8000" dirty="0" smtClean="0">
              <a:solidFill>
                <a:srgbClr val="FFFF00"/>
              </a:solidFill>
            </a:endParaRPr>
          </a:p>
          <a:p>
            <a:pPr algn="ctr">
              <a:lnSpc>
                <a:spcPct val="120000"/>
              </a:lnSpc>
            </a:pPr>
            <a:r>
              <a:rPr lang="en-US" sz="6000" i="1" dirty="0" err="1" smtClean="0">
                <a:solidFill>
                  <a:schemeClr val="bg1"/>
                </a:solidFill>
              </a:rPr>
              <a:t>Anh</a:t>
            </a:r>
            <a:r>
              <a:rPr lang="en-US" sz="6000" i="1" dirty="0" smtClean="0">
                <a:solidFill>
                  <a:schemeClr val="bg1"/>
                </a:solidFill>
              </a:rPr>
              <a:t> </a:t>
            </a:r>
            <a:r>
              <a:rPr lang="en-US" sz="6000" i="1" dirty="0" err="1" smtClean="0">
                <a:solidFill>
                  <a:schemeClr val="bg1"/>
                </a:solidFill>
              </a:rPr>
              <a:t>Tuấn</a:t>
            </a:r>
            <a:endParaRPr lang="en-US" sz="6000" i="1" dirty="0">
              <a:solidFill>
                <a:schemeClr val="bg1"/>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38150"/>
            <a:ext cx="4159461" cy="4914900"/>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98979" y="4095750"/>
            <a:ext cx="4603642" cy="761097"/>
          </a:xfrm>
          <a:prstGeom prst="rect">
            <a:avLst/>
          </a:prstGeom>
        </p:spPr>
      </p:pic>
    </p:spTree>
    <p:extLst>
      <p:ext uri="{BB962C8B-B14F-4D97-AF65-F5344CB8AC3E}">
        <p14:creationId xmlns:p14="http://schemas.microsoft.com/office/powerpoint/2010/main" val="338379395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b="0" dirty="0" smtClean="0">
                <a:solidFill>
                  <a:schemeClr val="bg1"/>
                </a:solidFill>
                <a:effectLst/>
              </a:rPr>
              <a:t> </a:t>
            </a:r>
            <a:r>
              <a:rPr lang="vi-VN" sz="6000" dirty="0">
                <a:solidFill>
                  <a:schemeClr val="bg1"/>
                </a:solidFill>
              </a:rPr>
              <a:t>Xin dâng lên Chúa Trời này bánh thơm ly rượu nồng </a:t>
            </a:r>
            <a:r>
              <a:rPr lang="en-US" sz="6000" dirty="0" smtClean="0">
                <a:solidFill>
                  <a:srgbClr val="FFFF00"/>
                </a:solidFill>
              </a:rPr>
              <a:t>(</a:t>
            </a:r>
            <a:r>
              <a:rPr lang="vi-VN" sz="6000" dirty="0" smtClean="0">
                <a:solidFill>
                  <a:srgbClr val="FFFF00"/>
                </a:solidFill>
              </a:rPr>
              <a:t>bánh </a:t>
            </a:r>
            <a:r>
              <a:rPr lang="vi-VN" sz="6000" dirty="0">
                <a:solidFill>
                  <a:srgbClr val="FFFF00"/>
                </a:solidFill>
              </a:rPr>
              <a:t>thơm ly rượu </a:t>
            </a:r>
            <a:r>
              <a:rPr lang="vi-VN" sz="6000" dirty="0" smtClean="0">
                <a:solidFill>
                  <a:srgbClr val="FFFF00"/>
                </a:solidFill>
              </a:rPr>
              <a:t>nồng</a:t>
            </a:r>
            <a:r>
              <a:rPr lang="en-US" sz="6000" dirty="0" smtClean="0">
                <a:solidFill>
                  <a:srgbClr val="FFFF00"/>
                </a:solidFill>
              </a:rPr>
              <a:t>)</a:t>
            </a:r>
            <a:r>
              <a:rPr lang="en-US" sz="6000" dirty="0">
                <a:solidFill>
                  <a:srgbClr val="FFFF00"/>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26881745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smtClean="0">
                <a:solidFill>
                  <a:srgbClr val="FFFF00"/>
                </a:solidFill>
              </a:rPr>
              <a:t>… </a:t>
            </a:r>
            <a:r>
              <a:rPr lang="vi-VN" sz="6000" dirty="0" smtClean="0">
                <a:solidFill>
                  <a:schemeClr val="bg1"/>
                </a:solidFill>
              </a:rPr>
              <a:t>Là </a:t>
            </a:r>
            <a:r>
              <a:rPr lang="vi-VN" sz="6000" dirty="0">
                <a:solidFill>
                  <a:schemeClr val="bg1"/>
                </a:solidFill>
              </a:rPr>
              <a:t>hoa màu ruộng đất hương thơm của nương đồng xin tiến dâng lên Ngài cùng với bao tâm tình tâm tình buồn vui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59735548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smtClean="0">
                <a:solidFill>
                  <a:srgbClr val="FFFF00"/>
                </a:solidFill>
              </a:rPr>
              <a:t>T</a:t>
            </a:r>
            <a:r>
              <a:rPr lang="en-US" sz="6000" b="0" u="sng" dirty="0" smtClean="0">
                <a:solidFill>
                  <a:srgbClr val="FFFF00"/>
                </a:solidFill>
                <a:effectLst/>
              </a:rPr>
              <a:t>k1:</a:t>
            </a:r>
            <a:r>
              <a:rPr lang="en-US" sz="6000" b="0" dirty="0" smtClean="0">
                <a:solidFill>
                  <a:schemeClr val="bg1"/>
                </a:solidFill>
                <a:effectLst/>
              </a:rPr>
              <a:t> </a:t>
            </a:r>
            <a:r>
              <a:rPr lang="vi-VN" sz="6000" dirty="0">
                <a:solidFill>
                  <a:schemeClr val="bg1"/>
                </a:solidFill>
              </a:rPr>
              <a:t>Ngày ngày khổ công trên nương trên rẫy. Ngày ngày ngược xuôi trong mưa trong </a:t>
            </a:r>
            <a:r>
              <a:rPr lang="vi-VN" sz="6000" dirty="0" smtClean="0">
                <a:solidFill>
                  <a:schemeClr val="bg1"/>
                </a:solidFill>
              </a:rPr>
              <a:t>nắng</a:t>
            </a:r>
            <a:r>
              <a:rPr lang="en-US" sz="6000" dirty="0" smtClean="0">
                <a:solidFill>
                  <a:schemeClr val="bg1"/>
                </a:solidFill>
              </a:rPr>
              <a:t> </a:t>
            </a:r>
            <a:r>
              <a:rPr lang="en-US" sz="6000" dirty="0">
                <a:solidFill>
                  <a:srgbClr val="FFFF00"/>
                </a:solidFill>
              </a:rPr>
              <a:t> …</a:t>
            </a:r>
            <a:endParaRPr lang="vi-VN" sz="6000" dirty="0">
              <a:solidFill>
                <a:schemeClr val="bg1"/>
              </a:solidFill>
            </a:endParaRPr>
          </a:p>
        </p:txBody>
      </p:sp>
    </p:spTree>
    <p:extLst>
      <p:ext uri="{BB962C8B-B14F-4D97-AF65-F5344CB8AC3E}">
        <p14:creationId xmlns:p14="http://schemas.microsoft.com/office/powerpoint/2010/main" val="22092350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476749"/>
          </a:xfrm>
        </p:spPr>
        <p:txBody>
          <a:bodyPr>
            <a:normAutofit/>
          </a:bodyPr>
          <a:lstStyle/>
          <a:p>
            <a:pPr>
              <a:lnSpc>
                <a:spcPct val="120000"/>
              </a:lnSpc>
            </a:pPr>
            <a:r>
              <a:rPr lang="en-US" sz="6000" b="0" u="sng" dirty="0" err="1" smtClean="0">
                <a:solidFill>
                  <a:srgbClr val="FFFF00"/>
                </a:solidFill>
                <a:effectLst/>
                <a:latin typeface="+mj-lt"/>
              </a:rPr>
              <a:t>Ca</a:t>
            </a:r>
            <a:r>
              <a:rPr lang="en-US" sz="6000" b="0" u="sng" dirty="0" smtClean="0">
                <a:solidFill>
                  <a:srgbClr val="FFFF00"/>
                </a:solidFill>
                <a:effectLst/>
                <a:latin typeface="+mj-lt"/>
              </a:rPr>
              <a:t> </a:t>
            </a:r>
            <a:r>
              <a:rPr lang="en-US" sz="6000" b="0" u="sng" dirty="0" err="1">
                <a:solidFill>
                  <a:srgbClr val="FFFF00"/>
                </a:solidFill>
                <a:effectLst/>
                <a:latin typeface="+mj-lt"/>
              </a:rPr>
              <a:t>Nhập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8000" b="0" u="sng" dirty="0">
                <a:solidFill>
                  <a:srgbClr val="FFFF00"/>
                </a:solidFill>
                <a:effectLst/>
                <a:latin typeface="+mj-lt"/>
              </a:rPr>
              <a:t/>
            </a:r>
            <a:br>
              <a:rPr lang="en-US" sz="8000" b="0" u="sng" dirty="0">
                <a:solidFill>
                  <a:srgbClr val="FFFF00"/>
                </a:solidFill>
                <a:effectLst/>
                <a:latin typeface="+mj-lt"/>
              </a:rPr>
            </a:br>
            <a:r>
              <a:rPr lang="en-US" sz="8000" dirty="0" err="1" smtClean="0">
                <a:solidFill>
                  <a:srgbClr val="FFFF00"/>
                </a:solidFill>
              </a:rPr>
              <a:t>Anh</a:t>
            </a:r>
            <a:r>
              <a:rPr lang="en-US" sz="8000" dirty="0" smtClean="0">
                <a:solidFill>
                  <a:srgbClr val="FFFF00"/>
                </a:solidFill>
              </a:rPr>
              <a:t> </a:t>
            </a:r>
            <a:r>
              <a:rPr lang="en-US" sz="8000" dirty="0" err="1" smtClean="0">
                <a:solidFill>
                  <a:srgbClr val="FFFF00"/>
                </a:solidFill>
              </a:rPr>
              <a:t>Hùng</a:t>
            </a:r>
            <a:r>
              <a:rPr lang="en-US" sz="8000" dirty="0" smtClean="0">
                <a:solidFill>
                  <a:srgbClr val="FFFF00"/>
                </a:solidFill>
              </a:rPr>
              <a:t> </a:t>
            </a:r>
            <a:r>
              <a:rPr lang="en-US" sz="8000" dirty="0" err="1" smtClean="0">
                <a:solidFill>
                  <a:srgbClr val="FFFF00"/>
                </a:solidFill>
              </a:rPr>
              <a:t>Việt</a:t>
            </a:r>
            <a:r>
              <a:rPr lang="en-US" sz="8000" dirty="0" smtClean="0">
                <a:solidFill>
                  <a:srgbClr val="FFFF00"/>
                </a:solidFill>
              </a:rPr>
              <a:t> Nam</a:t>
            </a:r>
            <a:br>
              <a:rPr lang="en-US" sz="8000" dirty="0" smtClean="0">
                <a:solidFill>
                  <a:srgbClr val="FFFF00"/>
                </a:solidFill>
              </a:rPr>
            </a:br>
            <a:r>
              <a:rPr lang="en-US" sz="6000" i="1" dirty="0" smtClean="0">
                <a:solidFill>
                  <a:schemeClr val="bg1"/>
                </a:solidFill>
              </a:rPr>
              <a:t>Kim Long</a:t>
            </a:r>
            <a:endParaRPr lang="en-US" sz="6000" b="0" i="1"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595" y="4019550"/>
            <a:ext cx="4724809" cy="914479"/>
          </a:xfrm>
          <a:prstGeom prst="rect">
            <a:avLst/>
          </a:prstGeom>
        </p:spPr>
      </p:pic>
    </p:spTree>
    <p:extLst>
      <p:ext uri="{BB962C8B-B14F-4D97-AF65-F5344CB8AC3E}">
        <p14:creationId xmlns:p14="http://schemas.microsoft.com/office/powerpoint/2010/main" val="375284678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smtClean="0">
                <a:solidFill>
                  <a:srgbClr val="FFFF00"/>
                </a:solidFill>
              </a:rPr>
              <a:t>… </a:t>
            </a:r>
            <a:r>
              <a:rPr lang="vi-VN" sz="5400" dirty="0" smtClean="0">
                <a:solidFill>
                  <a:schemeClr val="bg1"/>
                </a:solidFill>
              </a:rPr>
              <a:t>Xin </a:t>
            </a:r>
            <a:r>
              <a:rPr lang="vi-VN" sz="5400" dirty="0">
                <a:solidFill>
                  <a:schemeClr val="bg1"/>
                </a:solidFill>
              </a:rPr>
              <a:t>tiến dâng lên Ngài từng giọt mồ hôi từng giọt lệ rơi còn ngấn trên môi cười. Từng ước mơ trong đời nay con vun trồng chờ ngày sẽ trổ bông</a:t>
            </a:r>
            <a:r>
              <a:rPr lang="vi-VN" sz="5400" dirty="0" smtClean="0">
                <a:solidFill>
                  <a:schemeClr val="bg1"/>
                </a:solidFill>
              </a:rPr>
              <a:t>.</a:t>
            </a:r>
            <a:endParaRPr lang="vi-VN" sz="5400" dirty="0">
              <a:solidFill>
                <a:schemeClr val="bg1"/>
              </a:solidFill>
            </a:endParaRPr>
          </a:p>
        </p:txBody>
      </p:sp>
    </p:spTree>
    <p:extLst>
      <p:ext uri="{BB962C8B-B14F-4D97-AF65-F5344CB8AC3E}">
        <p14:creationId xmlns:p14="http://schemas.microsoft.com/office/powerpoint/2010/main" val="101651153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b="0" dirty="0" smtClean="0">
                <a:solidFill>
                  <a:schemeClr val="bg1"/>
                </a:solidFill>
                <a:effectLst/>
              </a:rPr>
              <a:t> </a:t>
            </a:r>
            <a:r>
              <a:rPr lang="vi-VN" sz="6000" dirty="0">
                <a:solidFill>
                  <a:schemeClr val="bg1"/>
                </a:solidFill>
              </a:rPr>
              <a:t>Xin dâng lên Chúa Trời này bánh thơm ly rượu nồng </a:t>
            </a:r>
            <a:r>
              <a:rPr lang="en-US" sz="6000" dirty="0" smtClean="0">
                <a:solidFill>
                  <a:srgbClr val="FFFF00"/>
                </a:solidFill>
              </a:rPr>
              <a:t>(</a:t>
            </a:r>
            <a:r>
              <a:rPr lang="vi-VN" sz="6000" dirty="0" smtClean="0">
                <a:solidFill>
                  <a:srgbClr val="FFFF00"/>
                </a:solidFill>
              </a:rPr>
              <a:t>bánh </a:t>
            </a:r>
            <a:r>
              <a:rPr lang="vi-VN" sz="6000" dirty="0">
                <a:solidFill>
                  <a:srgbClr val="FFFF00"/>
                </a:solidFill>
              </a:rPr>
              <a:t>thơm ly rượu </a:t>
            </a:r>
            <a:r>
              <a:rPr lang="vi-VN" sz="6000" dirty="0" smtClean="0">
                <a:solidFill>
                  <a:srgbClr val="FFFF00"/>
                </a:solidFill>
              </a:rPr>
              <a:t>nồng</a:t>
            </a:r>
            <a:r>
              <a:rPr lang="en-US" sz="6000" dirty="0" smtClean="0">
                <a:solidFill>
                  <a:srgbClr val="FFFF00"/>
                </a:solidFill>
              </a:rPr>
              <a:t>)</a:t>
            </a:r>
            <a:r>
              <a:rPr lang="en-US" sz="6000" dirty="0">
                <a:solidFill>
                  <a:srgbClr val="FFFF00"/>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99121402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smtClean="0">
                <a:solidFill>
                  <a:srgbClr val="FFFF00"/>
                </a:solidFill>
              </a:rPr>
              <a:t>… </a:t>
            </a:r>
            <a:r>
              <a:rPr lang="vi-VN" sz="6000" dirty="0" smtClean="0">
                <a:solidFill>
                  <a:schemeClr val="bg1"/>
                </a:solidFill>
              </a:rPr>
              <a:t>Là </a:t>
            </a:r>
            <a:r>
              <a:rPr lang="vi-VN" sz="6000" dirty="0">
                <a:solidFill>
                  <a:schemeClr val="bg1"/>
                </a:solidFill>
              </a:rPr>
              <a:t>hoa màu ruộng đất hương thơm của nương đồng xin tiến dâng lên Ngài cùng với bao tâm tình tâm tình buồn vui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3661072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200" u="sng" dirty="0" smtClean="0">
                <a:solidFill>
                  <a:srgbClr val="FFFF00"/>
                </a:solidFill>
              </a:rPr>
              <a:t>T</a:t>
            </a:r>
            <a:r>
              <a:rPr lang="en-US" sz="6200" b="0" u="sng" dirty="0" smtClean="0">
                <a:solidFill>
                  <a:srgbClr val="FFFF00"/>
                </a:solidFill>
                <a:effectLst/>
              </a:rPr>
              <a:t>k2:</a:t>
            </a:r>
            <a:r>
              <a:rPr lang="en-US" sz="6200" b="0" dirty="0" smtClean="0">
                <a:solidFill>
                  <a:schemeClr val="bg1"/>
                </a:solidFill>
                <a:effectLst/>
              </a:rPr>
              <a:t> </a:t>
            </a:r>
            <a:r>
              <a:rPr lang="en-US" sz="6200" dirty="0" err="1" smtClean="0">
                <a:solidFill>
                  <a:schemeClr val="bg1"/>
                </a:solidFill>
              </a:rPr>
              <a:t>Trọn</a:t>
            </a:r>
            <a:r>
              <a:rPr lang="en-US" sz="6200" dirty="0" smtClean="0">
                <a:solidFill>
                  <a:schemeClr val="bg1"/>
                </a:solidFill>
              </a:rPr>
              <a:t> </a:t>
            </a:r>
            <a:r>
              <a:rPr lang="en-US" sz="6200" dirty="0" err="1" smtClean="0">
                <a:solidFill>
                  <a:schemeClr val="bg1"/>
                </a:solidFill>
              </a:rPr>
              <a:t>cuộc</a:t>
            </a:r>
            <a:r>
              <a:rPr lang="en-US" sz="6200" dirty="0" smtClean="0">
                <a:solidFill>
                  <a:schemeClr val="bg1"/>
                </a:solidFill>
              </a:rPr>
              <a:t> </a:t>
            </a:r>
            <a:r>
              <a:rPr lang="en-US" sz="6200" dirty="0" err="1" smtClean="0">
                <a:solidFill>
                  <a:schemeClr val="bg1"/>
                </a:solidFill>
              </a:rPr>
              <a:t>đời</a:t>
            </a:r>
            <a:r>
              <a:rPr lang="en-US" sz="6200" dirty="0" smtClean="0">
                <a:solidFill>
                  <a:schemeClr val="bg1"/>
                </a:solidFill>
              </a:rPr>
              <a:t> con </a:t>
            </a:r>
            <a:r>
              <a:rPr lang="en-US" sz="6200" dirty="0" err="1" smtClean="0">
                <a:solidFill>
                  <a:schemeClr val="bg1"/>
                </a:solidFill>
              </a:rPr>
              <a:t>như</a:t>
            </a:r>
            <a:r>
              <a:rPr lang="en-US" sz="6200" dirty="0" smtClean="0">
                <a:solidFill>
                  <a:schemeClr val="bg1"/>
                </a:solidFill>
              </a:rPr>
              <a:t> </a:t>
            </a:r>
            <a:r>
              <a:rPr lang="en-US" sz="6200" dirty="0" err="1" smtClean="0">
                <a:solidFill>
                  <a:schemeClr val="bg1"/>
                </a:solidFill>
              </a:rPr>
              <a:t>hoa</a:t>
            </a:r>
            <a:r>
              <a:rPr lang="en-US" sz="6200" dirty="0" smtClean="0">
                <a:solidFill>
                  <a:schemeClr val="bg1"/>
                </a:solidFill>
              </a:rPr>
              <a:t> </a:t>
            </a:r>
            <a:r>
              <a:rPr lang="en-US" sz="6200" dirty="0" err="1" smtClean="0">
                <a:solidFill>
                  <a:schemeClr val="bg1"/>
                </a:solidFill>
              </a:rPr>
              <a:t>trông</a:t>
            </a:r>
            <a:r>
              <a:rPr lang="en-US" sz="6200" dirty="0" smtClean="0">
                <a:solidFill>
                  <a:schemeClr val="bg1"/>
                </a:solidFill>
              </a:rPr>
              <a:t> </a:t>
            </a:r>
            <a:r>
              <a:rPr lang="en-US" sz="6200" dirty="0" err="1" smtClean="0">
                <a:solidFill>
                  <a:schemeClr val="bg1"/>
                </a:solidFill>
              </a:rPr>
              <a:t>nắng</a:t>
            </a:r>
            <a:r>
              <a:rPr lang="en-US" sz="6200" dirty="0" smtClean="0">
                <a:solidFill>
                  <a:schemeClr val="bg1"/>
                </a:solidFill>
              </a:rPr>
              <a:t>. </a:t>
            </a:r>
            <a:r>
              <a:rPr lang="en-US" sz="6200" dirty="0" err="1" smtClean="0">
                <a:solidFill>
                  <a:schemeClr val="bg1"/>
                </a:solidFill>
              </a:rPr>
              <a:t>Đường</a:t>
            </a:r>
            <a:r>
              <a:rPr lang="en-US" sz="6200" dirty="0" smtClean="0">
                <a:solidFill>
                  <a:schemeClr val="bg1"/>
                </a:solidFill>
              </a:rPr>
              <a:t> </a:t>
            </a:r>
            <a:r>
              <a:rPr lang="en-US" sz="6200" dirty="0" err="1" smtClean="0">
                <a:solidFill>
                  <a:schemeClr val="bg1"/>
                </a:solidFill>
              </a:rPr>
              <a:t>dài</a:t>
            </a:r>
            <a:r>
              <a:rPr lang="en-US" sz="6200" dirty="0" smtClean="0">
                <a:solidFill>
                  <a:schemeClr val="bg1"/>
                </a:solidFill>
              </a:rPr>
              <a:t> </a:t>
            </a:r>
            <a:r>
              <a:rPr lang="en-US" sz="6200" dirty="0" err="1" smtClean="0">
                <a:solidFill>
                  <a:schemeClr val="bg1"/>
                </a:solidFill>
              </a:rPr>
              <a:t>nhân</a:t>
            </a:r>
            <a:r>
              <a:rPr lang="en-US" sz="6200" dirty="0" smtClean="0">
                <a:solidFill>
                  <a:schemeClr val="bg1"/>
                </a:solidFill>
              </a:rPr>
              <a:t> </a:t>
            </a:r>
            <a:r>
              <a:rPr lang="en-US" sz="6200" dirty="0" err="1" smtClean="0">
                <a:solidFill>
                  <a:schemeClr val="bg1"/>
                </a:solidFill>
              </a:rPr>
              <a:t>gian</a:t>
            </a:r>
            <a:r>
              <a:rPr lang="en-US" sz="6200" dirty="0" smtClean="0">
                <a:solidFill>
                  <a:schemeClr val="bg1"/>
                </a:solidFill>
              </a:rPr>
              <a:t> </a:t>
            </a:r>
            <a:r>
              <a:rPr lang="en-US" sz="6200" dirty="0" err="1" smtClean="0">
                <a:solidFill>
                  <a:schemeClr val="bg1"/>
                </a:solidFill>
              </a:rPr>
              <a:t>mong</a:t>
            </a:r>
            <a:r>
              <a:rPr lang="en-US" sz="6200" dirty="0" smtClean="0">
                <a:solidFill>
                  <a:schemeClr val="bg1"/>
                </a:solidFill>
              </a:rPr>
              <a:t> </a:t>
            </a:r>
            <a:r>
              <a:rPr lang="en-US" sz="6200" dirty="0" err="1" smtClean="0">
                <a:solidFill>
                  <a:schemeClr val="bg1"/>
                </a:solidFill>
              </a:rPr>
              <a:t>ơn</a:t>
            </a:r>
            <a:r>
              <a:rPr lang="en-US" sz="6200" dirty="0" smtClean="0">
                <a:solidFill>
                  <a:schemeClr val="bg1"/>
                </a:solidFill>
              </a:rPr>
              <a:t> </a:t>
            </a:r>
            <a:r>
              <a:rPr lang="en-US" sz="6200" dirty="0" err="1" smtClean="0">
                <a:solidFill>
                  <a:schemeClr val="bg1"/>
                </a:solidFill>
              </a:rPr>
              <a:t>soi</a:t>
            </a:r>
            <a:r>
              <a:rPr lang="en-US" sz="6200" dirty="0" smtClean="0">
                <a:solidFill>
                  <a:schemeClr val="bg1"/>
                </a:solidFill>
              </a:rPr>
              <a:t> </a:t>
            </a:r>
            <a:r>
              <a:rPr lang="en-US" sz="6200" dirty="0" err="1" smtClean="0">
                <a:solidFill>
                  <a:schemeClr val="bg1"/>
                </a:solidFill>
              </a:rPr>
              <a:t>dẫn</a:t>
            </a:r>
            <a:r>
              <a:rPr lang="en-US" sz="6200" dirty="0" smtClean="0">
                <a:solidFill>
                  <a:schemeClr val="bg1"/>
                </a:solidFill>
              </a:rPr>
              <a:t> </a:t>
            </a:r>
            <a:r>
              <a:rPr lang="en-US" sz="6200" dirty="0">
                <a:solidFill>
                  <a:srgbClr val="FFFF00"/>
                </a:solidFill>
              </a:rPr>
              <a:t>…</a:t>
            </a:r>
            <a:endParaRPr lang="vi-VN" sz="6200" dirty="0">
              <a:solidFill>
                <a:srgbClr val="FFFF00"/>
              </a:solidFill>
            </a:endParaRPr>
          </a:p>
        </p:txBody>
      </p:sp>
    </p:spTree>
    <p:extLst>
      <p:ext uri="{BB962C8B-B14F-4D97-AF65-F5344CB8AC3E}">
        <p14:creationId xmlns:p14="http://schemas.microsoft.com/office/powerpoint/2010/main" val="35396010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5400" dirty="0">
                <a:solidFill>
                  <a:srgbClr val="FFFF00"/>
                </a:solidFill>
              </a:rPr>
              <a:t>…</a:t>
            </a:r>
            <a:r>
              <a:rPr lang="en-US" sz="5100" dirty="0" smtClean="0">
                <a:solidFill>
                  <a:srgbClr val="FF0000"/>
                </a:solidFill>
              </a:rPr>
              <a:t> </a:t>
            </a:r>
            <a:r>
              <a:rPr lang="en-US" sz="5100" dirty="0" err="1" smtClean="0">
                <a:solidFill>
                  <a:schemeClr val="bg1"/>
                </a:solidFill>
              </a:rPr>
              <a:t>Xin</a:t>
            </a:r>
            <a:r>
              <a:rPr lang="en-US" sz="5100" dirty="0" smtClean="0">
                <a:solidFill>
                  <a:schemeClr val="bg1"/>
                </a:solidFill>
              </a:rPr>
              <a:t> </a:t>
            </a:r>
            <a:r>
              <a:rPr lang="en-US" sz="5100" dirty="0" err="1" smtClean="0">
                <a:solidFill>
                  <a:schemeClr val="bg1"/>
                </a:solidFill>
              </a:rPr>
              <a:t>tiến</a:t>
            </a:r>
            <a:r>
              <a:rPr lang="en-US" sz="5100" dirty="0" smtClean="0">
                <a:solidFill>
                  <a:schemeClr val="bg1"/>
                </a:solidFill>
              </a:rPr>
              <a:t> </a:t>
            </a:r>
            <a:r>
              <a:rPr lang="en-US" sz="5100" dirty="0" err="1" smtClean="0">
                <a:solidFill>
                  <a:schemeClr val="bg1"/>
                </a:solidFill>
              </a:rPr>
              <a:t>dâng</a:t>
            </a:r>
            <a:r>
              <a:rPr lang="en-US" sz="5100" dirty="0" smtClean="0">
                <a:solidFill>
                  <a:schemeClr val="bg1"/>
                </a:solidFill>
              </a:rPr>
              <a:t> </a:t>
            </a:r>
            <a:r>
              <a:rPr lang="en-US" sz="5100" dirty="0" err="1" smtClean="0">
                <a:solidFill>
                  <a:schemeClr val="bg1"/>
                </a:solidFill>
              </a:rPr>
              <a:t>lên</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nguyện</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dủ</a:t>
            </a:r>
            <a:r>
              <a:rPr lang="en-US" sz="5100" dirty="0" smtClean="0">
                <a:solidFill>
                  <a:schemeClr val="bg1"/>
                </a:solidFill>
              </a:rPr>
              <a:t> </a:t>
            </a:r>
            <a:r>
              <a:rPr lang="en-US" sz="5100" dirty="0" err="1" smtClean="0">
                <a:solidFill>
                  <a:schemeClr val="bg1"/>
                </a:solidFill>
              </a:rPr>
              <a:t>thương</a:t>
            </a:r>
            <a:r>
              <a:rPr lang="en-US" sz="5100" dirty="0" smtClean="0">
                <a:solidFill>
                  <a:schemeClr val="bg1"/>
                </a:solidFill>
              </a:rPr>
              <a:t> </a:t>
            </a:r>
            <a:r>
              <a:rPr lang="en-US" sz="5100" dirty="0" err="1" smtClean="0">
                <a:solidFill>
                  <a:schemeClr val="bg1"/>
                </a:solidFill>
              </a:rPr>
              <a:t>tình</a:t>
            </a:r>
            <a:r>
              <a:rPr lang="en-US" sz="5100" dirty="0" smtClean="0">
                <a:solidFill>
                  <a:schemeClr val="bg1"/>
                </a:solidFill>
              </a:rPr>
              <a:t> </a:t>
            </a:r>
            <a:r>
              <a:rPr lang="en-US" sz="5100" dirty="0" err="1" smtClean="0">
                <a:solidFill>
                  <a:schemeClr val="bg1"/>
                </a:solidFill>
              </a:rPr>
              <a:t>Ngài</a:t>
            </a:r>
            <a:r>
              <a:rPr lang="en-US" sz="5100" dirty="0" smtClean="0">
                <a:solidFill>
                  <a:schemeClr val="bg1"/>
                </a:solidFill>
              </a:rPr>
              <a:t> </a:t>
            </a:r>
            <a:r>
              <a:rPr lang="en-US" sz="5100" dirty="0" err="1" smtClean="0">
                <a:solidFill>
                  <a:schemeClr val="bg1"/>
                </a:solidFill>
              </a:rPr>
              <a:t>dìu</a:t>
            </a:r>
            <a:r>
              <a:rPr lang="en-US" sz="5100" dirty="0" smtClean="0">
                <a:solidFill>
                  <a:schemeClr val="bg1"/>
                </a:solidFill>
              </a:rPr>
              <a:t> </a:t>
            </a:r>
            <a:r>
              <a:rPr lang="en-US" sz="5100" dirty="0" err="1" smtClean="0">
                <a:solidFill>
                  <a:schemeClr val="bg1"/>
                </a:solidFill>
              </a:rPr>
              <a:t>đưa</a:t>
            </a:r>
            <a:r>
              <a:rPr lang="en-US" sz="5100" dirty="0" smtClean="0">
                <a:solidFill>
                  <a:schemeClr val="bg1"/>
                </a:solidFill>
              </a:rPr>
              <a:t> </a:t>
            </a:r>
            <a:r>
              <a:rPr lang="en-US" sz="5100" dirty="0" err="1" smtClean="0">
                <a:solidFill>
                  <a:schemeClr val="bg1"/>
                </a:solidFill>
              </a:rPr>
              <a:t>từng</a:t>
            </a:r>
            <a:r>
              <a:rPr lang="en-US" sz="5100" dirty="0" smtClean="0">
                <a:solidFill>
                  <a:schemeClr val="bg1"/>
                </a:solidFill>
              </a:rPr>
              <a:t> </a:t>
            </a:r>
            <a:r>
              <a:rPr lang="en-US" sz="5100" dirty="0" err="1" smtClean="0">
                <a:solidFill>
                  <a:schemeClr val="bg1"/>
                </a:solidFill>
              </a:rPr>
              <a:t>bước</a:t>
            </a:r>
            <a:r>
              <a:rPr lang="en-US" sz="5100" dirty="0" smtClean="0">
                <a:solidFill>
                  <a:schemeClr val="bg1"/>
                </a:solidFill>
              </a:rPr>
              <a:t> con </a:t>
            </a:r>
            <a:r>
              <a:rPr lang="en-US" sz="5100" dirty="0" err="1" smtClean="0">
                <a:solidFill>
                  <a:schemeClr val="bg1"/>
                </a:solidFill>
              </a:rPr>
              <a:t>trong</a:t>
            </a:r>
            <a:r>
              <a:rPr lang="en-US" sz="5100" dirty="0" smtClean="0">
                <a:solidFill>
                  <a:schemeClr val="bg1"/>
                </a:solidFill>
              </a:rPr>
              <a:t> </a:t>
            </a:r>
            <a:r>
              <a:rPr lang="en-US" sz="5100" dirty="0" err="1" smtClean="0">
                <a:solidFill>
                  <a:schemeClr val="bg1"/>
                </a:solidFill>
              </a:rPr>
              <a:t>đời</a:t>
            </a:r>
            <a:r>
              <a:rPr lang="en-US" sz="5100" dirty="0" smtClean="0">
                <a:solidFill>
                  <a:schemeClr val="bg1"/>
                </a:solidFill>
              </a:rPr>
              <a:t>. </a:t>
            </a:r>
            <a:r>
              <a:rPr lang="en-US" sz="5100" dirty="0" err="1" smtClean="0">
                <a:solidFill>
                  <a:schemeClr val="bg1"/>
                </a:solidFill>
              </a:rPr>
              <a:t>Để</a:t>
            </a:r>
            <a:r>
              <a:rPr lang="en-US" sz="5100" dirty="0" smtClean="0">
                <a:solidFill>
                  <a:schemeClr val="bg1"/>
                </a:solidFill>
              </a:rPr>
              <a:t> </a:t>
            </a:r>
            <a:r>
              <a:rPr lang="en-US" sz="5100" dirty="0" err="1" smtClean="0">
                <a:solidFill>
                  <a:schemeClr val="bg1"/>
                </a:solidFill>
              </a:rPr>
              <a:t>cánh</a:t>
            </a:r>
            <a:r>
              <a:rPr lang="en-US" sz="5100" dirty="0" smtClean="0">
                <a:solidFill>
                  <a:schemeClr val="bg1"/>
                </a:solidFill>
              </a:rPr>
              <a:t> </a:t>
            </a:r>
            <a:r>
              <a:rPr lang="en-US" sz="5100" dirty="0" err="1" smtClean="0">
                <a:solidFill>
                  <a:schemeClr val="bg1"/>
                </a:solidFill>
              </a:rPr>
              <a:t>hoa</a:t>
            </a:r>
            <a:r>
              <a:rPr lang="en-US" sz="5100" dirty="0" smtClean="0">
                <a:solidFill>
                  <a:schemeClr val="bg1"/>
                </a:solidFill>
              </a:rPr>
              <a:t> </a:t>
            </a:r>
            <a:r>
              <a:rPr lang="en-US" sz="5100" dirty="0" err="1" smtClean="0">
                <a:solidFill>
                  <a:schemeClr val="bg1"/>
                </a:solidFill>
              </a:rPr>
              <a:t>mọn</a:t>
            </a:r>
            <a:r>
              <a:rPr lang="en-US" sz="5100" dirty="0" smtClean="0">
                <a:solidFill>
                  <a:schemeClr val="bg1"/>
                </a:solidFill>
              </a:rPr>
              <a:t> </a:t>
            </a:r>
            <a:r>
              <a:rPr lang="en-US" sz="5100" dirty="0" err="1" smtClean="0">
                <a:solidFill>
                  <a:schemeClr val="bg1"/>
                </a:solidFill>
              </a:rPr>
              <a:t>hèn</a:t>
            </a:r>
            <a:r>
              <a:rPr lang="en-US" sz="5100" dirty="0" smtClean="0">
                <a:solidFill>
                  <a:schemeClr val="bg1"/>
                </a:solidFill>
              </a:rPr>
              <a:t> </a:t>
            </a:r>
            <a:r>
              <a:rPr lang="en-US" sz="5100" dirty="0" err="1" smtClean="0">
                <a:solidFill>
                  <a:schemeClr val="bg1"/>
                </a:solidFill>
              </a:rPr>
              <a:t>luôn</a:t>
            </a:r>
            <a:r>
              <a:rPr lang="en-US" sz="5100" dirty="0" smtClean="0">
                <a:solidFill>
                  <a:schemeClr val="bg1"/>
                </a:solidFill>
              </a:rPr>
              <a:t> </a:t>
            </a:r>
            <a:r>
              <a:rPr lang="en-US" sz="5100" dirty="0" err="1" smtClean="0">
                <a:solidFill>
                  <a:schemeClr val="bg1"/>
                </a:solidFill>
              </a:rPr>
              <a:t>luôn</a:t>
            </a:r>
            <a:r>
              <a:rPr lang="en-US" sz="5100" dirty="0" smtClean="0">
                <a:solidFill>
                  <a:schemeClr val="bg1"/>
                </a:solidFill>
              </a:rPr>
              <a:t> </a:t>
            </a:r>
            <a:r>
              <a:rPr lang="en-US" sz="5100" dirty="0" err="1" smtClean="0">
                <a:solidFill>
                  <a:schemeClr val="bg1"/>
                </a:solidFill>
              </a:rPr>
              <a:t>tươi</a:t>
            </a:r>
            <a:r>
              <a:rPr lang="en-US" sz="5100" dirty="0" smtClean="0">
                <a:solidFill>
                  <a:schemeClr val="bg1"/>
                </a:solidFill>
              </a:rPr>
              <a:t> </a:t>
            </a:r>
            <a:r>
              <a:rPr lang="en-US" sz="5100" dirty="0" err="1" smtClean="0">
                <a:solidFill>
                  <a:schemeClr val="bg1"/>
                </a:solidFill>
              </a:rPr>
              <a:t>hồng</a:t>
            </a:r>
            <a:r>
              <a:rPr lang="en-US" sz="5100" dirty="0" smtClean="0">
                <a:solidFill>
                  <a:schemeClr val="bg1"/>
                </a:solidFill>
              </a:rPr>
              <a:t> </a:t>
            </a:r>
            <a:r>
              <a:rPr lang="en-US" sz="5100" dirty="0" err="1" smtClean="0">
                <a:solidFill>
                  <a:schemeClr val="bg1"/>
                </a:solidFill>
              </a:rPr>
              <a:t>đẹp</a:t>
            </a:r>
            <a:r>
              <a:rPr lang="en-US" sz="5100" dirty="0" smtClean="0">
                <a:solidFill>
                  <a:schemeClr val="bg1"/>
                </a:solidFill>
              </a:rPr>
              <a:t> </a:t>
            </a:r>
            <a:r>
              <a:rPr lang="en-US" sz="5100" dirty="0" err="1" smtClean="0">
                <a:solidFill>
                  <a:schemeClr val="bg1"/>
                </a:solidFill>
              </a:rPr>
              <a:t>màu</a:t>
            </a:r>
            <a:r>
              <a:rPr lang="en-US" sz="5100" dirty="0" smtClean="0">
                <a:solidFill>
                  <a:schemeClr val="bg1"/>
                </a:solidFill>
              </a:rPr>
              <a:t> </a:t>
            </a:r>
            <a:r>
              <a:rPr lang="en-US" sz="5100" dirty="0" err="1" smtClean="0">
                <a:solidFill>
                  <a:schemeClr val="bg1"/>
                </a:solidFill>
              </a:rPr>
              <a:t>nắng</a:t>
            </a:r>
            <a:r>
              <a:rPr lang="en-US" sz="5100" dirty="0" smtClean="0">
                <a:solidFill>
                  <a:schemeClr val="bg1"/>
                </a:solidFill>
              </a:rPr>
              <a:t> </a:t>
            </a:r>
            <a:r>
              <a:rPr lang="en-US" sz="5100" dirty="0" err="1" smtClean="0">
                <a:solidFill>
                  <a:schemeClr val="bg1"/>
                </a:solidFill>
              </a:rPr>
              <a:t>trời</a:t>
            </a:r>
            <a:r>
              <a:rPr lang="en-US" sz="5100" dirty="0" smtClean="0">
                <a:solidFill>
                  <a:schemeClr val="bg1"/>
                </a:solidFill>
              </a:rPr>
              <a:t> </a:t>
            </a:r>
            <a:r>
              <a:rPr lang="en-US" sz="5100" dirty="0" err="1" smtClean="0">
                <a:solidFill>
                  <a:schemeClr val="bg1"/>
                </a:solidFill>
              </a:rPr>
              <a:t>xuân</a:t>
            </a:r>
            <a:r>
              <a:rPr lang="en-US" sz="5100" dirty="0" smtClean="0">
                <a:solidFill>
                  <a:schemeClr val="bg1"/>
                </a:solidFill>
              </a:rPr>
              <a:t>.</a:t>
            </a:r>
            <a:endParaRPr lang="vi-VN" sz="5100" dirty="0">
              <a:solidFill>
                <a:schemeClr val="bg1"/>
              </a:solidFill>
            </a:endParaRPr>
          </a:p>
        </p:txBody>
      </p:sp>
    </p:spTree>
    <p:extLst>
      <p:ext uri="{BB962C8B-B14F-4D97-AF65-F5344CB8AC3E}">
        <p14:creationId xmlns:p14="http://schemas.microsoft.com/office/powerpoint/2010/main" val="2494783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u="sng" dirty="0" err="1" smtClean="0">
                <a:solidFill>
                  <a:srgbClr val="FFFF00"/>
                </a:solidFill>
              </a:rPr>
              <a:t>Đk</a:t>
            </a:r>
            <a:r>
              <a:rPr lang="en-US" sz="6000" u="sng" dirty="0" smtClean="0">
                <a:solidFill>
                  <a:srgbClr val="FFFF00"/>
                </a:solidFill>
              </a:rPr>
              <a:t>:</a:t>
            </a:r>
            <a:r>
              <a:rPr lang="en-US" sz="6000" b="0" dirty="0" smtClean="0">
                <a:solidFill>
                  <a:schemeClr val="bg1"/>
                </a:solidFill>
                <a:effectLst/>
              </a:rPr>
              <a:t> </a:t>
            </a:r>
            <a:r>
              <a:rPr lang="vi-VN" sz="6000" dirty="0">
                <a:solidFill>
                  <a:schemeClr val="bg1"/>
                </a:solidFill>
              </a:rPr>
              <a:t>Xin dâng lên Chúa Trời này bánh thơm ly rượu nồng </a:t>
            </a:r>
            <a:r>
              <a:rPr lang="en-US" sz="6000" dirty="0" smtClean="0">
                <a:solidFill>
                  <a:srgbClr val="FFFF00"/>
                </a:solidFill>
              </a:rPr>
              <a:t>(</a:t>
            </a:r>
            <a:r>
              <a:rPr lang="vi-VN" sz="6000" dirty="0" smtClean="0">
                <a:solidFill>
                  <a:srgbClr val="FFFF00"/>
                </a:solidFill>
              </a:rPr>
              <a:t>bánh </a:t>
            </a:r>
            <a:r>
              <a:rPr lang="vi-VN" sz="6000" dirty="0">
                <a:solidFill>
                  <a:srgbClr val="FFFF00"/>
                </a:solidFill>
              </a:rPr>
              <a:t>thơm ly rượu </a:t>
            </a:r>
            <a:r>
              <a:rPr lang="vi-VN" sz="6000" dirty="0" smtClean="0">
                <a:solidFill>
                  <a:srgbClr val="FFFF00"/>
                </a:solidFill>
              </a:rPr>
              <a:t>nồng</a:t>
            </a:r>
            <a:r>
              <a:rPr lang="en-US" sz="6000" dirty="0" smtClean="0">
                <a:solidFill>
                  <a:srgbClr val="FFFF00"/>
                </a:solidFill>
              </a:rPr>
              <a:t>)</a:t>
            </a:r>
            <a:r>
              <a:rPr lang="en-US" sz="6000" dirty="0">
                <a:solidFill>
                  <a:srgbClr val="FFFF00"/>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872165908"/>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smtClean="0">
                <a:solidFill>
                  <a:srgbClr val="FFFF00"/>
                </a:solidFill>
              </a:rPr>
              <a:t>… </a:t>
            </a:r>
            <a:r>
              <a:rPr lang="vi-VN" sz="6000" dirty="0" smtClean="0">
                <a:solidFill>
                  <a:schemeClr val="bg1"/>
                </a:solidFill>
              </a:rPr>
              <a:t>Là </a:t>
            </a:r>
            <a:r>
              <a:rPr lang="vi-VN" sz="6000" dirty="0">
                <a:solidFill>
                  <a:schemeClr val="bg1"/>
                </a:solidFill>
              </a:rPr>
              <a:t>hoa màu ruộng đất hương thơm của nương đồng xin tiến dâng lên Ngài cùng với bao tâm tình tâm tình buồn vui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5750346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48205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7299659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3302"/>
            <a:ext cx="9144000" cy="5136896"/>
          </a:xfrm>
          <a:prstGeom prst="rect">
            <a:avLst/>
          </a:prstGeom>
        </p:spPr>
      </p:pic>
    </p:spTree>
    <p:extLst>
      <p:ext uri="{BB962C8B-B14F-4D97-AF65-F5344CB8AC3E}">
        <p14:creationId xmlns:p14="http://schemas.microsoft.com/office/powerpoint/2010/main" val="29272188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6000" b="0" u="sng" dirty="0" err="1" smtClean="0">
                <a:solidFill>
                  <a:srgbClr val="FFFF00"/>
                </a:solidFill>
                <a:effectLst/>
                <a:latin typeface="+mj-lt"/>
              </a:rPr>
              <a:t>Đk</a:t>
            </a:r>
            <a:r>
              <a:rPr lang="vi-VN" sz="6000" b="0" u="sng" dirty="0" smtClean="0">
                <a:solidFill>
                  <a:srgbClr val="FFFF00"/>
                </a:solidFill>
                <a:effectLst/>
                <a:latin typeface="+mj-lt"/>
              </a:rPr>
              <a:t>:</a:t>
            </a:r>
            <a:r>
              <a:rPr lang="en-US" sz="6000" dirty="0">
                <a:solidFill>
                  <a:schemeClr val="bg1"/>
                </a:solidFill>
                <a:latin typeface="+mj-lt"/>
              </a:rPr>
              <a:t> </a:t>
            </a:r>
            <a:r>
              <a:rPr lang="vi-VN" sz="6000" dirty="0">
                <a:solidFill>
                  <a:schemeClr val="bg1"/>
                </a:solidFill>
                <a:latin typeface="+mj-lt"/>
              </a:rPr>
              <a:t>Nhạc chiến thắng vang </a:t>
            </a:r>
            <a:r>
              <a:rPr lang="en-US" sz="6000" dirty="0" err="1" smtClean="0">
                <a:solidFill>
                  <a:schemeClr val="bg1"/>
                </a:solidFill>
                <a:latin typeface="+mj-lt"/>
              </a:rPr>
              <a:t>dội</a:t>
            </a:r>
            <a:r>
              <a:rPr lang="en-US" sz="6000" dirty="0" smtClean="0">
                <a:solidFill>
                  <a:schemeClr val="bg1"/>
                </a:solidFill>
                <a:latin typeface="+mj-lt"/>
              </a:rPr>
              <a:t> </a:t>
            </a:r>
            <a:r>
              <a:rPr lang="vi-VN" sz="6000" dirty="0" smtClean="0">
                <a:solidFill>
                  <a:schemeClr val="bg1"/>
                </a:solidFill>
                <a:latin typeface="+mj-lt"/>
              </a:rPr>
              <a:t>rền </a:t>
            </a:r>
            <a:r>
              <a:rPr lang="vi-VN" sz="6000" dirty="0">
                <a:solidFill>
                  <a:schemeClr val="bg1"/>
                </a:solidFill>
                <a:latin typeface="+mj-lt"/>
              </a:rPr>
              <a:t>trời. Dòng máu thắm tô đẹp cuộc đời còn lưu danh thiên </a:t>
            </a:r>
            <a:r>
              <a:rPr lang="vi-VN" sz="6000" dirty="0" smtClean="0">
                <a:solidFill>
                  <a:schemeClr val="bg1"/>
                </a:solidFill>
                <a:latin typeface="+mj-lt"/>
              </a:rPr>
              <a:t>thu</a:t>
            </a:r>
            <a:r>
              <a:rPr lang="en-US" sz="6000" dirty="0" smtClean="0">
                <a:solidFill>
                  <a:schemeClr val="bg1"/>
                </a:solidFill>
                <a:latin typeface="+mj-lt"/>
              </a:rPr>
              <a:t> </a:t>
            </a:r>
            <a:r>
              <a:rPr lang="en-US" sz="6000" dirty="0" smtClean="0">
                <a:solidFill>
                  <a:srgbClr val="FFFF00"/>
                </a:solidFill>
                <a:latin typeface="+mj-lt"/>
              </a:rPr>
              <a:t>…</a:t>
            </a:r>
            <a:endParaRPr lang="vi-VN" sz="6000" dirty="0">
              <a:solidFill>
                <a:srgbClr val="FFFF00"/>
              </a:solidFill>
              <a:latin typeface="+mj-lt"/>
            </a:endParaRPr>
          </a:p>
        </p:txBody>
      </p:sp>
    </p:spTree>
    <p:extLst>
      <p:ext uri="{BB962C8B-B14F-4D97-AF65-F5344CB8AC3E}">
        <p14:creationId xmlns:p14="http://schemas.microsoft.com/office/powerpoint/2010/main" val="1551936323"/>
      </p:ext>
    </p:extLst>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4248149"/>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Nguyện</a:t>
            </a:r>
            <a:r>
              <a:rPr lang="en-US" sz="6000" b="0" u="sng" dirty="0">
                <a:solidFill>
                  <a:srgbClr val="FFFF00"/>
                </a:solidFill>
                <a:effectLst/>
                <a:latin typeface="+mj-lt"/>
              </a:rPr>
              <a:t> </a:t>
            </a:r>
            <a:r>
              <a:rPr lang="en-US" sz="6000" b="0" u="sng" dirty="0" err="1">
                <a:solidFill>
                  <a:srgbClr val="FFFF00"/>
                </a:solidFill>
                <a:effectLst/>
                <a:latin typeface="+mj-lt"/>
              </a:rPr>
              <a:t>Hiệp</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7600" b="0" dirty="0" err="1" smtClean="0">
                <a:solidFill>
                  <a:srgbClr val="FFFF00"/>
                </a:solidFill>
                <a:effectLst/>
                <a:latin typeface="+mj-lt"/>
              </a:rPr>
              <a:t>Ngài</a:t>
            </a:r>
            <a:r>
              <a:rPr lang="en-US" sz="7600" b="0" dirty="0" smtClean="0">
                <a:solidFill>
                  <a:srgbClr val="FFFF00"/>
                </a:solidFill>
                <a:effectLst/>
                <a:latin typeface="+mj-lt"/>
              </a:rPr>
              <a:t> </a:t>
            </a:r>
            <a:r>
              <a:rPr lang="en-US" sz="7600" b="0" dirty="0" err="1" smtClean="0">
                <a:solidFill>
                  <a:srgbClr val="FFFF00"/>
                </a:solidFill>
                <a:effectLst/>
                <a:latin typeface="+mj-lt"/>
              </a:rPr>
              <a:t>Vẫn</a:t>
            </a:r>
            <a:r>
              <a:rPr lang="en-US" sz="7600" b="0" dirty="0" smtClean="0">
                <a:solidFill>
                  <a:srgbClr val="FFFF00"/>
                </a:solidFill>
                <a:effectLst/>
                <a:latin typeface="+mj-lt"/>
              </a:rPr>
              <a:t> </a:t>
            </a:r>
            <a:r>
              <a:rPr lang="en-US" sz="7600" dirty="0" smtClean="0">
                <a:solidFill>
                  <a:srgbClr val="FFFF00"/>
                </a:solidFill>
              </a:rPr>
              <a:t>Ở </a:t>
            </a:r>
            <a:r>
              <a:rPr lang="en-US" sz="7600" dirty="0" err="1" smtClean="0">
                <a:solidFill>
                  <a:srgbClr val="FFFF00"/>
                </a:solidFill>
              </a:rPr>
              <a:t>Bên</a:t>
            </a:r>
            <a:r>
              <a:rPr lang="en-US" sz="7600" dirty="0" smtClean="0">
                <a:solidFill>
                  <a:srgbClr val="FFFF00"/>
                </a:solidFill>
              </a:rPr>
              <a:t> Con</a:t>
            </a:r>
            <a:br>
              <a:rPr lang="en-US" sz="7600" dirty="0" smtClean="0">
                <a:solidFill>
                  <a:srgbClr val="FFFF00"/>
                </a:solidFill>
              </a:rPr>
            </a:br>
            <a:r>
              <a:rPr lang="en-US" sz="6000" b="0" i="1" dirty="0" err="1" smtClean="0">
                <a:solidFill>
                  <a:schemeClr val="bg1"/>
                </a:solidFill>
                <a:effectLst/>
                <a:latin typeface="+mj-lt"/>
              </a:rPr>
              <a:t>Trầm</a:t>
            </a:r>
            <a:r>
              <a:rPr lang="en-US" sz="6000" b="0" i="1" dirty="0" smtClean="0">
                <a:solidFill>
                  <a:schemeClr val="bg1"/>
                </a:solidFill>
                <a:effectLst/>
                <a:latin typeface="+mj-lt"/>
              </a:rPr>
              <a:t> </a:t>
            </a:r>
            <a:r>
              <a:rPr lang="en-US" sz="6000" b="0" i="1" dirty="0" err="1" smtClean="0">
                <a:solidFill>
                  <a:schemeClr val="bg1"/>
                </a:solidFill>
                <a:effectLst/>
                <a:latin typeface="+mj-lt"/>
              </a:rPr>
              <a:t>Hương</a:t>
            </a:r>
            <a:endParaRPr lang="en-US" sz="9600" b="0" i="1" dirty="0">
              <a:solidFill>
                <a:schemeClr val="bg1"/>
              </a:solidFill>
              <a:effectLst/>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9595" y="3943350"/>
            <a:ext cx="4724809" cy="914479"/>
          </a:xfrm>
          <a:prstGeom prst="rect">
            <a:avLst/>
          </a:prstGeom>
        </p:spPr>
      </p:pic>
    </p:spTree>
    <p:extLst>
      <p:ext uri="{BB962C8B-B14F-4D97-AF65-F5344CB8AC3E}">
        <p14:creationId xmlns:p14="http://schemas.microsoft.com/office/powerpoint/2010/main" val="77929932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Tk1:</a:t>
            </a:r>
            <a:r>
              <a:rPr lang="en-US" sz="6000" b="0" dirty="0" smtClean="0">
                <a:solidFill>
                  <a:schemeClr val="bg1"/>
                </a:solidFill>
                <a:effectLst/>
              </a:rPr>
              <a:t> </a:t>
            </a:r>
            <a:r>
              <a:rPr lang="en-US" sz="6000" dirty="0" err="1" smtClean="0">
                <a:solidFill>
                  <a:schemeClr val="bg1"/>
                </a:solidFill>
              </a:rPr>
              <a:t>Bước</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những</a:t>
            </a:r>
            <a:r>
              <a:rPr lang="en-US" sz="6000" dirty="0" smtClean="0">
                <a:solidFill>
                  <a:schemeClr val="bg1"/>
                </a:solidFill>
              </a:rPr>
              <a:t> </a:t>
            </a:r>
            <a:r>
              <a:rPr lang="en-US" sz="6000" dirty="0" err="1" smtClean="0">
                <a:solidFill>
                  <a:schemeClr val="bg1"/>
                </a:solidFill>
              </a:rPr>
              <a:t>dấu</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triền</a:t>
            </a:r>
            <a:r>
              <a:rPr lang="en-US" sz="6000" dirty="0" smtClean="0">
                <a:solidFill>
                  <a:schemeClr val="bg1"/>
                </a:solidFill>
              </a:rPr>
              <a:t> </a:t>
            </a:r>
            <a:r>
              <a:rPr lang="en-US" sz="6000" dirty="0" err="1" smtClean="0">
                <a:solidFill>
                  <a:schemeClr val="bg1"/>
                </a:solidFill>
              </a:rPr>
              <a:t>cát</a:t>
            </a:r>
            <a:r>
              <a:rPr lang="en-US" sz="6000" dirty="0" smtClean="0">
                <a:solidFill>
                  <a:schemeClr val="bg1"/>
                </a:solidFill>
              </a:rPr>
              <a:t> </a:t>
            </a:r>
            <a:r>
              <a:rPr lang="en-US" sz="6000" dirty="0" err="1" smtClean="0">
                <a:solidFill>
                  <a:schemeClr val="bg1"/>
                </a:solidFill>
              </a:rPr>
              <a:t>vắng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vẫn</a:t>
            </a:r>
            <a:r>
              <a:rPr lang="en-US" sz="6000" dirty="0" smtClean="0">
                <a:solidFill>
                  <a:schemeClr val="bg1"/>
                </a:solidFill>
              </a:rPr>
              <a:t> ở </a:t>
            </a:r>
            <a:r>
              <a:rPr lang="en-US" sz="6000" dirty="0" err="1" smtClean="0">
                <a:solidFill>
                  <a:schemeClr val="bg1"/>
                </a:solidFill>
              </a:rPr>
              <a:t>bên</a:t>
            </a:r>
            <a:r>
              <a:rPr lang="en-US" sz="6000" dirty="0" smtClean="0">
                <a:solidFill>
                  <a:schemeClr val="bg1"/>
                </a:solidFill>
              </a:rPr>
              <a:t> con, song </a:t>
            </a:r>
            <a:r>
              <a:rPr lang="en-US" sz="6000" dirty="0" err="1" smtClean="0">
                <a:solidFill>
                  <a:schemeClr val="bg1"/>
                </a:solidFill>
              </a:rPr>
              <a:t>song</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những</a:t>
            </a:r>
            <a:r>
              <a:rPr lang="en-US" sz="6000" dirty="0" smtClean="0">
                <a:solidFill>
                  <a:schemeClr val="bg1"/>
                </a:solidFill>
              </a:rPr>
              <a:t> </a:t>
            </a:r>
            <a:r>
              <a:rPr lang="en-US" sz="6000" dirty="0" err="1" smtClean="0">
                <a:solidFill>
                  <a:schemeClr val="bg1"/>
                </a:solidFill>
              </a:rPr>
              <a:t>dấu</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186393006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err="1" smtClean="0">
                <a:solidFill>
                  <a:schemeClr val="bg1"/>
                </a:solidFill>
              </a:rPr>
              <a:t>Tiếng</a:t>
            </a:r>
            <a:r>
              <a:rPr lang="en-US" sz="6000" dirty="0" smtClean="0">
                <a:solidFill>
                  <a:schemeClr val="bg1"/>
                </a:solidFill>
              </a:rPr>
              <a:t> reo </a:t>
            </a:r>
            <a:r>
              <a:rPr lang="en-US" sz="6000" dirty="0" err="1" smtClean="0">
                <a:solidFill>
                  <a:schemeClr val="bg1"/>
                </a:solidFill>
              </a:rPr>
              <a:t>vui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vỡ</a:t>
            </a:r>
            <a:r>
              <a:rPr lang="en-US" sz="6000" dirty="0" smtClean="0">
                <a:solidFill>
                  <a:schemeClr val="bg1"/>
                </a:solidFill>
              </a:rPr>
              <a:t> tan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cảm</a:t>
            </a:r>
            <a:r>
              <a:rPr lang="en-US" sz="6000" dirty="0" smtClean="0">
                <a:solidFill>
                  <a:schemeClr val="bg1"/>
                </a:solidFill>
              </a:rPr>
              <a:t> </a:t>
            </a:r>
            <a:r>
              <a:rPr lang="en-US" sz="6000" dirty="0" err="1" smtClean="0">
                <a:solidFill>
                  <a:schemeClr val="bg1"/>
                </a:solidFill>
              </a:rPr>
              <a:t>mến</a:t>
            </a:r>
            <a:r>
              <a:rPr lang="en-US" sz="6000" dirty="0" smtClean="0">
                <a:solidFill>
                  <a:schemeClr val="bg1"/>
                </a:solidFill>
              </a:rPr>
              <a:t>. </a:t>
            </a:r>
            <a:r>
              <a:rPr lang="en-US" sz="6000" dirty="0" err="1" smtClean="0">
                <a:solidFill>
                  <a:schemeClr val="bg1"/>
                </a:solidFill>
              </a:rPr>
              <a:t>Giòng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dẫu</a:t>
            </a:r>
            <a:r>
              <a:rPr lang="en-US" sz="6000" dirty="0" smtClean="0">
                <a:solidFill>
                  <a:schemeClr val="bg1"/>
                </a:solidFill>
              </a:rPr>
              <a:t> </a:t>
            </a:r>
            <a:r>
              <a:rPr lang="en-US" sz="6000" dirty="0" err="1" smtClean="0">
                <a:solidFill>
                  <a:schemeClr val="bg1"/>
                </a:solidFill>
              </a:rPr>
              <a:t>nổi</a:t>
            </a:r>
            <a:r>
              <a:rPr lang="en-US" sz="6000" dirty="0" smtClean="0">
                <a:solidFill>
                  <a:schemeClr val="bg1"/>
                </a:solidFill>
              </a:rPr>
              <a:t> </a:t>
            </a:r>
            <a:r>
              <a:rPr lang="en-US" sz="6000" dirty="0" err="1" smtClean="0">
                <a:solidFill>
                  <a:schemeClr val="bg1"/>
                </a:solidFill>
              </a:rPr>
              <a:t>trôi</a:t>
            </a:r>
            <a:r>
              <a:rPr lang="en-US" sz="6000" dirty="0" smtClean="0">
                <a:solidFill>
                  <a:schemeClr val="bg1"/>
                </a:solidFill>
              </a:rPr>
              <a:t> </a:t>
            </a:r>
            <a:r>
              <a:rPr lang="en-US" sz="6000" dirty="0" err="1" smtClean="0">
                <a:solidFill>
                  <a:schemeClr val="bg1"/>
                </a:solidFill>
              </a:rPr>
              <a:t>nhưng</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con </a:t>
            </a:r>
            <a:r>
              <a:rPr lang="en-US" sz="6000" dirty="0" err="1" smtClean="0">
                <a:solidFill>
                  <a:schemeClr val="bg1"/>
                </a:solidFill>
              </a:rPr>
              <a:t>không</a:t>
            </a:r>
            <a:r>
              <a:rPr lang="en-US" sz="6000" dirty="0" smtClean="0">
                <a:solidFill>
                  <a:schemeClr val="bg1"/>
                </a:solidFill>
              </a:rPr>
              <a:t> lo </a:t>
            </a:r>
            <a:r>
              <a:rPr lang="en-US" sz="6000" dirty="0" err="1" smtClean="0">
                <a:solidFill>
                  <a:schemeClr val="bg1"/>
                </a:solidFill>
              </a:rPr>
              <a:t>gì</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51793418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Ngài</a:t>
            </a:r>
            <a:r>
              <a:rPr lang="en-US" sz="6000" dirty="0" smtClean="0">
                <a:solidFill>
                  <a:schemeClr val="bg1"/>
                </a:solidFill>
              </a:rPr>
              <a:t> ở </a:t>
            </a:r>
            <a:r>
              <a:rPr lang="en-US" sz="6000" dirty="0" err="1">
                <a:solidFill>
                  <a:schemeClr val="bg1"/>
                </a:solidFill>
              </a:rPr>
              <a:t>bên</a:t>
            </a:r>
            <a:r>
              <a:rPr lang="en-US" sz="6000" dirty="0">
                <a:solidFill>
                  <a:schemeClr val="bg1"/>
                </a:solidFill>
              </a:rPr>
              <a:t> con </a:t>
            </a:r>
            <a:r>
              <a:rPr lang="en-US" sz="6000" dirty="0" err="1">
                <a:solidFill>
                  <a:schemeClr val="bg1"/>
                </a:solidFill>
              </a:rPr>
              <a:t>từng</a:t>
            </a:r>
            <a:r>
              <a:rPr lang="en-US" sz="6000" dirty="0">
                <a:solidFill>
                  <a:schemeClr val="bg1"/>
                </a:solidFill>
              </a:rPr>
              <a:t> </a:t>
            </a:r>
            <a:r>
              <a:rPr lang="en-US" sz="6000" dirty="0" err="1">
                <a:solidFill>
                  <a:schemeClr val="bg1"/>
                </a:solidFill>
              </a:rPr>
              <a:t>giây</a:t>
            </a:r>
            <a:r>
              <a:rPr lang="en-US" sz="6000" dirty="0">
                <a:solidFill>
                  <a:schemeClr val="bg1"/>
                </a:solidFill>
              </a:rPr>
              <a:t> </a:t>
            </a:r>
            <a:r>
              <a:rPr lang="en-US" sz="6000" dirty="0" err="1">
                <a:solidFill>
                  <a:schemeClr val="bg1"/>
                </a:solidFill>
              </a:rPr>
              <a:t>phút</a:t>
            </a:r>
            <a:r>
              <a:rPr lang="en-US" sz="6000" dirty="0">
                <a:solidFill>
                  <a:schemeClr val="bg1"/>
                </a:solidFill>
              </a:rPr>
              <a:t> </a:t>
            </a:r>
            <a:r>
              <a:rPr lang="en-US" sz="6000" dirty="0" err="1">
                <a:solidFill>
                  <a:schemeClr val="bg1"/>
                </a:solidFill>
              </a:rPr>
              <a:t>bước</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Dù</a:t>
            </a:r>
            <a:r>
              <a:rPr lang="en-US" sz="6000" dirty="0">
                <a:solidFill>
                  <a:schemeClr val="bg1"/>
                </a:solidFill>
              </a:rPr>
              <a:t> con </a:t>
            </a:r>
            <a:r>
              <a:rPr lang="en-US" sz="6000" dirty="0" err="1">
                <a:solidFill>
                  <a:schemeClr val="bg1"/>
                </a:solidFill>
              </a:rPr>
              <a:t>không</a:t>
            </a:r>
            <a:r>
              <a:rPr lang="en-US" sz="6000" dirty="0">
                <a:solidFill>
                  <a:schemeClr val="bg1"/>
                </a:solidFill>
              </a:rPr>
              <a:t> </a:t>
            </a:r>
            <a:r>
              <a:rPr lang="en-US" sz="6000" dirty="0" err="1">
                <a:solidFill>
                  <a:schemeClr val="bg1"/>
                </a:solidFill>
              </a:rPr>
              <a:t>thấy</a:t>
            </a:r>
            <a:r>
              <a:rPr lang="en-US" sz="6000" dirty="0">
                <a:solidFill>
                  <a:schemeClr val="bg1"/>
                </a:solidFill>
              </a:rPr>
              <a:t>, </a:t>
            </a:r>
            <a:r>
              <a:rPr lang="en-US" sz="6000" dirty="0" err="1">
                <a:solidFill>
                  <a:schemeClr val="bg1"/>
                </a:solidFill>
              </a:rPr>
              <a:t>nhưng</a:t>
            </a:r>
            <a:r>
              <a:rPr lang="en-US" sz="6000" dirty="0">
                <a:solidFill>
                  <a:schemeClr val="bg1"/>
                </a:solidFill>
              </a:rPr>
              <a:t> con tin </a:t>
            </a:r>
            <a:r>
              <a:rPr lang="en-US" sz="6000" dirty="0" err="1">
                <a:solidFill>
                  <a:schemeClr val="bg1"/>
                </a:solidFill>
              </a:rPr>
              <a:t>Chúa</a:t>
            </a:r>
            <a:r>
              <a:rPr lang="en-US" sz="6000" dirty="0">
                <a:solidFill>
                  <a:schemeClr val="bg1"/>
                </a:solidFill>
              </a:rPr>
              <a:t> </a:t>
            </a:r>
            <a:r>
              <a:rPr lang="en-US" sz="6000" dirty="0" err="1">
                <a:solidFill>
                  <a:schemeClr val="bg1"/>
                </a:solidFill>
              </a:rPr>
              <a:t>vẫn</a:t>
            </a:r>
            <a:r>
              <a:rPr lang="en-US" sz="6000" dirty="0">
                <a:solidFill>
                  <a:schemeClr val="bg1"/>
                </a:solidFill>
              </a:rPr>
              <a:t> </a:t>
            </a:r>
            <a:r>
              <a:rPr lang="en-US" sz="6000" dirty="0" err="1">
                <a:solidFill>
                  <a:schemeClr val="bg1"/>
                </a:solidFill>
              </a:rPr>
              <a:t>ngay</a:t>
            </a:r>
            <a:r>
              <a:rPr lang="en-US" sz="6000" dirty="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1312745311"/>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err="1" smtClean="0">
                <a:solidFill>
                  <a:schemeClr val="bg1"/>
                </a:solidFill>
              </a:rPr>
              <a:t>Giòng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lúc</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thấy</a:t>
            </a:r>
            <a:r>
              <a:rPr lang="en-US" sz="6000" dirty="0" smtClean="0">
                <a:solidFill>
                  <a:schemeClr val="bg1"/>
                </a:solidFill>
              </a:rPr>
              <a:t> </a:t>
            </a:r>
            <a:r>
              <a:rPr lang="en-US" sz="6000" dirty="0" err="1" smtClean="0">
                <a:solidFill>
                  <a:schemeClr val="bg1"/>
                </a:solidFill>
              </a:rPr>
              <a:t>thiếu</a:t>
            </a:r>
            <a:r>
              <a:rPr lang="en-US" sz="6000" dirty="0" smtClean="0">
                <a:solidFill>
                  <a:schemeClr val="bg1"/>
                </a:solidFill>
              </a:rPr>
              <a:t> </a:t>
            </a:r>
            <a:r>
              <a:rPr lang="en-US" sz="6000" dirty="0" err="1" smtClean="0">
                <a:solidFill>
                  <a:schemeClr val="bg1"/>
                </a:solidFill>
              </a:rPr>
              <a:t>vắng</a:t>
            </a:r>
            <a:r>
              <a:rPr lang="en-US" sz="6000" dirty="0" smtClean="0">
                <a:solidFill>
                  <a:schemeClr val="bg1"/>
                </a:solidFill>
              </a:rPr>
              <a:t> </a:t>
            </a:r>
            <a:r>
              <a:rPr lang="en-US" sz="6000" dirty="0" err="1" smtClean="0">
                <a:solidFill>
                  <a:schemeClr val="bg1"/>
                </a:solidFill>
              </a:rPr>
              <a:t>bóng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mãi</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tìm</a:t>
            </a:r>
            <a:r>
              <a:rPr lang="en-US" sz="6000" dirty="0" smtClean="0">
                <a:solidFill>
                  <a:schemeClr val="bg1"/>
                </a:solidFill>
              </a:rPr>
              <a:t> </a:t>
            </a:r>
            <a:r>
              <a:rPr lang="en-US" sz="6000" dirty="0" err="1" smtClean="0">
                <a:solidFill>
                  <a:schemeClr val="bg1"/>
                </a:solidFill>
              </a:rPr>
              <a:t>dấu</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ẵm</a:t>
            </a:r>
            <a:r>
              <a:rPr lang="en-US" sz="6000" dirty="0" smtClean="0">
                <a:solidFill>
                  <a:schemeClr val="bg1"/>
                </a:solidFill>
              </a:rPr>
              <a:t> con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vai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3338390700"/>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Tk2:</a:t>
            </a:r>
            <a:r>
              <a:rPr lang="en-US" sz="6000" b="0" dirty="0" smtClean="0">
                <a:solidFill>
                  <a:schemeClr val="bg1"/>
                </a:solidFill>
                <a:effectLst/>
              </a:rPr>
              <a:t> </a:t>
            </a:r>
            <a:r>
              <a:rPr lang="en-US" sz="6000" dirty="0" err="1" smtClean="0">
                <a:solidFill>
                  <a:schemeClr val="bg1"/>
                </a:solidFill>
              </a:rPr>
              <a:t>Chứng</a:t>
            </a:r>
            <a:r>
              <a:rPr lang="en-US" sz="6000" dirty="0" smtClean="0">
                <a:solidFill>
                  <a:schemeClr val="bg1"/>
                </a:solidFill>
              </a:rPr>
              <a:t> </a:t>
            </a:r>
            <a:r>
              <a:rPr lang="en-US" sz="6000" dirty="0" err="1" smtClean="0">
                <a:solidFill>
                  <a:schemeClr val="bg1"/>
                </a:solidFill>
              </a:rPr>
              <a:t>nhân</a:t>
            </a:r>
            <a:r>
              <a:rPr lang="en-US" sz="6000" dirty="0" smtClean="0">
                <a:solidFill>
                  <a:schemeClr val="bg1"/>
                </a:solidFill>
              </a:rPr>
              <a:t> Tin </a:t>
            </a:r>
            <a:r>
              <a:rPr lang="en-US" sz="6000" dirty="0" err="1" smtClean="0">
                <a:solidFill>
                  <a:schemeClr val="bg1"/>
                </a:solidFill>
              </a:rPr>
              <a:t>Mừng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muốn</a:t>
            </a:r>
            <a:r>
              <a:rPr lang="en-US" sz="6000" dirty="0" smtClean="0">
                <a:solidFill>
                  <a:schemeClr val="bg1"/>
                </a:solidFill>
              </a:rPr>
              <a:t> con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vào</a:t>
            </a:r>
            <a:r>
              <a:rPr lang="en-US" sz="6000" dirty="0" smtClean="0">
                <a:solidFill>
                  <a:schemeClr val="bg1"/>
                </a:solidFill>
              </a:rPr>
              <a:t> </a:t>
            </a:r>
            <a:r>
              <a:rPr lang="en-US" sz="6000" dirty="0" err="1" smtClean="0">
                <a:solidFill>
                  <a:schemeClr val="bg1"/>
                </a:solidFill>
              </a:rPr>
              <a:t>cuộc</a:t>
            </a:r>
            <a:r>
              <a:rPr lang="en-US" sz="6000" dirty="0" smtClean="0">
                <a:solidFill>
                  <a:schemeClr val="bg1"/>
                </a:solidFill>
              </a:rPr>
              <a:t> </a:t>
            </a:r>
            <a:r>
              <a:rPr lang="en-US" sz="6000" dirty="0" err="1" smtClean="0">
                <a:solidFill>
                  <a:schemeClr val="bg1"/>
                </a:solidFill>
              </a:rPr>
              <a:t>sống</a:t>
            </a:r>
            <a:r>
              <a:rPr lang="en-US" sz="6000" dirty="0" smtClean="0">
                <a:solidFill>
                  <a:schemeClr val="bg1"/>
                </a:solidFill>
              </a:rPr>
              <a:t>. </a:t>
            </a:r>
            <a:r>
              <a:rPr lang="en-US" sz="6000" dirty="0" err="1" smtClean="0">
                <a:solidFill>
                  <a:schemeClr val="bg1"/>
                </a:solidFill>
              </a:rPr>
              <a:t>Nhìn</a:t>
            </a:r>
            <a:r>
              <a:rPr lang="en-US" sz="6000" dirty="0" smtClean="0">
                <a:solidFill>
                  <a:schemeClr val="bg1"/>
                </a:solidFill>
              </a:rPr>
              <a:t> </a:t>
            </a:r>
            <a:r>
              <a:rPr lang="en-US" sz="6000" dirty="0" err="1" smtClean="0">
                <a:solidFill>
                  <a:schemeClr val="bg1"/>
                </a:solidFill>
              </a:rPr>
              <a:t>cánh</a:t>
            </a:r>
            <a:r>
              <a:rPr lang="en-US" sz="6000" dirty="0" smtClean="0">
                <a:solidFill>
                  <a:schemeClr val="bg1"/>
                </a:solidFill>
              </a:rPr>
              <a:t> </a:t>
            </a:r>
            <a:r>
              <a:rPr lang="en-US" sz="6000" dirty="0" err="1" smtClean="0">
                <a:solidFill>
                  <a:schemeClr val="bg1"/>
                </a:solidFill>
              </a:rPr>
              <a:t>đồng</a:t>
            </a:r>
            <a:r>
              <a:rPr lang="en-US" sz="6000" dirty="0" smtClean="0">
                <a:solidFill>
                  <a:schemeClr val="bg1"/>
                </a:solidFill>
              </a:rPr>
              <a:t> </a:t>
            </a:r>
            <a:r>
              <a:rPr lang="en-US" sz="6000" dirty="0" err="1" smtClean="0">
                <a:solidFill>
                  <a:schemeClr val="bg1"/>
                </a:solidFill>
              </a:rPr>
              <a:t>mênh</a:t>
            </a:r>
            <a:r>
              <a:rPr lang="en-US" sz="6000" dirty="0" smtClean="0">
                <a:solidFill>
                  <a:schemeClr val="bg1"/>
                </a:solidFill>
              </a:rPr>
              <a:t> </a:t>
            </a:r>
            <a:r>
              <a:rPr lang="en-US" sz="6000" dirty="0" err="1" smtClean="0">
                <a:solidFill>
                  <a:schemeClr val="bg1"/>
                </a:solidFill>
              </a:rPr>
              <a:t>mông</a:t>
            </a:r>
            <a:r>
              <a:rPr lang="en-US" sz="6000" dirty="0" smtClean="0">
                <a:solidFill>
                  <a:schemeClr val="bg1"/>
                </a:solidFill>
              </a:rPr>
              <a:t>, </a:t>
            </a:r>
            <a:r>
              <a:rPr lang="en-US" sz="6000" dirty="0" err="1" smtClean="0">
                <a:solidFill>
                  <a:schemeClr val="bg1"/>
                </a:solidFill>
              </a:rPr>
              <a:t>băn</a:t>
            </a:r>
            <a:r>
              <a:rPr lang="en-US" sz="6000" dirty="0" smtClean="0">
                <a:solidFill>
                  <a:schemeClr val="bg1"/>
                </a:solidFill>
              </a:rPr>
              <a:t> </a:t>
            </a:r>
            <a:r>
              <a:rPr lang="en-US" sz="6000" dirty="0" err="1" smtClean="0">
                <a:solidFill>
                  <a:schemeClr val="bg1"/>
                </a:solidFill>
              </a:rPr>
              <a:t>khoăn</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những</a:t>
            </a:r>
            <a:r>
              <a:rPr lang="en-US" sz="6000" dirty="0" smtClean="0">
                <a:solidFill>
                  <a:schemeClr val="bg1"/>
                </a:solidFill>
              </a:rPr>
              <a:t> </a:t>
            </a:r>
            <a:r>
              <a:rPr lang="en-US" sz="6000" dirty="0" err="1" smtClean="0">
                <a:solidFill>
                  <a:schemeClr val="bg1"/>
                </a:solidFill>
              </a:rPr>
              <a:t>lắng</a:t>
            </a:r>
            <a:r>
              <a:rPr lang="en-US" sz="6000" dirty="0" smtClean="0">
                <a:solidFill>
                  <a:schemeClr val="bg1"/>
                </a:solidFill>
              </a:rPr>
              <a:t> lo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099716667"/>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err="1" smtClean="0">
                <a:solidFill>
                  <a:schemeClr val="bg1"/>
                </a:solidFill>
              </a:rPr>
              <a:t>Trái</a:t>
            </a:r>
            <a:r>
              <a:rPr lang="en-US" sz="6000" dirty="0" smtClean="0">
                <a:solidFill>
                  <a:schemeClr val="bg1"/>
                </a:solidFill>
              </a:rPr>
              <a:t> </a:t>
            </a:r>
            <a:r>
              <a:rPr lang="en-US" sz="6000" dirty="0" err="1" smtClean="0">
                <a:solidFill>
                  <a:schemeClr val="bg1"/>
                </a:solidFill>
              </a:rPr>
              <a:t>tim</a:t>
            </a:r>
            <a:r>
              <a:rPr lang="en-US" sz="6000" dirty="0" smtClean="0">
                <a:solidFill>
                  <a:schemeClr val="bg1"/>
                </a:solidFill>
              </a:rPr>
              <a:t> con rung </a:t>
            </a:r>
            <a:r>
              <a:rPr lang="en-US" sz="6000" dirty="0" err="1" smtClean="0">
                <a:solidFill>
                  <a:schemeClr val="bg1"/>
                </a:solidFill>
              </a:rPr>
              <a:t>động</a:t>
            </a:r>
            <a:r>
              <a:rPr lang="en-US" sz="6000" dirty="0" smtClean="0">
                <a:solidFill>
                  <a:schemeClr val="bg1"/>
                </a:solidFill>
              </a:rPr>
              <a:t> </a:t>
            </a:r>
            <a:r>
              <a:rPr lang="en-US" sz="6000" dirty="0" err="1" smtClean="0">
                <a:solidFill>
                  <a:schemeClr val="bg1"/>
                </a:solidFill>
              </a:rPr>
              <a:t>trước</a:t>
            </a:r>
            <a:r>
              <a:rPr lang="en-US" sz="6000" dirty="0" smtClean="0">
                <a:solidFill>
                  <a:schemeClr val="bg1"/>
                </a:solidFill>
              </a:rPr>
              <a:t> </a:t>
            </a:r>
            <a:r>
              <a:rPr lang="en-US" sz="6000" dirty="0" err="1" smtClean="0">
                <a:solidFill>
                  <a:schemeClr val="bg1"/>
                </a:solidFill>
              </a:rPr>
              <a:t>muôn</a:t>
            </a:r>
            <a:r>
              <a:rPr lang="en-US" sz="6000" dirty="0" smtClean="0">
                <a:solidFill>
                  <a:schemeClr val="bg1"/>
                </a:solidFill>
              </a:rPr>
              <a:t> </a:t>
            </a:r>
            <a:r>
              <a:rPr lang="en-US" sz="6000" dirty="0" err="1" smtClean="0">
                <a:solidFill>
                  <a:schemeClr val="bg1"/>
                </a:solidFill>
              </a:rPr>
              <a:t>ân</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của</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a:t>
            </a:r>
            <a:r>
              <a:rPr lang="en-US" sz="6000" dirty="0" err="1" smtClean="0">
                <a:solidFill>
                  <a:schemeClr val="bg1"/>
                </a:solidFill>
              </a:rPr>
              <a:t>là</a:t>
            </a:r>
            <a:r>
              <a:rPr lang="en-US" sz="6000" dirty="0" smtClean="0">
                <a:solidFill>
                  <a:schemeClr val="bg1"/>
                </a:solidFill>
              </a:rPr>
              <a:t> Sao Mai </a:t>
            </a:r>
            <a:r>
              <a:rPr lang="en-US" sz="6000" dirty="0" err="1" smtClean="0">
                <a:solidFill>
                  <a:schemeClr val="bg1"/>
                </a:solidFill>
              </a:rPr>
              <a:t>chiếu</a:t>
            </a:r>
            <a:r>
              <a:rPr lang="en-US" sz="6000" dirty="0" smtClean="0">
                <a:solidFill>
                  <a:schemeClr val="bg1"/>
                </a:solidFill>
              </a:rPr>
              <a:t> </a:t>
            </a:r>
            <a:r>
              <a:rPr lang="en-US" sz="6000" dirty="0" err="1" smtClean="0">
                <a:solidFill>
                  <a:schemeClr val="bg1"/>
                </a:solidFill>
              </a:rPr>
              <a:t>sáng</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con </a:t>
            </a:r>
            <a:r>
              <a:rPr lang="en-US" sz="6000" dirty="0" err="1" smtClean="0">
                <a:solidFill>
                  <a:schemeClr val="bg1"/>
                </a:solidFill>
              </a:rPr>
              <a:t>hy</a:t>
            </a:r>
            <a:r>
              <a:rPr lang="en-US" sz="6000" dirty="0" smtClean="0">
                <a:solidFill>
                  <a:schemeClr val="bg1"/>
                </a:solidFill>
              </a:rPr>
              <a:t> </a:t>
            </a:r>
            <a:r>
              <a:rPr lang="en-US" sz="6000" dirty="0" err="1" smtClean="0">
                <a:solidFill>
                  <a:schemeClr val="bg1"/>
                </a:solidFill>
              </a:rPr>
              <a:t>vọng</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175217581"/>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Ngài</a:t>
            </a:r>
            <a:r>
              <a:rPr lang="en-US" sz="6000" dirty="0" smtClean="0">
                <a:solidFill>
                  <a:schemeClr val="bg1"/>
                </a:solidFill>
              </a:rPr>
              <a:t> ở </a:t>
            </a:r>
            <a:r>
              <a:rPr lang="en-US" sz="6000" dirty="0" err="1">
                <a:solidFill>
                  <a:schemeClr val="bg1"/>
                </a:solidFill>
              </a:rPr>
              <a:t>bên</a:t>
            </a:r>
            <a:r>
              <a:rPr lang="en-US" sz="6000" dirty="0">
                <a:solidFill>
                  <a:schemeClr val="bg1"/>
                </a:solidFill>
              </a:rPr>
              <a:t> con </a:t>
            </a:r>
            <a:r>
              <a:rPr lang="en-US" sz="6000" dirty="0" err="1">
                <a:solidFill>
                  <a:schemeClr val="bg1"/>
                </a:solidFill>
              </a:rPr>
              <a:t>từng</a:t>
            </a:r>
            <a:r>
              <a:rPr lang="en-US" sz="6000" dirty="0">
                <a:solidFill>
                  <a:schemeClr val="bg1"/>
                </a:solidFill>
              </a:rPr>
              <a:t> </a:t>
            </a:r>
            <a:r>
              <a:rPr lang="en-US" sz="6000" dirty="0" err="1">
                <a:solidFill>
                  <a:schemeClr val="bg1"/>
                </a:solidFill>
              </a:rPr>
              <a:t>giây</a:t>
            </a:r>
            <a:r>
              <a:rPr lang="en-US" sz="6000" dirty="0">
                <a:solidFill>
                  <a:schemeClr val="bg1"/>
                </a:solidFill>
              </a:rPr>
              <a:t> </a:t>
            </a:r>
            <a:r>
              <a:rPr lang="en-US" sz="6000" dirty="0" err="1">
                <a:solidFill>
                  <a:schemeClr val="bg1"/>
                </a:solidFill>
              </a:rPr>
              <a:t>phút</a:t>
            </a:r>
            <a:r>
              <a:rPr lang="en-US" sz="6000" dirty="0">
                <a:solidFill>
                  <a:schemeClr val="bg1"/>
                </a:solidFill>
              </a:rPr>
              <a:t> </a:t>
            </a:r>
            <a:r>
              <a:rPr lang="en-US" sz="6000" dirty="0" err="1">
                <a:solidFill>
                  <a:schemeClr val="bg1"/>
                </a:solidFill>
              </a:rPr>
              <a:t>bước</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Dù</a:t>
            </a:r>
            <a:r>
              <a:rPr lang="en-US" sz="6000" dirty="0">
                <a:solidFill>
                  <a:schemeClr val="bg1"/>
                </a:solidFill>
              </a:rPr>
              <a:t> con </a:t>
            </a:r>
            <a:r>
              <a:rPr lang="en-US" sz="6000" dirty="0" err="1">
                <a:solidFill>
                  <a:schemeClr val="bg1"/>
                </a:solidFill>
              </a:rPr>
              <a:t>không</a:t>
            </a:r>
            <a:r>
              <a:rPr lang="en-US" sz="6000" dirty="0">
                <a:solidFill>
                  <a:schemeClr val="bg1"/>
                </a:solidFill>
              </a:rPr>
              <a:t> </a:t>
            </a:r>
            <a:r>
              <a:rPr lang="en-US" sz="6000" dirty="0" err="1">
                <a:solidFill>
                  <a:schemeClr val="bg1"/>
                </a:solidFill>
              </a:rPr>
              <a:t>thấy</a:t>
            </a:r>
            <a:r>
              <a:rPr lang="en-US" sz="6000" dirty="0">
                <a:solidFill>
                  <a:schemeClr val="bg1"/>
                </a:solidFill>
              </a:rPr>
              <a:t>, </a:t>
            </a:r>
            <a:r>
              <a:rPr lang="en-US" sz="6000" dirty="0" err="1">
                <a:solidFill>
                  <a:schemeClr val="bg1"/>
                </a:solidFill>
              </a:rPr>
              <a:t>nhưng</a:t>
            </a:r>
            <a:r>
              <a:rPr lang="en-US" sz="6000" dirty="0">
                <a:solidFill>
                  <a:schemeClr val="bg1"/>
                </a:solidFill>
              </a:rPr>
              <a:t> con tin </a:t>
            </a:r>
            <a:r>
              <a:rPr lang="en-US" sz="6000" dirty="0" err="1">
                <a:solidFill>
                  <a:schemeClr val="bg1"/>
                </a:solidFill>
              </a:rPr>
              <a:t>Chúa</a:t>
            </a:r>
            <a:r>
              <a:rPr lang="en-US" sz="6000" dirty="0">
                <a:solidFill>
                  <a:schemeClr val="bg1"/>
                </a:solidFill>
              </a:rPr>
              <a:t> </a:t>
            </a:r>
            <a:r>
              <a:rPr lang="en-US" sz="6000" dirty="0" err="1">
                <a:solidFill>
                  <a:schemeClr val="bg1"/>
                </a:solidFill>
              </a:rPr>
              <a:t>vẫn</a:t>
            </a:r>
            <a:r>
              <a:rPr lang="en-US" sz="6000" dirty="0">
                <a:solidFill>
                  <a:schemeClr val="bg1"/>
                </a:solidFill>
              </a:rPr>
              <a:t> </a:t>
            </a:r>
            <a:r>
              <a:rPr lang="en-US" sz="6000" dirty="0" err="1">
                <a:solidFill>
                  <a:schemeClr val="bg1"/>
                </a:solidFill>
              </a:rPr>
              <a:t>ngay</a:t>
            </a:r>
            <a:r>
              <a:rPr lang="en-US" sz="6000" dirty="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171760227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err="1" smtClean="0">
                <a:solidFill>
                  <a:schemeClr val="bg1"/>
                </a:solidFill>
              </a:rPr>
              <a:t>Giòng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lúc</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thấy</a:t>
            </a:r>
            <a:r>
              <a:rPr lang="en-US" sz="6000" dirty="0" smtClean="0">
                <a:solidFill>
                  <a:schemeClr val="bg1"/>
                </a:solidFill>
              </a:rPr>
              <a:t> </a:t>
            </a:r>
            <a:r>
              <a:rPr lang="en-US" sz="6000" dirty="0" err="1" smtClean="0">
                <a:solidFill>
                  <a:schemeClr val="bg1"/>
                </a:solidFill>
              </a:rPr>
              <a:t>thiếu</a:t>
            </a:r>
            <a:r>
              <a:rPr lang="en-US" sz="6000" dirty="0" smtClean="0">
                <a:solidFill>
                  <a:schemeClr val="bg1"/>
                </a:solidFill>
              </a:rPr>
              <a:t> </a:t>
            </a:r>
            <a:r>
              <a:rPr lang="en-US" sz="6000" dirty="0" err="1" smtClean="0">
                <a:solidFill>
                  <a:schemeClr val="bg1"/>
                </a:solidFill>
              </a:rPr>
              <a:t>vắng</a:t>
            </a:r>
            <a:r>
              <a:rPr lang="en-US" sz="6000" dirty="0" smtClean="0">
                <a:solidFill>
                  <a:schemeClr val="bg1"/>
                </a:solidFill>
              </a:rPr>
              <a:t> </a:t>
            </a:r>
            <a:r>
              <a:rPr lang="en-US" sz="6000" dirty="0" err="1" smtClean="0">
                <a:solidFill>
                  <a:schemeClr val="bg1"/>
                </a:solidFill>
              </a:rPr>
              <a:t>bóng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mãi</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tìm</a:t>
            </a:r>
            <a:r>
              <a:rPr lang="en-US" sz="6000" dirty="0" smtClean="0">
                <a:solidFill>
                  <a:schemeClr val="bg1"/>
                </a:solidFill>
              </a:rPr>
              <a:t> </a:t>
            </a:r>
            <a:r>
              <a:rPr lang="en-US" sz="6000" dirty="0" err="1" smtClean="0">
                <a:solidFill>
                  <a:schemeClr val="bg1"/>
                </a:solidFill>
              </a:rPr>
              <a:t>dấu</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ẵm</a:t>
            </a:r>
            <a:r>
              <a:rPr lang="en-US" sz="6000" dirty="0" smtClean="0">
                <a:solidFill>
                  <a:schemeClr val="bg1"/>
                </a:solidFill>
              </a:rPr>
              <a:t> con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vai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686472785"/>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smtClean="0">
                <a:solidFill>
                  <a:srgbClr val="FFFF00"/>
                </a:solidFill>
                <a:effectLst/>
              </a:rPr>
              <a:t>Tk3:</a:t>
            </a:r>
            <a:r>
              <a:rPr lang="en-US" sz="6000" b="0" dirty="0" smtClean="0">
                <a:solidFill>
                  <a:schemeClr val="bg1"/>
                </a:solidFill>
                <a:effectLst/>
              </a:rPr>
              <a:t> </a:t>
            </a:r>
            <a:r>
              <a:rPr lang="en-US" sz="6000" dirty="0" err="1" smtClean="0">
                <a:solidFill>
                  <a:schemeClr val="bg1"/>
                </a:solidFill>
              </a:rPr>
              <a:t>Muối</a:t>
            </a:r>
            <a:r>
              <a:rPr lang="en-US" sz="6000" dirty="0" smtClean="0">
                <a:solidFill>
                  <a:schemeClr val="bg1"/>
                </a:solidFill>
              </a:rPr>
              <a:t> men </a:t>
            </a:r>
            <a:r>
              <a:rPr lang="en-US" sz="6000" dirty="0" err="1" smtClean="0">
                <a:solidFill>
                  <a:schemeClr val="bg1"/>
                </a:solidFill>
              </a:rPr>
              <a:t>cho</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muốn</a:t>
            </a:r>
            <a:r>
              <a:rPr lang="en-US" sz="6000" dirty="0" smtClean="0">
                <a:solidFill>
                  <a:schemeClr val="bg1"/>
                </a:solidFill>
              </a:rPr>
              <a:t> </a:t>
            </a:r>
            <a:r>
              <a:rPr lang="en-US" sz="6000" dirty="0" smtClean="0">
                <a:solidFill>
                  <a:schemeClr val="bg1"/>
                </a:solidFill>
              </a:rPr>
              <a:t>con </a:t>
            </a:r>
            <a:r>
              <a:rPr lang="en-US" sz="6000" dirty="0" err="1" smtClean="0">
                <a:solidFill>
                  <a:schemeClr val="bg1"/>
                </a:solidFill>
              </a:rPr>
              <a:t>nên</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Mục</a:t>
            </a:r>
            <a:r>
              <a:rPr lang="en-US" sz="6000" dirty="0" smtClean="0">
                <a:solidFill>
                  <a:schemeClr val="bg1"/>
                </a:solidFill>
              </a:rPr>
              <a:t> </a:t>
            </a:r>
            <a:r>
              <a:rPr lang="en-US" sz="6000" dirty="0" err="1" smtClean="0">
                <a:solidFill>
                  <a:schemeClr val="bg1"/>
                </a:solidFill>
              </a:rPr>
              <a:t>Tử</a:t>
            </a:r>
            <a:r>
              <a:rPr lang="en-US" sz="6000" dirty="0" smtClean="0">
                <a:solidFill>
                  <a:schemeClr val="bg1"/>
                </a:solidFill>
              </a:rPr>
              <a:t>. </a:t>
            </a:r>
            <a:r>
              <a:rPr lang="en-US" sz="6000" dirty="0" err="1" smtClean="0">
                <a:solidFill>
                  <a:schemeClr val="bg1"/>
                </a:solidFill>
              </a:rPr>
              <a:t>Từng</a:t>
            </a:r>
            <a:r>
              <a:rPr lang="en-US" sz="6000" dirty="0" smtClean="0">
                <a:solidFill>
                  <a:schemeClr val="bg1"/>
                </a:solidFill>
              </a:rPr>
              <a:t> </a:t>
            </a:r>
            <a:r>
              <a:rPr lang="en-US" sz="6000" dirty="0" err="1" smtClean="0">
                <a:solidFill>
                  <a:schemeClr val="bg1"/>
                </a:solidFill>
              </a:rPr>
              <a:t>lớp</a:t>
            </a:r>
            <a:r>
              <a:rPr lang="en-US" sz="6000" dirty="0" smtClean="0">
                <a:solidFill>
                  <a:schemeClr val="bg1"/>
                </a:solidFill>
              </a:rPr>
              <a:t> </a:t>
            </a:r>
            <a:r>
              <a:rPr lang="en-US" sz="6000" dirty="0" err="1" smtClean="0">
                <a:solidFill>
                  <a:schemeClr val="bg1"/>
                </a:solidFill>
              </a:rPr>
              <a:t>người</a:t>
            </a:r>
            <a:r>
              <a:rPr lang="en-US" sz="6000" dirty="0" smtClean="0">
                <a:solidFill>
                  <a:schemeClr val="bg1"/>
                </a:solidFill>
              </a:rPr>
              <a:t> </a:t>
            </a:r>
            <a:r>
              <a:rPr lang="en-US" sz="6000" dirty="0" err="1" smtClean="0">
                <a:solidFill>
                  <a:schemeClr val="bg1"/>
                </a:solidFill>
              </a:rPr>
              <a:t>bơ</a:t>
            </a:r>
            <a:r>
              <a:rPr lang="en-US" sz="6000" dirty="0" smtClean="0">
                <a:solidFill>
                  <a:schemeClr val="bg1"/>
                </a:solidFill>
              </a:rPr>
              <a:t> </a:t>
            </a:r>
            <a:r>
              <a:rPr lang="en-US" sz="6000" dirty="0" err="1" smtClean="0">
                <a:solidFill>
                  <a:schemeClr val="bg1"/>
                </a:solidFill>
              </a:rPr>
              <a:t>vơ</a:t>
            </a:r>
            <a:r>
              <a:rPr lang="en-US" sz="6000" dirty="0" smtClean="0">
                <a:solidFill>
                  <a:schemeClr val="bg1"/>
                </a:solidFill>
              </a:rPr>
              <a:t>,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chiên</a:t>
            </a:r>
            <a:r>
              <a:rPr lang="en-US" sz="6000" dirty="0" smtClean="0">
                <a:solidFill>
                  <a:schemeClr val="bg1"/>
                </a:solidFill>
              </a:rPr>
              <a:t> </a:t>
            </a:r>
            <a:r>
              <a:rPr lang="en-US" sz="6000" dirty="0" err="1" smtClean="0">
                <a:solidFill>
                  <a:schemeClr val="bg1"/>
                </a:solidFill>
              </a:rPr>
              <a:t>vắng</a:t>
            </a:r>
            <a:r>
              <a:rPr lang="en-US" sz="6000" dirty="0" smtClean="0">
                <a:solidFill>
                  <a:schemeClr val="bg1"/>
                </a:solidFill>
              </a:rPr>
              <a:t> </a:t>
            </a:r>
            <a:r>
              <a:rPr lang="en-US" sz="6000" dirty="0" err="1" smtClean="0">
                <a:solidFill>
                  <a:schemeClr val="bg1"/>
                </a:solidFill>
              </a:rPr>
              <a:t>bóng</a:t>
            </a:r>
            <a:r>
              <a:rPr lang="en-US" sz="6000" dirty="0" smtClean="0">
                <a:solidFill>
                  <a:schemeClr val="bg1"/>
                </a:solidFill>
              </a:rPr>
              <a:t> </a:t>
            </a:r>
            <a:r>
              <a:rPr lang="en-US" sz="6000" dirty="0" err="1" smtClean="0">
                <a:solidFill>
                  <a:schemeClr val="bg1"/>
                </a:solidFill>
              </a:rPr>
              <a:t>Chúa</a:t>
            </a:r>
            <a:r>
              <a:rPr lang="en-US" sz="6000" dirty="0" smtClean="0">
                <a:solidFill>
                  <a:schemeClr val="bg1"/>
                </a:solidFill>
              </a:rPr>
              <a:t> </a:t>
            </a:r>
            <a:r>
              <a:rPr lang="en-US" sz="6000" dirty="0" err="1" smtClean="0">
                <a:solidFill>
                  <a:schemeClr val="bg1"/>
                </a:solidFill>
              </a:rPr>
              <a:t>Chiên</a:t>
            </a:r>
            <a:r>
              <a:rPr lang="en-US" sz="6000" dirty="0" smtClean="0">
                <a:solidFill>
                  <a:schemeClr val="bg1"/>
                </a:solidFill>
              </a:rPr>
              <a:t> </a:t>
            </a:r>
            <a:r>
              <a:rPr lang="en-US" sz="6000" dirty="0" smtClean="0">
                <a:solidFill>
                  <a:srgbClr val="FFFF00"/>
                </a:solidFill>
              </a:rPr>
              <a:t>…</a:t>
            </a:r>
            <a:endParaRPr lang="en-US" sz="6000" b="0" dirty="0">
              <a:solidFill>
                <a:srgbClr val="FFFF00"/>
              </a:solidFill>
              <a:effectLst/>
            </a:endParaRPr>
          </a:p>
        </p:txBody>
      </p:sp>
    </p:spTree>
    <p:extLst>
      <p:ext uri="{BB962C8B-B14F-4D97-AF65-F5344CB8AC3E}">
        <p14:creationId xmlns:p14="http://schemas.microsoft.com/office/powerpoint/2010/main" val="3513062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10000"/>
              </a:lnSpc>
              <a:spcBef>
                <a:spcPts val="0"/>
              </a:spcBef>
            </a:pPr>
            <a:r>
              <a:rPr lang="en-US" sz="5200" dirty="0">
                <a:solidFill>
                  <a:srgbClr val="FFFF00"/>
                </a:solidFill>
              </a:rPr>
              <a:t>… </a:t>
            </a:r>
            <a:r>
              <a:rPr lang="vi-VN" sz="5200" dirty="0" smtClean="0">
                <a:solidFill>
                  <a:schemeClr val="bg1"/>
                </a:solidFill>
                <a:latin typeface="+mj-lt"/>
              </a:rPr>
              <a:t>Đây những anh hùng Việt Nam trung thành theo bước Chúa Giê-su. Gươm </a:t>
            </a:r>
            <a:r>
              <a:rPr lang="vi-VN" sz="5200" dirty="0">
                <a:solidFill>
                  <a:schemeClr val="bg1"/>
                </a:solidFill>
                <a:latin typeface="+mj-lt"/>
              </a:rPr>
              <a:t>đao thêm dũng chí nhục hình thêm can </a:t>
            </a:r>
            <a:r>
              <a:rPr lang="en-US" sz="5200" dirty="0" smtClean="0">
                <a:solidFill>
                  <a:schemeClr val="bg1"/>
                </a:solidFill>
                <a:latin typeface="+mj-lt"/>
              </a:rPr>
              <a:t>c</a:t>
            </a:r>
            <a:r>
              <a:rPr lang="vi-VN" sz="5200" dirty="0" smtClean="0">
                <a:solidFill>
                  <a:schemeClr val="bg1"/>
                </a:solidFill>
                <a:latin typeface="+mj-lt"/>
              </a:rPr>
              <a:t>ường</a:t>
            </a:r>
            <a:r>
              <a:rPr lang="vi-VN" sz="5200" dirty="0">
                <a:solidFill>
                  <a:schemeClr val="bg1"/>
                </a:solidFill>
                <a:latin typeface="+mj-lt"/>
              </a:rPr>
              <a:t>, từng lớp lớp tiến lên pháp trường. </a:t>
            </a:r>
          </a:p>
        </p:txBody>
      </p:sp>
    </p:spTree>
    <p:extLst>
      <p:ext uri="{BB962C8B-B14F-4D97-AF65-F5344CB8AC3E}">
        <p14:creationId xmlns:p14="http://schemas.microsoft.com/office/powerpoint/2010/main" val="710591593"/>
      </p:ext>
    </p:extLst>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err="1" smtClean="0">
                <a:solidFill>
                  <a:schemeClr val="bg1"/>
                </a:solidFill>
              </a:rPr>
              <a:t>Khắc</a:t>
            </a:r>
            <a:r>
              <a:rPr lang="en-US" sz="6000" dirty="0" smtClean="0">
                <a:solidFill>
                  <a:schemeClr val="bg1"/>
                </a:solidFill>
              </a:rPr>
              <a:t> </a:t>
            </a:r>
            <a:r>
              <a:rPr lang="en-US" sz="6000" dirty="0" err="1" smtClean="0">
                <a:solidFill>
                  <a:schemeClr val="bg1"/>
                </a:solidFill>
              </a:rPr>
              <a:t>ghi</a:t>
            </a:r>
            <a:r>
              <a:rPr lang="en-US" sz="6000" dirty="0" smtClean="0">
                <a:solidFill>
                  <a:schemeClr val="bg1"/>
                </a:solidFill>
              </a:rPr>
              <a:t> </a:t>
            </a:r>
            <a:r>
              <a:rPr lang="en-US" sz="6000" dirty="0" err="1" smtClean="0">
                <a:solidFill>
                  <a:schemeClr val="bg1"/>
                </a:solidFill>
              </a:rPr>
              <a:t>trong</a:t>
            </a:r>
            <a:r>
              <a:rPr lang="en-US" sz="6000" dirty="0" smtClean="0">
                <a:solidFill>
                  <a:schemeClr val="bg1"/>
                </a:solidFill>
              </a:rPr>
              <a:t> </a:t>
            </a:r>
            <a:r>
              <a:rPr lang="en-US" sz="6000" dirty="0" err="1" smtClean="0">
                <a:solidFill>
                  <a:schemeClr val="bg1"/>
                </a:solidFill>
              </a:rPr>
              <a:t>tâm</a:t>
            </a:r>
            <a:r>
              <a:rPr lang="en-US" sz="6000" dirty="0" smtClean="0">
                <a:solidFill>
                  <a:schemeClr val="bg1"/>
                </a:solidFill>
              </a:rPr>
              <a:t> </a:t>
            </a:r>
            <a:r>
              <a:rPr lang="en-US" sz="6000" dirty="0" err="1" smtClean="0">
                <a:solidFill>
                  <a:schemeClr val="bg1"/>
                </a:solidFill>
              </a:rPr>
              <a:t>hồn</a:t>
            </a:r>
            <a:r>
              <a:rPr lang="en-US" sz="6000" dirty="0" smtClean="0">
                <a:solidFill>
                  <a:schemeClr val="bg1"/>
                </a:solidFill>
              </a:rPr>
              <a:t>: </a:t>
            </a:r>
            <a:r>
              <a:rPr lang="en-US" sz="6000" dirty="0" err="1" smtClean="0">
                <a:solidFill>
                  <a:schemeClr val="bg1"/>
                </a:solidFill>
              </a:rPr>
              <a:t>chính</a:t>
            </a:r>
            <a:r>
              <a:rPr lang="en-US" sz="6000" dirty="0" smtClean="0">
                <a:solidFill>
                  <a:schemeClr val="bg1"/>
                </a:solidFill>
              </a:rPr>
              <a:t> con </a:t>
            </a:r>
            <a:r>
              <a:rPr lang="en-US" sz="6000" dirty="0" err="1" smtClean="0">
                <a:solidFill>
                  <a:schemeClr val="bg1"/>
                </a:solidFill>
              </a:rPr>
              <a:t>đã</a:t>
            </a:r>
            <a:r>
              <a:rPr lang="en-US" sz="6000" dirty="0" smtClean="0">
                <a:solidFill>
                  <a:schemeClr val="bg1"/>
                </a:solidFill>
              </a:rPr>
              <a:t> </a:t>
            </a:r>
            <a:r>
              <a:rPr lang="en-US" sz="6000" dirty="0" err="1" smtClean="0">
                <a:solidFill>
                  <a:schemeClr val="bg1"/>
                </a:solidFill>
              </a:rPr>
              <a:t>được</a:t>
            </a:r>
            <a:r>
              <a:rPr lang="en-US" sz="6000" dirty="0" smtClean="0">
                <a:solidFill>
                  <a:schemeClr val="bg1"/>
                </a:solidFill>
              </a:rPr>
              <a:t> </a:t>
            </a:r>
            <a:r>
              <a:rPr lang="en-US" sz="6000" dirty="0" err="1" smtClean="0">
                <a:solidFill>
                  <a:schemeClr val="bg1"/>
                </a:solidFill>
              </a:rPr>
              <a:t>thánh</a:t>
            </a:r>
            <a:r>
              <a:rPr lang="en-US" sz="6000" dirty="0" smtClean="0">
                <a:solidFill>
                  <a:schemeClr val="bg1"/>
                </a:solidFill>
              </a:rPr>
              <a:t> </a:t>
            </a:r>
            <a:r>
              <a:rPr lang="en-US" sz="6000" dirty="0" err="1" smtClean="0">
                <a:solidFill>
                  <a:schemeClr val="bg1"/>
                </a:solidFill>
              </a:rPr>
              <a:t>hiến</a:t>
            </a:r>
            <a:r>
              <a:rPr lang="en-US" sz="6000" dirty="0" smtClean="0">
                <a:solidFill>
                  <a:schemeClr val="bg1"/>
                </a:solidFill>
              </a:rPr>
              <a:t>. </a:t>
            </a:r>
            <a:r>
              <a:rPr lang="en-US" sz="6000" dirty="0" err="1" smtClean="0">
                <a:solidFill>
                  <a:schemeClr val="bg1"/>
                </a:solidFill>
              </a:rPr>
              <a:t>Và</a:t>
            </a:r>
            <a:r>
              <a:rPr lang="en-US" sz="6000" dirty="0" smtClean="0">
                <a:solidFill>
                  <a:schemeClr val="bg1"/>
                </a:solidFill>
              </a:rPr>
              <a:t> </a:t>
            </a:r>
            <a:r>
              <a:rPr lang="en-US" sz="6000" dirty="0" err="1" smtClean="0">
                <a:solidFill>
                  <a:schemeClr val="bg1"/>
                </a:solidFill>
              </a:rPr>
              <a:t>cùng</a:t>
            </a:r>
            <a:r>
              <a:rPr lang="en-US" sz="6000" dirty="0" smtClean="0">
                <a:solidFill>
                  <a:schemeClr val="bg1"/>
                </a:solidFill>
              </a:rPr>
              <a:t> </a:t>
            </a:r>
            <a:r>
              <a:rPr lang="en-US" sz="6000" dirty="0" err="1" smtClean="0">
                <a:solidFill>
                  <a:schemeClr val="bg1"/>
                </a:solidFill>
              </a:rPr>
              <a:t>với</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ra</a:t>
            </a:r>
            <a:r>
              <a:rPr lang="en-US" sz="6000" dirty="0" smtClean="0">
                <a:solidFill>
                  <a:schemeClr val="bg1"/>
                </a:solidFill>
              </a:rPr>
              <a:t> </a:t>
            </a:r>
            <a:r>
              <a:rPr lang="en-US" sz="6000" dirty="0" err="1" smtClean="0">
                <a:solidFill>
                  <a:schemeClr val="bg1"/>
                </a:solidFill>
              </a:rPr>
              <a:t>khơi</a:t>
            </a:r>
            <a:r>
              <a:rPr lang="en-US" sz="6000" dirty="0" smtClean="0">
                <a:solidFill>
                  <a:schemeClr val="bg1"/>
                </a:solidFill>
              </a:rPr>
              <a:t> </a:t>
            </a:r>
            <a:r>
              <a:rPr lang="en-US" sz="6000" dirty="0" err="1" smtClean="0">
                <a:solidFill>
                  <a:schemeClr val="bg1"/>
                </a:solidFill>
              </a:rPr>
              <a:t>dẫu</a:t>
            </a:r>
            <a:r>
              <a:rPr lang="en-US" sz="6000" dirty="0" smtClean="0">
                <a:solidFill>
                  <a:schemeClr val="bg1"/>
                </a:solidFill>
              </a:rPr>
              <a:t> </a:t>
            </a:r>
            <a:r>
              <a:rPr lang="en-US" sz="6000" dirty="0" err="1" smtClean="0">
                <a:solidFill>
                  <a:schemeClr val="bg1"/>
                </a:solidFill>
              </a:rPr>
              <a:t>bóng</a:t>
            </a:r>
            <a:r>
              <a:rPr lang="en-US" sz="6000" dirty="0" smtClean="0">
                <a:solidFill>
                  <a:schemeClr val="bg1"/>
                </a:solidFill>
              </a:rPr>
              <a:t> </a:t>
            </a:r>
            <a:r>
              <a:rPr lang="en-US" sz="6000" dirty="0" err="1" smtClean="0">
                <a:solidFill>
                  <a:schemeClr val="bg1"/>
                </a:solidFill>
              </a:rPr>
              <a:t>đêm</a:t>
            </a:r>
            <a:r>
              <a:rPr lang="en-US" sz="6000" dirty="0" smtClean="0">
                <a:solidFill>
                  <a:schemeClr val="bg1"/>
                </a:solidFill>
              </a:rPr>
              <a:t> </a:t>
            </a:r>
            <a:r>
              <a:rPr lang="en-US" sz="6000" dirty="0" err="1" smtClean="0">
                <a:solidFill>
                  <a:schemeClr val="bg1"/>
                </a:solidFill>
              </a:rPr>
              <a:t>đang</a:t>
            </a:r>
            <a:r>
              <a:rPr lang="en-US" sz="6000" dirty="0" smtClean="0">
                <a:solidFill>
                  <a:schemeClr val="bg1"/>
                </a:solidFill>
              </a:rPr>
              <a:t> </a:t>
            </a:r>
            <a:r>
              <a:rPr lang="en-US" sz="6000" dirty="0" err="1" smtClean="0">
                <a:solidFill>
                  <a:schemeClr val="bg1"/>
                </a:solidFill>
              </a:rPr>
              <a:t>phủ</a:t>
            </a:r>
            <a:r>
              <a:rPr lang="en-US" sz="6000" dirty="0" smtClean="0">
                <a:solidFill>
                  <a:schemeClr val="bg1"/>
                </a:solidFill>
              </a:rPr>
              <a:t> </a:t>
            </a:r>
            <a:r>
              <a:rPr lang="en-US" sz="6000" dirty="0" err="1" smtClean="0">
                <a:solidFill>
                  <a:schemeClr val="bg1"/>
                </a:solidFill>
              </a:rPr>
              <a:t>mờ</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401871707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b="0" u="sng" dirty="0" err="1" smtClean="0">
                <a:solidFill>
                  <a:srgbClr val="FFFF00"/>
                </a:solidFill>
                <a:effectLst/>
              </a:rPr>
              <a:t>Đk</a:t>
            </a:r>
            <a:r>
              <a:rPr lang="en-US" sz="6000" b="0" u="sng" dirty="0" smtClean="0">
                <a:solidFill>
                  <a:srgbClr val="FFFF00"/>
                </a:solidFill>
                <a:effectLst/>
              </a:rPr>
              <a:t>:</a:t>
            </a:r>
            <a:r>
              <a:rPr lang="en-US" sz="6000" b="0" dirty="0" smtClean="0">
                <a:solidFill>
                  <a:schemeClr val="bg1"/>
                </a:solidFill>
                <a:effectLst/>
              </a:rPr>
              <a:t> </a:t>
            </a:r>
            <a:r>
              <a:rPr lang="en-US" sz="6000" dirty="0" err="1" smtClean="0">
                <a:solidFill>
                  <a:schemeClr val="bg1"/>
                </a:solidFill>
              </a:rPr>
              <a:t>Ngài</a:t>
            </a:r>
            <a:r>
              <a:rPr lang="en-US" sz="6000" dirty="0" smtClean="0">
                <a:solidFill>
                  <a:schemeClr val="bg1"/>
                </a:solidFill>
              </a:rPr>
              <a:t> ở </a:t>
            </a:r>
            <a:r>
              <a:rPr lang="en-US" sz="6000" dirty="0" err="1">
                <a:solidFill>
                  <a:schemeClr val="bg1"/>
                </a:solidFill>
              </a:rPr>
              <a:t>bên</a:t>
            </a:r>
            <a:r>
              <a:rPr lang="en-US" sz="6000" dirty="0">
                <a:solidFill>
                  <a:schemeClr val="bg1"/>
                </a:solidFill>
              </a:rPr>
              <a:t> con </a:t>
            </a:r>
            <a:r>
              <a:rPr lang="en-US" sz="6000" dirty="0" err="1">
                <a:solidFill>
                  <a:schemeClr val="bg1"/>
                </a:solidFill>
              </a:rPr>
              <a:t>từng</a:t>
            </a:r>
            <a:r>
              <a:rPr lang="en-US" sz="6000" dirty="0">
                <a:solidFill>
                  <a:schemeClr val="bg1"/>
                </a:solidFill>
              </a:rPr>
              <a:t> </a:t>
            </a:r>
            <a:r>
              <a:rPr lang="en-US" sz="6000" dirty="0" err="1">
                <a:solidFill>
                  <a:schemeClr val="bg1"/>
                </a:solidFill>
              </a:rPr>
              <a:t>giây</a:t>
            </a:r>
            <a:r>
              <a:rPr lang="en-US" sz="6000" dirty="0">
                <a:solidFill>
                  <a:schemeClr val="bg1"/>
                </a:solidFill>
              </a:rPr>
              <a:t> </a:t>
            </a:r>
            <a:r>
              <a:rPr lang="en-US" sz="6000" dirty="0" err="1">
                <a:solidFill>
                  <a:schemeClr val="bg1"/>
                </a:solidFill>
              </a:rPr>
              <a:t>phút</a:t>
            </a:r>
            <a:r>
              <a:rPr lang="en-US" sz="6000" dirty="0">
                <a:solidFill>
                  <a:schemeClr val="bg1"/>
                </a:solidFill>
              </a:rPr>
              <a:t> </a:t>
            </a:r>
            <a:r>
              <a:rPr lang="en-US" sz="6000" dirty="0" err="1">
                <a:solidFill>
                  <a:schemeClr val="bg1"/>
                </a:solidFill>
              </a:rPr>
              <a:t>bước</a:t>
            </a:r>
            <a:r>
              <a:rPr lang="en-US" sz="6000" dirty="0">
                <a:solidFill>
                  <a:schemeClr val="bg1"/>
                </a:solidFill>
              </a:rPr>
              <a:t> </a:t>
            </a:r>
            <a:r>
              <a:rPr lang="en-US" sz="6000" dirty="0" err="1">
                <a:solidFill>
                  <a:schemeClr val="bg1"/>
                </a:solidFill>
              </a:rPr>
              <a:t>trong</a:t>
            </a:r>
            <a:r>
              <a:rPr lang="en-US" sz="6000" dirty="0">
                <a:solidFill>
                  <a:schemeClr val="bg1"/>
                </a:solidFill>
              </a:rPr>
              <a:t> </a:t>
            </a:r>
            <a:r>
              <a:rPr lang="en-US" sz="6000" dirty="0" err="1">
                <a:solidFill>
                  <a:schemeClr val="bg1"/>
                </a:solidFill>
              </a:rPr>
              <a:t>cuộc</a:t>
            </a:r>
            <a:r>
              <a:rPr lang="en-US" sz="6000" dirty="0">
                <a:solidFill>
                  <a:schemeClr val="bg1"/>
                </a:solidFill>
              </a:rPr>
              <a:t> </a:t>
            </a:r>
            <a:r>
              <a:rPr lang="en-US" sz="6000" dirty="0" err="1">
                <a:solidFill>
                  <a:schemeClr val="bg1"/>
                </a:solidFill>
              </a:rPr>
              <a:t>đời</a:t>
            </a:r>
            <a:r>
              <a:rPr lang="en-US" sz="6000" dirty="0">
                <a:solidFill>
                  <a:schemeClr val="bg1"/>
                </a:solidFill>
              </a:rPr>
              <a:t>. </a:t>
            </a:r>
            <a:r>
              <a:rPr lang="en-US" sz="6000" dirty="0" err="1">
                <a:solidFill>
                  <a:schemeClr val="bg1"/>
                </a:solidFill>
              </a:rPr>
              <a:t>Dù</a:t>
            </a:r>
            <a:r>
              <a:rPr lang="en-US" sz="6000" dirty="0">
                <a:solidFill>
                  <a:schemeClr val="bg1"/>
                </a:solidFill>
              </a:rPr>
              <a:t> con </a:t>
            </a:r>
            <a:r>
              <a:rPr lang="en-US" sz="6000" dirty="0" err="1">
                <a:solidFill>
                  <a:schemeClr val="bg1"/>
                </a:solidFill>
              </a:rPr>
              <a:t>không</a:t>
            </a:r>
            <a:r>
              <a:rPr lang="en-US" sz="6000" dirty="0">
                <a:solidFill>
                  <a:schemeClr val="bg1"/>
                </a:solidFill>
              </a:rPr>
              <a:t> </a:t>
            </a:r>
            <a:r>
              <a:rPr lang="en-US" sz="6000" dirty="0" err="1">
                <a:solidFill>
                  <a:schemeClr val="bg1"/>
                </a:solidFill>
              </a:rPr>
              <a:t>thấy</a:t>
            </a:r>
            <a:r>
              <a:rPr lang="en-US" sz="6000" dirty="0">
                <a:solidFill>
                  <a:schemeClr val="bg1"/>
                </a:solidFill>
              </a:rPr>
              <a:t>, </a:t>
            </a:r>
            <a:r>
              <a:rPr lang="en-US" sz="6000" dirty="0" err="1">
                <a:solidFill>
                  <a:schemeClr val="bg1"/>
                </a:solidFill>
              </a:rPr>
              <a:t>nhưng</a:t>
            </a:r>
            <a:r>
              <a:rPr lang="en-US" sz="6000" dirty="0">
                <a:solidFill>
                  <a:schemeClr val="bg1"/>
                </a:solidFill>
              </a:rPr>
              <a:t> con tin </a:t>
            </a:r>
            <a:r>
              <a:rPr lang="en-US" sz="6000" dirty="0" err="1">
                <a:solidFill>
                  <a:schemeClr val="bg1"/>
                </a:solidFill>
              </a:rPr>
              <a:t>Chúa</a:t>
            </a:r>
            <a:r>
              <a:rPr lang="en-US" sz="6000" dirty="0">
                <a:solidFill>
                  <a:schemeClr val="bg1"/>
                </a:solidFill>
              </a:rPr>
              <a:t> </a:t>
            </a:r>
            <a:r>
              <a:rPr lang="en-US" sz="6000" dirty="0" err="1">
                <a:solidFill>
                  <a:schemeClr val="bg1"/>
                </a:solidFill>
              </a:rPr>
              <a:t>vẫn</a:t>
            </a:r>
            <a:r>
              <a:rPr lang="en-US" sz="6000" dirty="0">
                <a:solidFill>
                  <a:schemeClr val="bg1"/>
                </a:solidFill>
              </a:rPr>
              <a:t> </a:t>
            </a:r>
            <a:r>
              <a:rPr lang="en-US" sz="6000" dirty="0" err="1">
                <a:solidFill>
                  <a:schemeClr val="bg1"/>
                </a:solidFill>
              </a:rPr>
              <a:t>ngay</a:t>
            </a:r>
            <a:r>
              <a:rPr lang="en-US" sz="6000" dirty="0">
                <a:solidFill>
                  <a:schemeClr val="bg1"/>
                </a:solidFill>
              </a:rPr>
              <a:t> </a:t>
            </a:r>
            <a:r>
              <a:rPr lang="en-US" sz="6000" dirty="0" err="1" smtClean="0">
                <a:solidFill>
                  <a:schemeClr val="bg1"/>
                </a:solidFill>
              </a:rPr>
              <a:t>bên</a:t>
            </a:r>
            <a:r>
              <a:rPr lang="en-US" sz="6000" dirty="0" smtClean="0">
                <a:solidFill>
                  <a:schemeClr val="bg1"/>
                </a:solidFill>
              </a:rPr>
              <a:t> </a:t>
            </a:r>
            <a:r>
              <a:rPr lang="en-US" sz="6000" dirty="0">
                <a:solidFill>
                  <a:srgbClr val="FFFF00"/>
                </a:solidFill>
              </a:rPr>
              <a:t>…</a:t>
            </a:r>
            <a:endParaRPr lang="en-US" sz="6000" b="0" dirty="0">
              <a:solidFill>
                <a:schemeClr val="bg1"/>
              </a:solidFill>
              <a:effectLst/>
            </a:endParaRPr>
          </a:p>
        </p:txBody>
      </p:sp>
    </p:spTree>
    <p:extLst>
      <p:ext uri="{BB962C8B-B14F-4D97-AF65-F5344CB8AC3E}">
        <p14:creationId xmlns:p14="http://schemas.microsoft.com/office/powerpoint/2010/main" val="1799915606"/>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000" dirty="0">
                <a:solidFill>
                  <a:srgbClr val="FFFF00"/>
                </a:solidFill>
              </a:rPr>
              <a:t>… </a:t>
            </a:r>
            <a:r>
              <a:rPr lang="en-US" sz="6000" dirty="0" err="1" smtClean="0">
                <a:solidFill>
                  <a:schemeClr val="bg1"/>
                </a:solidFill>
              </a:rPr>
              <a:t>Giòng</a:t>
            </a:r>
            <a:r>
              <a:rPr lang="en-US" sz="6000" dirty="0" smtClean="0">
                <a:solidFill>
                  <a:schemeClr val="bg1"/>
                </a:solidFill>
              </a:rPr>
              <a:t> </a:t>
            </a:r>
            <a:r>
              <a:rPr lang="en-US" sz="6000" dirty="0" err="1" smtClean="0">
                <a:solidFill>
                  <a:schemeClr val="bg1"/>
                </a:solidFill>
              </a:rPr>
              <a:t>đời</a:t>
            </a:r>
            <a:r>
              <a:rPr lang="en-US" sz="6000" dirty="0" smtClean="0">
                <a:solidFill>
                  <a:schemeClr val="bg1"/>
                </a:solidFill>
              </a:rPr>
              <a:t> </a:t>
            </a:r>
            <a:r>
              <a:rPr lang="en-US" sz="6000" dirty="0" err="1" smtClean="0">
                <a:solidFill>
                  <a:schemeClr val="bg1"/>
                </a:solidFill>
              </a:rPr>
              <a:t>nhiều</a:t>
            </a:r>
            <a:r>
              <a:rPr lang="en-US" sz="6000" dirty="0" smtClean="0">
                <a:solidFill>
                  <a:schemeClr val="bg1"/>
                </a:solidFill>
              </a:rPr>
              <a:t> </a:t>
            </a:r>
            <a:r>
              <a:rPr lang="en-US" sz="6000" dirty="0" err="1" smtClean="0">
                <a:solidFill>
                  <a:schemeClr val="bg1"/>
                </a:solidFill>
              </a:rPr>
              <a:t>lúc</a:t>
            </a:r>
            <a:r>
              <a:rPr lang="en-US" sz="6000" dirty="0" smtClean="0">
                <a:solidFill>
                  <a:schemeClr val="bg1"/>
                </a:solidFill>
              </a:rPr>
              <a:t> con </a:t>
            </a:r>
            <a:r>
              <a:rPr lang="en-US" sz="6000" dirty="0" err="1" smtClean="0">
                <a:solidFill>
                  <a:schemeClr val="bg1"/>
                </a:solidFill>
              </a:rPr>
              <a:t>như</a:t>
            </a:r>
            <a:r>
              <a:rPr lang="en-US" sz="6000" dirty="0" smtClean="0">
                <a:solidFill>
                  <a:schemeClr val="bg1"/>
                </a:solidFill>
              </a:rPr>
              <a:t> </a:t>
            </a:r>
            <a:r>
              <a:rPr lang="en-US" sz="6000" dirty="0" err="1" smtClean="0">
                <a:solidFill>
                  <a:schemeClr val="bg1"/>
                </a:solidFill>
              </a:rPr>
              <a:t>thấy</a:t>
            </a:r>
            <a:r>
              <a:rPr lang="en-US" sz="6000" dirty="0" smtClean="0">
                <a:solidFill>
                  <a:schemeClr val="bg1"/>
                </a:solidFill>
              </a:rPr>
              <a:t> </a:t>
            </a:r>
            <a:r>
              <a:rPr lang="en-US" sz="6000" dirty="0" err="1" smtClean="0">
                <a:solidFill>
                  <a:schemeClr val="bg1"/>
                </a:solidFill>
              </a:rPr>
              <a:t>thiếu</a:t>
            </a:r>
            <a:r>
              <a:rPr lang="en-US" sz="6000" dirty="0" smtClean="0">
                <a:solidFill>
                  <a:schemeClr val="bg1"/>
                </a:solidFill>
              </a:rPr>
              <a:t> </a:t>
            </a:r>
            <a:r>
              <a:rPr lang="en-US" sz="6000" dirty="0" err="1" smtClean="0">
                <a:solidFill>
                  <a:schemeClr val="bg1"/>
                </a:solidFill>
              </a:rPr>
              <a:t>vắng</a:t>
            </a:r>
            <a:r>
              <a:rPr lang="en-US" sz="6000" dirty="0" smtClean="0">
                <a:solidFill>
                  <a:schemeClr val="bg1"/>
                </a:solidFill>
              </a:rPr>
              <a:t> </a:t>
            </a:r>
            <a:r>
              <a:rPr lang="en-US" sz="6000" dirty="0" err="1" smtClean="0">
                <a:solidFill>
                  <a:schemeClr val="bg1"/>
                </a:solidFill>
              </a:rPr>
              <a:t>bóng</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Để</a:t>
            </a:r>
            <a:r>
              <a:rPr lang="en-US" sz="6000" dirty="0" smtClean="0">
                <a:solidFill>
                  <a:schemeClr val="bg1"/>
                </a:solidFill>
              </a:rPr>
              <a:t> </a:t>
            </a:r>
            <a:r>
              <a:rPr lang="en-US" sz="6000" dirty="0" err="1" smtClean="0">
                <a:solidFill>
                  <a:schemeClr val="bg1"/>
                </a:solidFill>
              </a:rPr>
              <a:t>mãi</a:t>
            </a:r>
            <a:r>
              <a:rPr lang="en-US" sz="6000" dirty="0" smtClean="0">
                <a:solidFill>
                  <a:schemeClr val="bg1"/>
                </a:solidFill>
              </a:rPr>
              <a:t> </a:t>
            </a:r>
            <a:r>
              <a:rPr lang="en-US" sz="6000" dirty="0" err="1" smtClean="0">
                <a:solidFill>
                  <a:schemeClr val="bg1"/>
                </a:solidFill>
              </a:rPr>
              <a:t>đi</a:t>
            </a:r>
            <a:r>
              <a:rPr lang="en-US" sz="6000" dirty="0" smtClean="0">
                <a:solidFill>
                  <a:schemeClr val="bg1"/>
                </a:solidFill>
              </a:rPr>
              <a:t> </a:t>
            </a:r>
            <a:r>
              <a:rPr lang="en-US" sz="6000" dirty="0" err="1" smtClean="0">
                <a:solidFill>
                  <a:schemeClr val="bg1"/>
                </a:solidFill>
              </a:rPr>
              <a:t>tìm</a:t>
            </a:r>
            <a:r>
              <a:rPr lang="en-US" sz="6000" dirty="0" smtClean="0">
                <a:solidFill>
                  <a:schemeClr val="bg1"/>
                </a:solidFill>
              </a:rPr>
              <a:t> </a:t>
            </a:r>
            <a:r>
              <a:rPr lang="en-US" sz="6000" dirty="0" err="1" smtClean="0">
                <a:solidFill>
                  <a:schemeClr val="bg1"/>
                </a:solidFill>
              </a:rPr>
              <a:t>dấu</a:t>
            </a:r>
            <a:r>
              <a:rPr lang="en-US" sz="6000" dirty="0" smtClean="0">
                <a:solidFill>
                  <a:schemeClr val="bg1"/>
                </a:solidFill>
              </a:rPr>
              <a:t> </a:t>
            </a:r>
            <a:r>
              <a:rPr lang="en-US" sz="6000" dirty="0" err="1" smtClean="0">
                <a:solidFill>
                  <a:schemeClr val="bg1"/>
                </a:solidFill>
              </a:rPr>
              <a:t>chân</a:t>
            </a:r>
            <a:r>
              <a:rPr lang="en-US" sz="6000" dirty="0" smtClean="0">
                <a:solidFill>
                  <a:schemeClr val="bg1"/>
                </a:solidFill>
              </a:rPr>
              <a:t> </a:t>
            </a:r>
            <a:r>
              <a:rPr lang="en-US" sz="6000" dirty="0" err="1" smtClean="0">
                <a:solidFill>
                  <a:schemeClr val="bg1"/>
                </a:solidFill>
              </a:rPr>
              <a:t>Ngài</a:t>
            </a:r>
            <a:r>
              <a:rPr lang="en-US" sz="6000" dirty="0" smtClean="0">
                <a:solidFill>
                  <a:schemeClr val="bg1"/>
                </a:solidFill>
              </a:rPr>
              <a:t> </a:t>
            </a:r>
            <a:r>
              <a:rPr lang="en-US" sz="6000" dirty="0" err="1" smtClean="0">
                <a:solidFill>
                  <a:schemeClr val="bg1"/>
                </a:solidFill>
              </a:rPr>
              <a:t>ẵm</a:t>
            </a:r>
            <a:r>
              <a:rPr lang="en-US" sz="6000" dirty="0" smtClean="0">
                <a:solidFill>
                  <a:schemeClr val="bg1"/>
                </a:solidFill>
              </a:rPr>
              <a:t> con </a:t>
            </a:r>
            <a:r>
              <a:rPr lang="en-US" sz="6000" dirty="0" err="1" smtClean="0">
                <a:solidFill>
                  <a:schemeClr val="bg1"/>
                </a:solidFill>
              </a:rPr>
              <a:t>trên</a:t>
            </a:r>
            <a:r>
              <a:rPr lang="en-US" sz="6000" dirty="0" smtClean="0">
                <a:solidFill>
                  <a:schemeClr val="bg1"/>
                </a:solidFill>
              </a:rPr>
              <a:t> </a:t>
            </a:r>
            <a:r>
              <a:rPr lang="en-US" sz="6000" dirty="0" err="1" smtClean="0">
                <a:solidFill>
                  <a:schemeClr val="bg1"/>
                </a:solidFill>
              </a:rPr>
              <a:t>vai</a:t>
            </a:r>
            <a:r>
              <a:rPr lang="en-US" sz="6000" dirty="0" smtClean="0">
                <a:solidFill>
                  <a:schemeClr val="bg1"/>
                </a:solidFill>
              </a:rPr>
              <a:t>.</a:t>
            </a:r>
            <a:endParaRPr lang="en-US" sz="6000" b="0" dirty="0">
              <a:solidFill>
                <a:schemeClr val="bg1"/>
              </a:solidFill>
              <a:effectLst/>
            </a:endParaRPr>
          </a:p>
        </p:txBody>
      </p:sp>
    </p:spTree>
    <p:extLst>
      <p:ext uri="{BB962C8B-B14F-4D97-AF65-F5344CB8AC3E}">
        <p14:creationId xmlns:p14="http://schemas.microsoft.com/office/powerpoint/2010/main" val="2407534683"/>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pPr algn="just"/>
            <a:endParaRPr lang="en-US" b="0">
              <a:solidFill>
                <a:schemeClr val="bg1"/>
              </a:solidFill>
              <a:effectLst/>
              <a:latin typeface="+mj-lt"/>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42626613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277055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7150"/>
            <a:ext cx="9144000" cy="4400550"/>
          </a:xfrm>
        </p:spPr>
        <p:txBody>
          <a:bodyPr>
            <a:normAutofit/>
          </a:bodyPr>
          <a:lstStyle/>
          <a:p>
            <a:pPr>
              <a:lnSpc>
                <a:spcPct val="120000"/>
              </a:lnSpc>
            </a:pPr>
            <a:r>
              <a:rPr lang="en-US" sz="6000" b="0" u="sng" dirty="0">
                <a:solidFill>
                  <a:srgbClr val="FFFF00"/>
                </a:solidFill>
                <a:effectLst/>
                <a:latin typeface="+mj-lt"/>
              </a:rPr>
              <a:t>Ca </a:t>
            </a:r>
            <a:r>
              <a:rPr lang="en-US" sz="6000" b="0" u="sng" dirty="0" err="1">
                <a:solidFill>
                  <a:srgbClr val="FFFF00"/>
                </a:solidFill>
                <a:effectLst/>
                <a:latin typeface="+mj-lt"/>
              </a:rPr>
              <a:t>Kết</a:t>
            </a:r>
            <a:r>
              <a:rPr lang="en-US" sz="6000" b="0" u="sng" dirty="0">
                <a:solidFill>
                  <a:srgbClr val="FFFF00"/>
                </a:solidFill>
                <a:effectLst/>
                <a:latin typeface="+mj-lt"/>
              </a:rPr>
              <a:t> </a:t>
            </a:r>
            <a:r>
              <a:rPr lang="en-US" sz="6000" b="0" u="sng" dirty="0" err="1">
                <a:solidFill>
                  <a:srgbClr val="FFFF00"/>
                </a:solidFill>
                <a:effectLst/>
                <a:latin typeface="+mj-lt"/>
              </a:rPr>
              <a:t>Lễ</a:t>
            </a:r>
            <a:r>
              <a:rPr lang="en-US" sz="6000" b="0" u="sng" dirty="0">
                <a:solidFill>
                  <a:srgbClr val="FFFF00"/>
                </a:solidFill>
                <a:effectLst/>
                <a:latin typeface="+mj-lt"/>
              </a:rPr>
              <a:t/>
            </a:r>
            <a:br>
              <a:rPr lang="en-US" sz="6000" b="0" u="sng" dirty="0">
                <a:solidFill>
                  <a:srgbClr val="FFFF00"/>
                </a:solidFill>
                <a:effectLst/>
                <a:latin typeface="+mj-lt"/>
              </a:rPr>
            </a:br>
            <a:r>
              <a:rPr lang="en-US" sz="8000" dirty="0" err="1" smtClean="0">
                <a:solidFill>
                  <a:srgbClr val="FFFF00"/>
                </a:solidFill>
              </a:rPr>
              <a:t>Lòng</a:t>
            </a:r>
            <a:r>
              <a:rPr lang="en-US" sz="8000" dirty="0" smtClean="0">
                <a:solidFill>
                  <a:srgbClr val="FFFF00"/>
                </a:solidFill>
              </a:rPr>
              <a:t> </a:t>
            </a:r>
            <a:r>
              <a:rPr lang="en-US" sz="8000" dirty="0" err="1" smtClean="0">
                <a:solidFill>
                  <a:srgbClr val="FFFF00"/>
                </a:solidFill>
              </a:rPr>
              <a:t>Trung</a:t>
            </a:r>
            <a:r>
              <a:rPr lang="en-US" sz="8000" dirty="0" smtClean="0">
                <a:solidFill>
                  <a:srgbClr val="FFFF00"/>
                </a:solidFill>
              </a:rPr>
              <a:t> </a:t>
            </a:r>
            <a:r>
              <a:rPr lang="en-US" sz="8000" dirty="0" err="1" smtClean="0">
                <a:solidFill>
                  <a:srgbClr val="FFFF00"/>
                </a:solidFill>
              </a:rPr>
              <a:t>Nghĩa</a:t>
            </a:r>
            <a:r>
              <a:rPr lang="en-US" sz="8000" dirty="0" smtClean="0">
                <a:solidFill>
                  <a:srgbClr val="FFFF00"/>
                </a:solidFill>
              </a:rPr>
              <a:t/>
            </a:r>
            <a:br>
              <a:rPr lang="en-US" sz="8000" dirty="0" smtClean="0">
                <a:solidFill>
                  <a:srgbClr val="FFFF00"/>
                </a:solidFill>
              </a:rPr>
            </a:br>
            <a:r>
              <a:rPr lang="en-US" sz="6000" i="1" dirty="0" err="1" smtClean="0">
                <a:solidFill>
                  <a:schemeClr val="bg1"/>
                </a:solidFill>
              </a:rPr>
              <a:t>Nguyễn</a:t>
            </a:r>
            <a:r>
              <a:rPr lang="en-US" sz="6000" i="1" dirty="0" smtClean="0">
                <a:solidFill>
                  <a:schemeClr val="bg1"/>
                </a:solidFill>
              </a:rPr>
              <a:t> Bang </a:t>
            </a:r>
            <a:r>
              <a:rPr lang="en-US" sz="6000" i="1" dirty="0" err="1" smtClean="0">
                <a:solidFill>
                  <a:schemeClr val="bg1"/>
                </a:solidFill>
              </a:rPr>
              <a:t>Thanh</a:t>
            </a:r>
            <a:endParaRPr lang="en-US" sz="6000" b="0" i="1" dirty="0">
              <a:solidFill>
                <a:schemeClr val="bg1"/>
              </a:solidFill>
              <a:effectLst/>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3114" y="4078433"/>
            <a:ext cx="4724809" cy="914479"/>
          </a:xfrm>
          <a:prstGeom prst="rect">
            <a:avLst/>
          </a:prstGeom>
        </p:spPr>
      </p:pic>
    </p:spTree>
    <p:extLst>
      <p:ext uri="{BB962C8B-B14F-4D97-AF65-F5344CB8AC3E}">
        <p14:creationId xmlns:p14="http://schemas.microsoft.com/office/powerpoint/2010/main" val="849110123"/>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400" u="sng" dirty="0" err="1">
                <a:solidFill>
                  <a:srgbClr val="FFFF00"/>
                </a:solidFill>
              </a:rPr>
              <a:t>T</a:t>
            </a:r>
            <a:r>
              <a:rPr lang="en-US" sz="6400" b="0" u="sng" dirty="0" err="1" smtClean="0">
                <a:solidFill>
                  <a:srgbClr val="FFFF00"/>
                </a:solidFill>
                <a:effectLst/>
              </a:rPr>
              <a:t>k</a:t>
            </a:r>
            <a:r>
              <a:rPr lang="en-US" sz="6400" b="0" u="sng" dirty="0">
                <a:solidFill>
                  <a:srgbClr val="FFFF00"/>
                </a:solidFill>
                <a:effectLst/>
              </a:rPr>
              <a:t>:</a:t>
            </a:r>
            <a:r>
              <a:rPr lang="en-US" sz="6400" b="0" dirty="0">
                <a:solidFill>
                  <a:schemeClr val="bg1"/>
                </a:solidFill>
                <a:effectLst/>
              </a:rPr>
              <a:t> </a:t>
            </a:r>
            <a:r>
              <a:rPr lang="en-US" sz="6400" b="0" dirty="0" err="1" smtClean="0">
                <a:solidFill>
                  <a:schemeClr val="bg1"/>
                </a:solidFill>
                <a:effectLst/>
              </a:rPr>
              <a:t>Hồi</a:t>
            </a:r>
            <a:r>
              <a:rPr lang="en-US" sz="6400" b="0" dirty="0" smtClean="0">
                <a:solidFill>
                  <a:schemeClr val="bg1"/>
                </a:solidFill>
                <a:effectLst/>
              </a:rPr>
              <a:t> </a:t>
            </a:r>
            <a:r>
              <a:rPr lang="en-US" sz="6400" b="0" dirty="0" err="1" smtClean="0">
                <a:solidFill>
                  <a:schemeClr val="bg1"/>
                </a:solidFill>
                <a:effectLst/>
              </a:rPr>
              <a:t>chiêng</a:t>
            </a:r>
            <a:r>
              <a:rPr lang="en-US" sz="6400" b="0" dirty="0" smtClean="0">
                <a:solidFill>
                  <a:schemeClr val="bg1"/>
                </a:solidFill>
                <a:effectLst/>
              </a:rPr>
              <a:t> </a:t>
            </a:r>
            <a:r>
              <a:rPr lang="en-US" sz="6400" b="0" dirty="0" err="1" smtClean="0">
                <a:solidFill>
                  <a:schemeClr val="bg1"/>
                </a:solidFill>
                <a:effectLst/>
              </a:rPr>
              <a:t>dứt</a:t>
            </a:r>
            <a:r>
              <a:rPr lang="en-US" sz="6400" b="0" dirty="0" smtClean="0">
                <a:solidFill>
                  <a:schemeClr val="bg1"/>
                </a:solidFill>
                <a:effectLst/>
              </a:rPr>
              <a:t> </a:t>
            </a:r>
            <a:r>
              <a:rPr lang="en-US" sz="6400" b="0" dirty="0" err="1" smtClean="0">
                <a:solidFill>
                  <a:schemeClr val="bg1"/>
                </a:solidFill>
                <a:effectLst/>
              </a:rPr>
              <a:t>tiếng</a:t>
            </a:r>
            <a:r>
              <a:rPr lang="en-US" sz="6400" b="0" dirty="0" smtClean="0">
                <a:solidFill>
                  <a:schemeClr val="bg1"/>
                </a:solidFill>
                <a:effectLst/>
              </a:rPr>
              <a:t> </a:t>
            </a:r>
            <a:r>
              <a:rPr lang="en-US" sz="6400" b="0" dirty="0" err="1" smtClean="0">
                <a:solidFill>
                  <a:schemeClr val="bg1"/>
                </a:solidFill>
                <a:effectLst/>
              </a:rPr>
              <a:t>đầu</a:t>
            </a:r>
            <a:r>
              <a:rPr lang="en-US" sz="6400" b="0" dirty="0" smtClean="0">
                <a:solidFill>
                  <a:schemeClr val="bg1"/>
                </a:solidFill>
                <a:effectLst/>
              </a:rPr>
              <a:t> </a:t>
            </a:r>
            <a:r>
              <a:rPr lang="en-US" sz="6400" b="0" dirty="0" err="1" smtClean="0">
                <a:solidFill>
                  <a:schemeClr val="bg1"/>
                </a:solidFill>
                <a:effectLst/>
              </a:rPr>
              <a:t>rơi</a:t>
            </a:r>
            <a:r>
              <a:rPr lang="en-US" sz="6400" b="0" dirty="0" smtClean="0">
                <a:solidFill>
                  <a:schemeClr val="bg1"/>
                </a:solidFill>
                <a:effectLst/>
              </a:rPr>
              <a:t> </a:t>
            </a:r>
            <a:r>
              <a:rPr lang="en-US" sz="6400" b="0" dirty="0" err="1" smtClean="0">
                <a:solidFill>
                  <a:schemeClr val="bg1"/>
                </a:solidFill>
                <a:effectLst/>
              </a:rPr>
              <a:t>chốn</a:t>
            </a:r>
            <a:r>
              <a:rPr lang="en-US" sz="6400" b="0" dirty="0" smtClean="0">
                <a:solidFill>
                  <a:schemeClr val="bg1"/>
                </a:solidFill>
                <a:effectLst/>
              </a:rPr>
              <a:t> </a:t>
            </a:r>
            <a:r>
              <a:rPr lang="en-US" sz="6400" b="0" dirty="0" err="1" smtClean="0">
                <a:solidFill>
                  <a:schemeClr val="bg1"/>
                </a:solidFill>
                <a:effectLst/>
              </a:rPr>
              <a:t>pháp</a:t>
            </a:r>
            <a:r>
              <a:rPr lang="en-US" sz="6400" b="0" dirty="0" smtClean="0">
                <a:solidFill>
                  <a:schemeClr val="bg1"/>
                </a:solidFill>
                <a:effectLst/>
              </a:rPr>
              <a:t> </a:t>
            </a:r>
            <a:r>
              <a:rPr lang="en-US" sz="6400" b="0" dirty="0" err="1" smtClean="0">
                <a:solidFill>
                  <a:schemeClr val="bg1"/>
                </a:solidFill>
                <a:effectLst/>
              </a:rPr>
              <a:t>trường</a:t>
            </a:r>
            <a:r>
              <a:rPr lang="en-US" sz="6400" b="0" dirty="0" smtClean="0">
                <a:solidFill>
                  <a:schemeClr val="bg1"/>
                </a:solidFill>
                <a:effectLst/>
              </a:rPr>
              <a:t>, </a:t>
            </a:r>
            <a:r>
              <a:rPr lang="en-US" sz="6400" b="0" dirty="0" err="1" smtClean="0">
                <a:solidFill>
                  <a:schemeClr val="bg1"/>
                </a:solidFill>
                <a:effectLst/>
              </a:rPr>
              <a:t>hồn</a:t>
            </a:r>
            <a:r>
              <a:rPr lang="en-US" sz="6400" b="0" dirty="0" smtClean="0">
                <a:solidFill>
                  <a:schemeClr val="bg1"/>
                </a:solidFill>
                <a:effectLst/>
              </a:rPr>
              <a:t> </a:t>
            </a:r>
            <a:r>
              <a:rPr lang="en-US" sz="6400" b="0" dirty="0" err="1" smtClean="0">
                <a:solidFill>
                  <a:schemeClr val="bg1"/>
                </a:solidFill>
                <a:effectLst/>
              </a:rPr>
              <a:t>thiêng</a:t>
            </a:r>
            <a:r>
              <a:rPr lang="en-US" sz="6400" b="0" dirty="0" smtClean="0">
                <a:solidFill>
                  <a:schemeClr val="bg1"/>
                </a:solidFill>
                <a:effectLst/>
              </a:rPr>
              <a:t> </a:t>
            </a:r>
            <a:r>
              <a:rPr lang="en-US" sz="6400" b="0" dirty="0" err="1" smtClean="0">
                <a:solidFill>
                  <a:schemeClr val="bg1"/>
                </a:solidFill>
                <a:effectLst/>
              </a:rPr>
              <a:t>lâng</a:t>
            </a:r>
            <a:r>
              <a:rPr lang="en-US" sz="6400" b="0" dirty="0" smtClean="0">
                <a:solidFill>
                  <a:schemeClr val="bg1"/>
                </a:solidFill>
                <a:effectLst/>
              </a:rPr>
              <a:t> </a:t>
            </a:r>
            <a:r>
              <a:rPr lang="en-US" sz="6400" b="0" dirty="0" err="1" smtClean="0">
                <a:solidFill>
                  <a:schemeClr val="bg1"/>
                </a:solidFill>
                <a:effectLst/>
              </a:rPr>
              <a:t>lâng</a:t>
            </a:r>
            <a:r>
              <a:rPr lang="en-US" sz="6400" b="0" dirty="0" smtClean="0">
                <a:solidFill>
                  <a:schemeClr val="bg1"/>
                </a:solidFill>
                <a:effectLst/>
              </a:rPr>
              <a:t> </a:t>
            </a:r>
            <a:r>
              <a:rPr lang="en-US" sz="6400" b="0" dirty="0" err="1" smtClean="0">
                <a:solidFill>
                  <a:schemeClr val="bg1"/>
                </a:solidFill>
                <a:effectLst/>
              </a:rPr>
              <a:t>về</a:t>
            </a:r>
            <a:r>
              <a:rPr lang="en-US" sz="6400" b="0" dirty="0" smtClean="0">
                <a:solidFill>
                  <a:schemeClr val="bg1"/>
                </a:solidFill>
                <a:effectLst/>
              </a:rPr>
              <a:t> </a:t>
            </a:r>
            <a:r>
              <a:rPr lang="en-US" sz="6400" b="0" dirty="0" err="1" smtClean="0">
                <a:solidFill>
                  <a:schemeClr val="bg1"/>
                </a:solidFill>
                <a:effectLst/>
              </a:rPr>
              <a:t>Thiên</a:t>
            </a:r>
            <a:r>
              <a:rPr lang="en-US" sz="6400" b="0" dirty="0" smtClean="0">
                <a:solidFill>
                  <a:schemeClr val="bg1"/>
                </a:solidFill>
                <a:effectLst/>
              </a:rPr>
              <a:t> </a:t>
            </a:r>
            <a:r>
              <a:rPr lang="en-US" sz="6400" b="0" dirty="0" err="1" smtClean="0">
                <a:solidFill>
                  <a:schemeClr val="bg1"/>
                </a:solidFill>
                <a:effectLst/>
              </a:rPr>
              <a:t>quốc</a:t>
            </a:r>
            <a:r>
              <a:rPr lang="en-US" sz="6400" b="0" dirty="0" smtClean="0">
                <a:solidFill>
                  <a:schemeClr val="bg1"/>
                </a:solidFill>
                <a:effectLst/>
              </a:rPr>
              <a:t> </a:t>
            </a:r>
            <a:r>
              <a:rPr lang="en-US" sz="6400" b="0" dirty="0" err="1" smtClean="0">
                <a:solidFill>
                  <a:schemeClr val="bg1"/>
                </a:solidFill>
                <a:effectLst/>
              </a:rPr>
              <a:t>xa</a:t>
            </a:r>
            <a:r>
              <a:rPr lang="en-US" sz="6400" b="0" dirty="0" smtClean="0">
                <a:solidFill>
                  <a:schemeClr val="bg1"/>
                </a:solidFill>
                <a:effectLst/>
              </a:rPr>
              <a:t> </a:t>
            </a:r>
            <a:r>
              <a:rPr lang="en-US" sz="6400" b="0" dirty="0" err="1" smtClean="0">
                <a:solidFill>
                  <a:schemeClr val="bg1"/>
                </a:solidFill>
                <a:effectLst/>
              </a:rPr>
              <a:t>vời</a:t>
            </a:r>
            <a:r>
              <a:rPr lang="en-US" sz="6400" b="0" dirty="0" smtClean="0">
                <a:solidFill>
                  <a:schemeClr val="bg1"/>
                </a:solidFill>
                <a:effectLst/>
              </a:rPr>
              <a:t> </a:t>
            </a:r>
            <a:r>
              <a:rPr lang="en-US" sz="6400" dirty="0" smtClean="0">
                <a:solidFill>
                  <a:srgbClr val="FFFF00"/>
                </a:solidFill>
              </a:rPr>
              <a:t>…</a:t>
            </a:r>
            <a:endParaRPr lang="vi-VN" sz="6400" b="0" dirty="0">
              <a:solidFill>
                <a:schemeClr val="bg1"/>
              </a:solidFill>
              <a:effectLst/>
            </a:endParaRPr>
          </a:p>
        </p:txBody>
      </p:sp>
    </p:spTree>
    <p:extLst>
      <p:ext uri="{BB962C8B-B14F-4D97-AF65-F5344CB8AC3E}">
        <p14:creationId xmlns:p14="http://schemas.microsoft.com/office/powerpoint/2010/main" val="3313073988"/>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10000"/>
              </a:lnSpc>
            </a:pPr>
            <a:r>
              <a:rPr lang="en-US" sz="6600" dirty="0" smtClean="0">
                <a:solidFill>
                  <a:srgbClr val="FFFF00"/>
                </a:solidFill>
              </a:rPr>
              <a:t>… </a:t>
            </a:r>
            <a:r>
              <a:rPr lang="en-US" sz="6600" b="0" dirty="0" err="1" smtClean="0">
                <a:solidFill>
                  <a:schemeClr val="bg1"/>
                </a:solidFill>
                <a:effectLst/>
              </a:rPr>
              <a:t>Từ</a:t>
            </a:r>
            <a:r>
              <a:rPr lang="en-US" sz="6600" b="0" dirty="0" smtClean="0">
                <a:solidFill>
                  <a:schemeClr val="bg1"/>
                </a:solidFill>
                <a:effectLst/>
              </a:rPr>
              <a:t> nay </a:t>
            </a:r>
            <a:r>
              <a:rPr lang="en-US" sz="6600" b="0" dirty="0" err="1" smtClean="0">
                <a:solidFill>
                  <a:schemeClr val="bg1"/>
                </a:solidFill>
                <a:effectLst/>
              </a:rPr>
              <a:t>thôi</a:t>
            </a:r>
            <a:r>
              <a:rPr lang="en-US" sz="6600" b="0" dirty="0" smtClean="0">
                <a:solidFill>
                  <a:schemeClr val="bg1"/>
                </a:solidFill>
                <a:effectLst/>
              </a:rPr>
              <a:t> </a:t>
            </a:r>
            <a:r>
              <a:rPr lang="en-US" sz="6600" b="0" dirty="0" err="1" smtClean="0">
                <a:solidFill>
                  <a:schemeClr val="bg1"/>
                </a:solidFill>
                <a:effectLst/>
              </a:rPr>
              <a:t>những</a:t>
            </a:r>
            <a:r>
              <a:rPr lang="en-US" sz="6600" b="0" dirty="0" smtClean="0">
                <a:solidFill>
                  <a:schemeClr val="bg1"/>
                </a:solidFill>
                <a:effectLst/>
              </a:rPr>
              <a:t> </a:t>
            </a:r>
            <a:r>
              <a:rPr lang="en-US" sz="6600" b="0" dirty="0" err="1" smtClean="0">
                <a:solidFill>
                  <a:schemeClr val="bg1"/>
                </a:solidFill>
                <a:effectLst/>
              </a:rPr>
              <a:t>ngày</a:t>
            </a:r>
            <a:r>
              <a:rPr lang="en-US" sz="6600" b="0" dirty="0" smtClean="0">
                <a:solidFill>
                  <a:schemeClr val="bg1"/>
                </a:solidFill>
                <a:effectLst/>
              </a:rPr>
              <a:t> </a:t>
            </a:r>
            <a:r>
              <a:rPr lang="en-US" sz="6600" b="0" dirty="0" err="1" smtClean="0">
                <a:solidFill>
                  <a:schemeClr val="bg1"/>
                </a:solidFill>
                <a:effectLst/>
              </a:rPr>
              <a:t>tân</a:t>
            </a:r>
            <a:r>
              <a:rPr lang="en-US" sz="6600" b="0" dirty="0" smtClean="0">
                <a:solidFill>
                  <a:schemeClr val="bg1"/>
                </a:solidFill>
                <a:effectLst/>
              </a:rPr>
              <a:t> </a:t>
            </a:r>
            <a:r>
              <a:rPr lang="en-US" sz="6600" b="0" dirty="0" err="1" smtClean="0">
                <a:solidFill>
                  <a:schemeClr val="bg1"/>
                </a:solidFill>
                <a:effectLst/>
              </a:rPr>
              <a:t>khổ</a:t>
            </a:r>
            <a:r>
              <a:rPr lang="en-US" sz="6600" b="0" dirty="0" smtClean="0">
                <a:solidFill>
                  <a:schemeClr val="bg1"/>
                </a:solidFill>
                <a:effectLst/>
              </a:rPr>
              <a:t> u </a:t>
            </a:r>
            <a:r>
              <a:rPr lang="en-US" sz="6600" b="0" dirty="0" err="1" smtClean="0">
                <a:solidFill>
                  <a:schemeClr val="bg1"/>
                </a:solidFill>
                <a:effectLst/>
              </a:rPr>
              <a:t>buồn</a:t>
            </a:r>
            <a:r>
              <a:rPr lang="en-US" sz="6600" b="0" dirty="0" smtClean="0">
                <a:solidFill>
                  <a:schemeClr val="bg1"/>
                </a:solidFill>
                <a:effectLst/>
              </a:rPr>
              <a:t>, </a:t>
            </a:r>
            <a:r>
              <a:rPr lang="en-US" sz="6600" b="0" dirty="0" err="1" smtClean="0">
                <a:solidFill>
                  <a:schemeClr val="bg1"/>
                </a:solidFill>
                <a:effectLst/>
              </a:rPr>
              <a:t>về</a:t>
            </a:r>
            <a:r>
              <a:rPr lang="en-US" sz="6600" b="0" dirty="0" smtClean="0">
                <a:solidFill>
                  <a:schemeClr val="bg1"/>
                </a:solidFill>
                <a:effectLst/>
              </a:rPr>
              <a:t> </a:t>
            </a:r>
            <a:r>
              <a:rPr lang="en-US" sz="6600" b="0" dirty="0" err="1" smtClean="0">
                <a:solidFill>
                  <a:schemeClr val="bg1"/>
                </a:solidFill>
                <a:effectLst/>
              </a:rPr>
              <a:t>quê</a:t>
            </a:r>
            <a:r>
              <a:rPr lang="en-US" sz="6600" b="0" dirty="0" smtClean="0">
                <a:solidFill>
                  <a:schemeClr val="bg1"/>
                </a:solidFill>
                <a:effectLst/>
              </a:rPr>
              <a:t> </a:t>
            </a:r>
            <a:r>
              <a:rPr lang="en-US" sz="6600" b="0" dirty="0" err="1" smtClean="0">
                <a:solidFill>
                  <a:schemeClr val="bg1"/>
                </a:solidFill>
                <a:effectLst/>
              </a:rPr>
              <a:t>phúc</a:t>
            </a:r>
            <a:r>
              <a:rPr lang="en-US" sz="6600" b="0" dirty="0" smtClean="0">
                <a:solidFill>
                  <a:schemeClr val="bg1"/>
                </a:solidFill>
                <a:effectLst/>
              </a:rPr>
              <a:t> </a:t>
            </a:r>
            <a:r>
              <a:rPr lang="en-US" sz="6600" b="0" dirty="0" err="1" smtClean="0">
                <a:solidFill>
                  <a:schemeClr val="bg1"/>
                </a:solidFill>
                <a:effectLst/>
              </a:rPr>
              <a:t>vinh</a:t>
            </a:r>
            <a:r>
              <a:rPr lang="en-US" sz="6600" b="0" dirty="0" smtClean="0">
                <a:solidFill>
                  <a:schemeClr val="bg1"/>
                </a:solidFill>
                <a:effectLst/>
              </a:rPr>
              <a:t> </a:t>
            </a:r>
            <a:r>
              <a:rPr lang="en-US" sz="6600" b="0" dirty="0" err="1" smtClean="0">
                <a:solidFill>
                  <a:schemeClr val="bg1"/>
                </a:solidFill>
                <a:effectLst/>
              </a:rPr>
              <a:t>hưởng</a:t>
            </a:r>
            <a:r>
              <a:rPr lang="en-US" sz="6600" b="0" dirty="0" smtClean="0">
                <a:solidFill>
                  <a:schemeClr val="bg1"/>
                </a:solidFill>
                <a:effectLst/>
              </a:rPr>
              <a:t> </a:t>
            </a:r>
            <a:r>
              <a:rPr lang="en-US" sz="6600" b="0" dirty="0" err="1" smtClean="0">
                <a:solidFill>
                  <a:schemeClr val="bg1"/>
                </a:solidFill>
                <a:effectLst/>
              </a:rPr>
              <a:t>Nhan</a:t>
            </a:r>
            <a:r>
              <a:rPr lang="en-US" sz="6600" b="0" dirty="0" smtClean="0">
                <a:solidFill>
                  <a:schemeClr val="bg1"/>
                </a:solidFill>
                <a:effectLst/>
              </a:rPr>
              <a:t> </a:t>
            </a:r>
            <a:r>
              <a:rPr lang="en-US" sz="6600" b="0" dirty="0" err="1" smtClean="0">
                <a:solidFill>
                  <a:schemeClr val="bg1"/>
                </a:solidFill>
                <a:effectLst/>
              </a:rPr>
              <a:t>Chúa</a:t>
            </a:r>
            <a:r>
              <a:rPr lang="en-US" sz="6600" b="0" dirty="0" smtClean="0">
                <a:solidFill>
                  <a:schemeClr val="bg1"/>
                </a:solidFill>
                <a:effectLst/>
              </a:rPr>
              <a:t> </a:t>
            </a:r>
            <a:r>
              <a:rPr lang="en-US" sz="6600" b="0" dirty="0" err="1" smtClean="0">
                <a:solidFill>
                  <a:schemeClr val="bg1"/>
                </a:solidFill>
                <a:effectLst/>
              </a:rPr>
              <a:t>muôn</a:t>
            </a:r>
            <a:r>
              <a:rPr lang="en-US" sz="6600" b="0" dirty="0" smtClean="0">
                <a:solidFill>
                  <a:schemeClr val="bg1"/>
                </a:solidFill>
                <a:effectLst/>
              </a:rPr>
              <a:t> </a:t>
            </a:r>
            <a:r>
              <a:rPr lang="en-US" sz="6600" b="0" dirty="0" err="1" smtClean="0">
                <a:solidFill>
                  <a:schemeClr val="bg1"/>
                </a:solidFill>
                <a:effectLst/>
              </a:rPr>
              <a:t>đời</a:t>
            </a:r>
            <a:r>
              <a:rPr lang="en-US" sz="6600" b="0" dirty="0" smtClean="0">
                <a:solidFill>
                  <a:schemeClr val="bg1"/>
                </a:solidFill>
                <a:effectLst/>
              </a:rPr>
              <a:t>.</a:t>
            </a:r>
            <a:endParaRPr lang="vi-VN" sz="6600" b="0" dirty="0">
              <a:solidFill>
                <a:schemeClr val="bg1"/>
              </a:solidFill>
              <a:effectLst/>
            </a:endParaRPr>
          </a:p>
        </p:txBody>
      </p:sp>
    </p:spTree>
    <p:extLst>
      <p:ext uri="{BB962C8B-B14F-4D97-AF65-F5344CB8AC3E}">
        <p14:creationId xmlns:p14="http://schemas.microsoft.com/office/powerpoint/2010/main" val="37796442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u="sng" dirty="0" err="1" smtClean="0">
                <a:solidFill>
                  <a:srgbClr val="FFFF00"/>
                </a:solidFill>
              </a:rPr>
              <a:t>Đk</a:t>
            </a:r>
            <a:r>
              <a:rPr lang="en-US" sz="6000" b="0" u="sng" dirty="0" smtClean="0">
                <a:solidFill>
                  <a:srgbClr val="FFFF00"/>
                </a:solidFill>
                <a:effectLst/>
              </a:rPr>
              <a:t>:</a:t>
            </a:r>
            <a:r>
              <a:rPr lang="en-US" sz="6000" b="0" dirty="0" smtClean="0">
                <a:solidFill>
                  <a:schemeClr val="bg1"/>
                </a:solidFill>
                <a:effectLst/>
              </a:rPr>
              <a:t> </a:t>
            </a:r>
            <a:r>
              <a:rPr lang="en-US" sz="6000" b="0" dirty="0" err="1" smtClean="0">
                <a:solidFill>
                  <a:schemeClr val="bg1"/>
                </a:solidFill>
                <a:effectLst/>
              </a:rPr>
              <a:t>Muôn</a:t>
            </a:r>
            <a:r>
              <a:rPr lang="en-US" sz="6000" b="0" dirty="0" smtClean="0">
                <a:solidFill>
                  <a:schemeClr val="bg1"/>
                </a:solidFill>
                <a:effectLst/>
              </a:rPr>
              <a:t> </a:t>
            </a:r>
            <a:r>
              <a:rPr lang="en-US" sz="6000" b="0" dirty="0" err="1" smtClean="0">
                <a:solidFill>
                  <a:schemeClr val="bg1"/>
                </a:solidFill>
                <a:effectLst/>
              </a:rPr>
              <a:t>ngàn</a:t>
            </a:r>
            <a:r>
              <a:rPr lang="en-US" sz="6000" b="0" dirty="0" smtClean="0">
                <a:solidFill>
                  <a:schemeClr val="bg1"/>
                </a:solidFill>
                <a:effectLst/>
              </a:rPr>
              <a:t> </a:t>
            </a:r>
            <a:r>
              <a:rPr lang="en-US" sz="6000" b="0" dirty="0" err="1" smtClean="0">
                <a:solidFill>
                  <a:schemeClr val="bg1"/>
                </a:solidFill>
                <a:effectLst/>
              </a:rPr>
              <a:t>đau</a:t>
            </a:r>
            <a:r>
              <a:rPr lang="en-US" sz="6000" b="0" dirty="0" smtClean="0">
                <a:solidFill>
                  <a:schemeClr val="bg1"/>
                </a:solidFill>
                <a:effectLst/>
              </a:rPr>
              <a:t> </a:t>
            </a:r>
            <a:r>
              <a:rPr lang="en-US" sz="6000" b="0" dirty="0" err="1" smtClean="0">
                <a:solidFill>
                  <a:schemeClr val="bg1"/>
                </a:solidFill>
                <a:effectLst/>
              </a:rPr>
              <a:t>đớn</a:t>
            </a:r>
            <a:r>
              <a:rPr lang="en-US" sz="6000" b="0" dirty="0" smtClean="0">
                <a:solidFill>
                  <a:schemeClr val="bg1"/>
                </a:solidFill>
                <a:effectLst/>
              </a:rPr>
              <a:t> nay </a:t>
            </a:r>
            <a:r>
              <a:rPr lang="en-US" sz="6000" b="0" dirty="0" err="1" smtClean="0">
                <a:solidFill>
                  <a:schemeClr val="bg1"/>
                </a:solidFill>
                <a:effectLst/>
              </a:rPr>
              <a:t>đã</a:t>
            </a:r>
            <a:r>
              <a:rPr lang="en-US" sz="6000" b="0" dirty="0" smtClean="0">
                <a:solidFill>
                  <a:schemeClr val="bg1"/>
                </a:solidFill>
                <a:effectLst/>
              </a:rPr>
              <a:t> </a:t>
            </a:r>
            <a:r>
              <a:rPr lang="en-US" sz="6000" b="0" dirty="0" err="1" smtClean="0">
                <a:solidFill>
                  <a:schemeClr val="bg1"/>
                </a:solidFill>
                <a:effectLst/>
              </a:rPr>
              <a:t>theo</a:t>
            </a:r>
            <a:r>
              <a:rPr lang="en-US" sz="6000" b="0" dirty="0" smtClean="0">
                <a:solidFill>
                  <a:schemeClr val="bg1"/>
                </a:solidFill>
                <a:effectLst/>
              </a:rPr>
              <a:t> </a:t>
            </a:r>
            <a:r>
              <a:rPr lang="en-US" sz="6000" b="0" dirty="0" err="1" smtClean="0">
                <a:solidFill>
                  <a:schemeClr val="bg1"/>
                </a:solidFill>
                <a:effectLst/>
              </a:rPr>
              <a:t>ngày</a:t>
            </a:r>
            <a:r>
              <a:rPr lang="en-US" sz="6000" b="0" dirty="0" smtClean="0">
                <a:solidFill>
                  <a:schemeClr val="bg1"/>
                </a:solidFill>
                <a:effectLst/>
              </a:rPr>
              <a:t> </a:t>
            </a:r>
            <a:r>
              <a:rPr lang="en-US" sz="6000" b="0" dirty="0" err="1" smtClean="0">
                <a:solidFill>
                  <a:schemeClr val="bg1"/>
                </a:solidFill>
                <a:effectLst/>
              </a:rPr>
              <a:t>tháng</a:t>
            </a:r>
            <a:r>
              <a:rPr lang="en-US" sz="6000" b="0" dirty="0" smtClean="0">
                <a:solidFill>
                  <a:schemeClr val="bg1"/>
                </a:solidFill>
                <a:effectLst/>
              </a:rPr>
              <a:t> </a:t>
            </a:r>
            <a:r>
              <a:rPr lang="en-US" sz="6000" b="0" dirty="0" err="1" smtClean="0">
                <a:solidFill>
                  <a:schemeClr val="bg1"/>
                </a:solidFill>
                <a:effectLst/>
              </a:rPr>
              <a:t>trôi</a:t>
            </a:r>
            <a:r>
              <a:rPr lang="en-US" sz="6000" b="0" dirty="0" smtClean="0">
                <a:solidFill>
                  <a:schemeClr val="bg1"/>
                </a:solidFill>
                <a:effectLst/>
              </a:rPr>
              <a:t>. </a:t>
            </a:r>
            <a:r>
              <a:rPr lang="en-US" sz="6000" b="0" dirty="0" err="1" smtClean="0">
                <a:solidFill>
                  <a:schemeClr val="bg1"/>
                </a:solidFill>
                <a:effectLst/>
              </a:rPr>
              <a:t>Hy</a:t>
            </a:r>
            <a:r>
              <a:rPr lang="en-US" sz="6000" b="0" dirty="0" smtClean="0">
                <a:solidFill>
                  <a:schemeClr val="bg1"/>
                </a:solidFill>
                <a:effectLst/>
              </a:rPr>
              <a:t> </a:t>
            </a:r>
            <a:r>
              <a:rPr lang="en-US" sz="6000" dirty="0" err="1" smtClean="0">
                <a:solidFill>
                  <a:schemeClr val="bg1"/>
                </a:solidFill>
              </a:rPr>
              <a:t>sinh</a:t>
            </a:r>
            <a:r>
              <a:rPr lang="en-US" sz="6000" dirty="0" smtClean="0">
                <a:solidFill>
                  <a:schemeClr val="bg1"/>
                </a:solidFill>
              </a:rPr>
              <a:t> </a:t>
            </a:r>
            <a:r>
              <a:rPr lang="en-US" sz="6000" dirty="0" err="1" smtClean="0">
                <a:solidFill>
                  <a:schemeClr val="bg1"/>
                </a:solidFill>
              </a:rPr>
              <a:t>vì</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tin son </a:t>
            </a:r>
            <a:r>
              <a:rPr lang="en-US" sz="6000" dirty="0" err="1" smtClean="0">
                <a:solidFill>
                  <a:schemeClr val="bg1"/>
                </a:solidFill>
              </a:rPr>
              <a:t>sắt</a:t>
            </a:r>
            <a:r>
              <a:rPr lang="en-US" sz="6000" dirty="0" smtClean="0">
                <a:solidFill>
                  <a:schemeClr val="bg1"/>
                </a:solidFill>
              </a:rPr>
              <a:t> </a:t>
            </a:r>
            <a:r>
              <a:rPr lang="en-US" sz="6000" dirty="0" err="1" smtClean="0">
                <a:solidFill>
                  <a:schemeClr val="bg1"/>
                </a:solidFill>
              </a:rPr>
              <a:t>giữ</a:t>
            </a:r>
            <a:r>
              <a:rPr lang="en-US" sz="6000" dirty="0" smtClean="0">
                <a:solidFill>
                  <a:schemeClr val="bg1"/>
                </a:solidFill>
              </a:rPr>
              <a:t> </a:t>
            </a:r>
            <a:r>
              <a:rPr lang="en-US" sz="6000" dirty="0" err="1" smtClean="0">
                <a:solidFill>
                  <a:schemeClr val="bg1"/>
                </a:solidFill>
              </a:rPr>
              <a:t>câu</a:t>
            </a:r>
            <a:r>
              <a:rPr lang="en-US" sz="6000" dirty="0" smtClean="0">
                <a:solidFill>
                  <a:schemeClr val="bg1"/>
                </a:solidFill>
              </a:rPr>
              <a:t> </a:t>
            </a:r>
            <a:r>
              <a:rPr lang="en-US" sz="6000" dirty="0" err="1" smtClean="0">
                <a:solidFill>
                  <a:schemeClr val="bg1"/>
                </a:solidFill>
              </a:rPr>
              <a:t>đoan</a:t>
            </a:r>
            <a:r>
              <a:rPr lang="en-US" sz="6000" dirty="0" smtClean="0">
                <a:solidFill>
                  <a:schemeClr val="bg1"/>
                </a:solidFill>
              </a:rPr>
              <a:t> </a:t>
            </a:r>
            <a:r>
              <a:rPr lang="en-US" sz="6000" dirty="0" err="1" smtClean="0">
                <a:solidFill>
                  <a:schemeClr val="bg1"/>
                </a:solidFill>
              </a:rPr>
              <a:t>nguyền</a:t>
            </a:r>
            <a:r>
              <a:rPr lang="en-US" sz="6000" dirty="0">
                <a:solidFill>
                  <a:schemeClr val="bg1"/>
                </a:solidFill>
              </a:rPr>
              <a:t> </a:t>
            </a:r>
            <a:r>
              <a:rPr lang="en-US" sz="6000" dirty="0" smtClean="0">
                <a:solidFill>
                  <a:srgbClr val="FFFF00"/>
                </a:solidFill>
              </a:rPr>
              <a:t>…</a:t>
            </a:r>
            <a:endParaRPr lang="vi-VN" sz="6000" b="0" dirty="0">
              <a:solidFill>
                <a:srgbClr val="FFFF00"/>
              </a:solidFill>
              <a:effectLst/>
            </a:endParaRPr>
          </a:p>
        </p:txBody>
      </p:sp>
    </p:spTree>
    <p:extLst>
      <p:ext uri="{BB962C8B-B14F-4D97-AF65-F5344CB8AC3E}">
        <p14:creationId xmlns:p14="http://schemas.microsoft.com/office/powerpoint/2010/main" val="1234143677"/>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lnSpc>
                <a:spcPct val="120000"/>
              </a:lnSpc>
            </a:pPr>
            <a:r>
              <a:rPr lang="en-US" sz="6000" dirty="0" smtClean="0">
                <a:solidFill>
                  <a:srgbClr val="FFFF00"/>
                </a:solidFill>
              </a:rPr>
              <a:t>… </a:t>
            </a:r>
            <a:r>
              <a:rPr lang="en-US" sz="6000" dirty="0" err="1" smtClean="0">
                <a:solidFill>
                  <a:schemeClr val="bg1"/>
                </a:solidFill>
              </a:rPr>
              <a:t>Quyết</a:t>
            </a:r>
            <a:r>
              <a:rPr lang="en-US" sz="6000" dirty="0" smtClean="0">
                <a:solidFill>
                  <a:schemeClr val="bg1"/>
                </a:solidFill>
              </a:rPr>
              <a:t> </a:t>
            </a:r>
            <a:r>
              <a:rPr lang="en-US" sz="6000" dirty="0" err="1" smtClean="0">
                <a:solidFill>
                  <a:schemeClr val="bg1"/>
                </a:solidFill>
              </a:rPr>
              <a:t>tình</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r>
              <a:rPr lang="en-US" sz="6000" dirty="0" err="1" smtClean="0">
                <a:solidFill>
                  <a:schemeClr val="bg1"/>
                </a:solidFill>
              </a:rPr>
              <a:t>tín</a:t>
            </a:r>
            <a:r>
              <a:rPr lang="en-US" sz="6000" dirty="0" smtClean="0">
                <a:solidFill>
                  <a:schemeClr val="bg1"/>
                </a:solidFill>
              </a:rPr>
              <a:t> </a:t>
            </a:r>
            <a:r>
              <a:rPr lang="en-US" sz="6000" dirty="0" err="1" smtClean="0">
                <a:solidFill>
                  <a:schemeClr val="bg1"/>
                </a:solidFill>
              </a:rPr>
              <a:t>lao</a:t>
            </a:r>
            <a:r>
              <a:rPr lang="en-US" sz="6000" dirty="0" smtClean="0">
                <a:solidFill>
                  <a:schemeClr val="bg1"/>
                </a:solidFill>
              </a:rPr>
              <a:t> </a:t>
            </a:r>
            <a:r>
              <a:rPr lang="en-US" sz="6000" dirty="0" err="1" smtClean="0">
                <a:solidFill>
                  <a:schemeClr val="bg1"/>
                </a:solidFill>
              </a:rPr>
              <a:t>khổ</a:t>
            </a:r>
            <a:r>
              <a:rPr lang="en-US" sz="6000" dirty="0" smtClean="0">
                <a:solidFill>
                  <a:schemeClr val="bg1"/>
                </a:solidFill>
              </a:rPr>
              <a:t> </a:t>
            </a:r>
            <a:r>
              <a:rPr lang="en-US" sz="6000" dirty="0" err="1" smtClean="0">
                <a:solidFill>
                  <a:schemeClr val="bg1"/>
                </a:solidFill>
              </a:rPr>
              <a:t>không</a:t>
            </a:r>
            <a:r>
              <a:rPr lang="en-US" sz="6000" dirty="0" smtClean="0">
                <a:solidFill>
                  <a:schemeClr val="bg1"/>
                </a:solidFill>
              </a:rPr>
              <a:t> </a:t>
            </a:r>
            <a:r>
              <a:rPr lang="en-US" sz="6000" dirty="0" err="1" smtClean="0">
                <a:solidFill>
                  <a:schemeClr val="bg1"/>
                </a:solidFill>
              </a:rPr>
              <a:t>hề</a:t>
            </a:r>
            <a:r>
              <a:rPr lang="en-US" sz="6000" dirty="0" smtClean="0">
                <a:solidFill>
                  <a:schemeClr val="bg1"/>
                </a:solidFill>
              </a:rPr>
              <a:t> </a:t>
            </a:r>
            <a:r>
              <a:rPr lang="en-US" sz="6000" dirty="0" err="1" smtClean="0">
                <a:solidFill>
                  <a:schemeClr val="bg1"/>
                </a:solidFill>
              </a:rPr>
              <a:t>dám</a:t>
            </a:r>
            <a:r>
              <a:rPr lang="en-US" sz="6000" dirty="0" smtClean="0">
                <a:solidFill>
                  <a:schemeClr val="bg1"/>
                </a:solidFill>
              </a:rPr>
              <a:t> </a:t>
            </a:r>
            <a:r>
              <a:rPr lang="en-US" sz="6000" dirty="0" err="1" smtClean="0">
                <a:solidFill>
                  <a:schemeClr val="bg1"/>
                </a:solidFill>
              </a:rPr>
              <a:t>phai</a:t>
            </a:r>
            <a:r>
              <a:rPr lang="en-US" sz="6000" dirty="0" smtClean="0">
                <a:solidFill>
                  <a:schemeClr val="bg1"/>
                </a:solidFill>
              </a:rPr>
              <a:t>. </a:t>
            </a:r>
            <a:r>
              <a:rPr lang="en-US" sz="6000" dirty="0" err="1" smtClean="0">
                <a:solidFill>
                  <a:schemeClr val="bg1"/>
                </a:solidFill>
              </a:rPr>
              <a:t>Giữ</a:t>
            </a:r>
            <a:r>
              <a:rPr lang="en-US" sz="6000" dirty="0" smtClean="0">
                <a:solidFill>
                  <a:schemeClr val="bg1"/>
                </a:solidFill>
              </a:rPr>
              <a:t> </a:t>
            </a:r>
            <a:r>
              <a:rPr lang="en-US" sz="6000" dirty="0" err="1" smtClean="0">
                <a:solidFill>
                  <a:schemeClr val="bg1"/>
                </a:solidFill>
              </a:rPr>
              <a:t>tấm</a:t>
            </a:r>
            <a:r>
              <a:rPr lang="en-US" sz="6000" dirty="0" smtClean="0">
                <a:solidFill>
                  <a:schemeClr val="bg1"/>
                </a:solidFill>
              </a:rPr>
              <a:t> </a:t>
            </a:r>
            <a:r>
              <a:rPr lang="en-US" sz="6000" dirty="0" err="1" smtClean="0">
                <a:solidFill>
                  <a:schemeClr val="bg1"/>
                </a:solidFill>
              </a:rPr>
              <a:t>lòng</a:t>
            </a:r>
            <a:r>
              <a:rPr lang="en-US" sz="6000" dirty="0" smtClean="0">
                <a:solidFill>
                  <a:schemeClr val="bg1"/>
                </a:solidFill>
              </a:rPr>
              <a:t> </a:t>
            </a:r>
            <a:r>
              <a:rPr lang="en-US" sz="6000" dirty="0" err="1" smtClean="0">
                <a:solidFill>
                  <a:schemeClr val="bg1"/>
                </a:solidFill>
              </a:rPr>
              <a:t>hiếu</a:t>
            </a:r>
            <a:r>
              <a:rPr lang="en-US" sz="6000" dirty="0" smtClean="0">
                <a:solidFill>
                  <a:schemeClr val="bg1"/>
                </a:solidFill>
              </a:rPr>
              <a:t> </a:t>
            </a:r>
            <a:r>
              <a:rPr lang="en-US" sz="6000" dirty="0" err="1" smtClean="0">
                <a:solidFill>
                  <a:schemeClr val="bg1"/>
                </a:solidFill>
              </a:rPr>
              <a:t>trung</a:t>
            </a:r>
            <a:r>
              <a:rPr lang="en-US" sz="6000" dirty="0" smtClean="0">
                <a:solidFill>
                  <a:schemeClr val="bg1"/>
                </a:solidFill>
              </a:rPr>
              <a:t> </a:t>
            </a:r>
            <a:r>
              <a:rPr lang="en-US" sz="6000" dirty="0" err="1" smtClean="0">
                <a:solidFill>
                  <a:schemeClr val="bg1"/>
                </a:solidFill>
              </a:rPr>
              <a:t>lời</a:t>
            </a:r>
            <a:r>
              <a:rPr lang="en-US" sz="6000" dirty="0" smtClean="0">
                <a:solidFill>
                  <a:schemeClr val="bg1"/>
                </a:solidFill>
              </a:rPr>
              <a:t> </a:t>
            </a:r>
            <a:r>
              <a:rPr lang="en-US" sz="6000" dirty="0" err="1" smtClean="0">
                <a:solidFill>
                  <a:schemeClr val="bg1"/>
                </a:solidFill>
              </a:rPr>
              <a:t>thề</a:t>
            </a:r>
            <a:r>
              <a:rPr lang="en-US" sz="6000" dirty="0" smtClean="0">
                <a:solidFill>
                  <a:schemeClr val="bg1"/>
                </a:solidFill>
              </a:rPr>
              <a:t> </a:t>
            </a:r>
            <a:r>
              <a:rPr lang="en-US" sz="6000" dirty="0" err="1" smtClean="0">
                <a:solidFill>
                  <a:schemeClr val="bg1"/>
                </a:solidFill>
              </a:rPr>
              <a:t>xưa</a:t>
            </a:r>
            <a:r>
              <a:rPr lang="en-US" sz="6000" dirty="0" smtClean="0">
                <a:solidFill>
                  <a:schemeClr val="bg1"/>
                </a:solidFill>
              </a:rPr>
              <a:t> </a:t>
            </a:r>
            <a:r>
              <a:rPr lang="en-US" sz="6000" dirty="0" err="1" smtClean="0">
                <a:solidFill>
                  <a:schemeClr val="bg1"/>
                </a:solidFill>
              </a:rPr>
              <a:t>lẽ</a:t>
            </a:r>
            <a:r>
              <a:rPr lang="en-US" sz="6000" dirty="0" smtClean="0">
                <a:solidFill>
                  <a:schemeClr val="bg1"/>
                </a:solidFill>
              </a:rPr>
              <a:t> </a:t>
            </a:r>
            <a:r>
              <a:rPr lang="en-US" sz="6000" dirty="0" err="1" smtClean="0">
                <a:solidFill>
                  <a:schemeClr val="bg1"/>
                </a:solidFill>
              </a:rPr>
              <a:t>nào</a:t>
            </a:r>
            <a:r>
              <a:rPr lang="en-US" sz="6000" dirty="0" smtClean="0">
                <a:solidFill>
                  <a:schemeClr val="bg1"/>
                </a:solidFill>
              </a:rPr>
              <a:t> </a:t>
            </a:r>
            <a:r>
              <a:rPr lang="en-US" sz="6000" dirty="0" err="1" smtClean="0">
                <a:solidFill>
                  <a:schemeClr val="bg1"/>
                </a:solidFill>
              </a:rPr>
              <a:t>quên</a:t>
            </a:r>
            <a:r>
              <a:rPr lang="en-US" sz="6000" dirty="0" smtClean="0">
                <a:solidFill>
                  <a:schemeClr val="bg1"/>
                </a:solidFill>
              </a:rPr>
              <a:t>.</a:t>
            </a:r>
            <a:endParaRPr lang="vi-VN" sz="6000" b="0" dirty="0">
              <a:solidFill>
                <a:schemeClr val="bg1"/>
              </a:solidFill>
              <a:effectLst/>
            </a:endParaRPr>
          </a:p>
        </p:txBody>
      </p:sp>
    </p:spTree>
    <p:extLst>
      <p:ext uri="{BB962C8B-B14F-4D97-AF65-F5344CB8AC3E}">
        <p14:creationId xmlns:p14="http://schemas.microsoft.com/office/powerpoint/2010/main" val="7364349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5143500"/>
          </a:xfrm>
        </p:spPr>
        <p:txBody>
          <a:bodyPr anchor="ctr">
            <a:noAutofit/>
          </a:bodyPr>
          <a:lstStyle/>
          <a:p>
            <a:pPr algn="just">
              <a:lnSpc>
                <a:spcPct val="120000"/>
              </a:lnSpc>
              <a:spcBef>
                <a:spcPts val="0"/>
              </a:spcBef>
            </a:pPr>
            <a:r>
              <a:rPr lang="en-US" sz="5600" b="0" u="sng" dirty="0" smtClean="0">
                <a:solidFill>
                  <a:srgbClr val="FFFF00"/>
                </a:solidFill>
                <a:effectLst/>
                <a:latin typeface="+mj-lt"/>
              </a:rPr>
              <a:t>Tk1</a:t>
            </a:r>
            <a:r>
              <a:rPr lang="vi-VN" sz="5600" b="0" u="sng" dirty="0">
                <a:solidFill>
                  <a:srgbClr val="FFFF00"/>
                </a:solidFill>
                <a:effectLst/>
                <a:latin typeface="+mj-lt"/>
              </a:rPr>
              <a:t>:</a:t>
            </a:r>
            <a:r>
              <a:rPr lang="vi-VN" sz="5600" b="0" dirty="0">
                <a:solidFill>
                  <a:schemeClr val="bg1"/>
                </a:solidFill>
                <a:effectLst/>
                <a:latin typeface="+mj-lt"/>
              </a:rPr>
              <a:t> </a:t>
            </a:r>
            <a:r>
              <a:rPr lang="vi-VN" sz="5600" dirty="0">
                <a:solidFill>
                  <a:schemeClr val="bg1"/>
                </a:solidFill>
                <a:latin typeface="+mj-lt"/>
              </a:rPr>
              <a:t>Hân hoan khi lao tù mừng rỡ lúc gươm vung. Nguyện theo Chúa đến cùng dù thịt tan xương </a:t>
            </a:r>
            <a:r>
              <a:rPr lang="vi-VN" sz="5600" dirty="0" smtClean="0">
                <a:solidFill>
                  <a:schemeClr val="bg1"/>
                </a:solidFill>
                <a:latin typeface="+mj-lt"/>
              </a:rPr>
              <a:t>nát</a:t>
            </a:r>
            <a:r>
              <a:rPr lang="en-US" sz="5600" dirty="0">
                <a:solidFill>
                  <a:srgbClr val="FFFF00"/>
                </a:solidFill>
              </a:rPr>
              <a:t> </a:t>
            </a:r>
            <a:r>
              <a:rPr lang="en-US" sz="5600" dirty="0" smtClean="0">
                <a:solidFill>
                  <a:srgbClr val="FFFF00"/>
                </a:solidFill>
              </a:rPr>
              <a:t>…</a:t>
            </a:r>
            <a:r>
              <a:rPr lang="vi-VN" sz="5600" dirty="0" smtClean="0">
                <a:solidFill>
                  <a:schemeClr val="bg1"/>
                </a:solidFill>
                <a:latin typeface="+mj-lt"/>
              </a:rPr>
              <a:t> </a:t>
            </a:r>
            <a:endParaRPr lang="vi-VN" sz="5600" dirty="0">
              <a:solidFill>
                <a:schemeClr val="bg1"/>
              </a:solidFill>
              <a:latin typeface="+mj-lt"/>
            </a:endParaRPr>
          </a:p>
        </p:txBody>
      </p:sp>
    </p:spTree>
    <p:extLst>
      <p:ext uri="{BB962C8B-B14F-4D97-AF65-F5344CB8AC3E}">
        <p14:creationId xmlns:p14="http://schemas.microsoft.com/office/powerpoint/2010/main" val="939618937"/>
      </p:ext>
    </p:extLst>
  </p:cSld>
  <p:clrMapOvr>
    <a:masterClrMapping/>
  </p:clrMapOv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9105561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1384</TotalTime>
  <Words>1895</Words>
  <Application>Microsoft Office PowerPoint</Application>
  <PresentationFormat>On-screen Show (16:9)</PresentationFormat>
  <Paragraphs>105</Paragraphs>
  <Slides>90</Slides>
  <Notes>6</Notes>
  <HiddenSlides>0</HiddenSlides>
  <MMClips>0</MMClips>
  <ScaleCrop>false</ScaleCrop>
  <HeadingPairs>
    <vt:vector size="6" baseType="variant">
      <vt:variant>
        <vt:lpstr>Fonts Used</vt:lpstr>
      </vt:variant>
      <vt:variant>
        <vt:i4>4</vt:i4>
      </vt:variant>
      <vt:variant>
        <vt:lpstr>Theme</vt:lpstr>
      </vt:variant>
      <vt:variant>
        <vt:i4>13</vt:i4>
      </vt:variant>
      <vt:variant>
        <vt:lpstr>Slide Titles</vt:lpstr>
      </vt:variant>
      <vt:variant>
        <vt:i4>90</vt:i4>
      </vt:variant>
    </vt:vector>
  </HeadingPairs>
  <TitlesOfParts>
    <vt:vector size="107" baseType="lpstr">
      <vt:lpstr>Arial</vt:lpstr>
      <vt:lpstr>Calibri</vt:lpstr>
      <vt:lpstr>Times New Roman</vt:lpstr>
      <vt:lpstr>UTM American Sans</vt:lpstr>
      <vt:lpstr>Office Theme</vt:lpstr>
      <vt:lpstr>12_Office Theme</vt:lpstr>
      <vt:lpstr>36_Default Design</vt:lpstr>
      <vt:lpstr>10_Office Theme</vt:lpstr>
      <vt:lpstr>37_Default Design</vt:lpstr>
      <vt:lpstr>7_Office Theme</vt:lpstr>
      <vt:lpstr>8_Office Theme</vt:lpstr>
      <vt:lpstr>1_Office Theme</vt:lpstr>
      <vt:lpstr>2_Office Theme</vt:lpstr>
      <vt:lpstr>11_Office Theme</vt:lpstr>
      <vt:lpstr>13_Office Theme</vt:lpstr>
      <vt:lpstr>5_Office Theme</vt:lpstr>
      <vt:lpstr>19_Office Theme</vt:lpstr>
      <vt:lpstr>PowerPoint Presentation</vt:lpstr>
      <vt:lpstr>TẬP HÁT CỘNG ĐOÀN</vt:lpstr>
      <vt:lpstr>Đk: Ai nghẹn ngào ra đi gieo giống, mùa gặt mai sau khấp khởi mừng.</vt:lpstr>
      <vt:lpstr>Phúc cho ai chịu bách hại vì chính đạo, vì Nước Trời là của họ.</vt:lpstr>
      <vt:lpstr>PowerPoint Presentation</vt:lpstr>
      <vt:lpstr>Ca Nhập Lễ Anh Hùng Việt Nam Kim Long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Thánh Vịnh 125 Chúa Nhật XXXIII Thường Niên Năm A Các Thánh Tử Đạo Việt Nam Lm. Kim Long 04 Câu</vt:lpstr>
      <vt:lpstr>Đk: Ai nghẹn ngào ra đi gieo giống, mùa gặt mai sau khấp khởi mừng.</vt:lpstr>
      <vt:lpstr>Tk1: Từ Si-on khi được Chúa dẫn về, ta ngỡ ngàng tựa trong giấc mơ. Tiếng cười rộn rã đôi môi, lời hoan ca vang rền cửa miệng.</vt:lpstr>
      <vt:lpstr>Đk: Ai nghẹn ngào ra đi gieo giống, mùa gặt mai sau khấp khởi mừng.</vt:lpstr>
      <vt:lpstr>Tk2: Này chư dân to nhỏ với nhau rằng: Ôi Chúa làm việc bao lớn lao. Chúa làm việc lớn lao thay, và ta nay vui mừng đẫy tràn.</vt:lpstr>
      <vt:lpstr>Đk: Ai nghẹn ngào ra đi gieo giống, mùa gặt mai sau khấp khởi mừng.</vt:lpstr>
      <vt:lpstr>Tk3: Nguyện anh em lao tù Chúa đưa về, như suối cạn miền Nam đón mưa. Lúc này buồn bã đi gieo, mùa mai đây vui mừng hái gặt.</vt:lpstr>
      <vt:lpstr>Đk: Ai nghẹn ngào ra đi gieo giống, mùa gặt mai sau khấp khởi mừng.</vt:lpstr>
      <vt:lpstr>Tk4: Họ ra đi, đi mà đẫm châu lệ, gieo vãi từng hạt ươm giống đây. Lúc về, về sẽ reo vui, và trên vai mang nặng lúa vàng.</vt:lpstr>
      <vt:lpstr>Đk: Ai nghẹn ngào ra đi gieo giống, mùa gặt mai sau khấp khởi mừng.</vt:lpstr>
      <vt:lpstr>PowerPoint Presentation</vt:lpstr>
      <vt:lpstr>Phúc cho ai chịu bách hại vì chính đạo, vì Nước Trời là của họ.</vt:lpstr>
      <vt:lpstr>PowerPoint Presentation</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PowerPoint Presentation</vt:lpstr>
      <vt:lpstr>Đk: Xin dâng lên Chúa Trời này bánh thơm ly rượu nồng (bánh thơm ly rượu nồng) …</vt:lpstr>
      <vt:lpstr> … Là hoa màu ruộng đất hương thơm của nương đồng xin tiến dâng lên Ngài cùng với bao tâm tình tâm tình buồn vui.</vt:lpstr>
      <vt:lpstr>Tk1: Ngày ngày khổ công trên nương trên rẫy. Ngày ngày ngược xuôi trong mưa trong nắng  …</vt:lpstr>
      <vt:lpstr>… Xin tiến dâng lên Ngài từng giọt mồ hôi từng giọt lệ rơi còn ngấn trên môi cười. Từng ước mơ trong đời nay con vun trồng chờ ngày sẽ trổ bông.</vt:lpstr>
      <vt:lpstr>Đk: Xin dâng lên Chúa Trời này bánh thơm ly rượu nồng (bánh thơm ly rượu nồng) …</vt:lpstr>
      <vt:lpstr> … Là hoa màu ruộng đất hương thơm của nương đồng xin tiến dâng lên Ngài cùng với bao tâm tình tâm tình buồn vui.</vt:lpstr>
      <vt:lpstr>Tk2: Trọn cuộc đời con như hoa trông nắng. Đường dài nhân gian mong ơn soi dẫn …</vt:lpstr>
      <vt:lpstr>… Xin tiến dâng lên Ngài nguyện Ngài dủ thương tình Ngài dìu đưa từng bước con trong đời. Để cánh hoa mọn hèn luôn luôn tươi hồng đẹp màu nắng trời xuân.</vt:lpstr>
      <vt:lpstr>Đk: Xin dâng lên Chúa Trời này bánh thơm ly rượu nồng (bánh thơm ly rượu nồng) …</vt:lpstr>
      <vt:lpstr> … Là hoa màu ruộng đất hương thơm của nương đồng xin tiến dâng lên Ngài cùng với bao tâm tình tâm tình buồn vui.</vt:lpstr>
      <vt:lpstr>PowerPoint Presentation</vt:lpstr>
      <vt:lpstr>PowerPoint Presentation</vt:lpstr>
      <vt:lpstr>PowerPoint Presentation</vt:lpstr>
      <vt:lpstr>Ca Nguyện Hiệp Lễ Ngài Vẫn Ở Bên Con Trầm Hương</vt:lpstr>
      <vt:lpstr>Tk1: Bước trong cuộc đời những dấu chân trên triền cát vắng. Ngài vẫn ở bên con, song song với những dấu chân …</vt:lpstr>
      <vt:lpstr>… Tiếng reo vui trong lòng vỡ tan nên lời cảm mến. Giòng đời dẫu nổi trôi nhưng với Chúa con không lo gì.</vt:lpstr>
      <vt:lpstr>Đk: Ngài ở bên con từng giây phút bước trong cuộc đời. Dù con không thấy, nhưng con tin Chúa vẫn ngay bên …</vt:lpstr>
      <vt:lpstr>… Giòng đời nhiều lúc con như thấy thiếu vắng bóng Ngài. Để mãi đi tìm dấu chân Ngài ẵm con trên vai.</vt:lpstr>
      <vt:lpstr>Tk2: Chứng nhân Tin Mừng Chúa muốn con đi vào cuộc sống. Nhìn cánh đồng mênh mông, băn khoăn với những lắng lo …</vt:lpstr>
      <vt:lpstr>… Trái tim con rung động trước muôn ân tình của Chúa. Vì Ngài chính là Sao Mai chiếu sáng trong con hy vọng.</vt:lpstr>
      <vt:lpstr>Đk: Ngài ở bên con từng giây phút bước trong cuộc đời. Dù con không thấy, nhưng con tin Chúa vẫn ngay bên …</vt:lpstr>
      <vt:lpstr>… Giòng đời nhiều lúc con như thấy thiếu vắng bóng Ngài. Để mãi đi tìm dấu chân Ngài ẵm con trên vai.</vt:lpstr>
      <vt:lpstr>Tk3: Muối men cho đời Chúa muốn con nên người Mục Tử. Từng lớp người bơ vơ, như chiên vắng bóng Chúa Chiên …</vt:lpstr>
      <vt:lpstr>… Khắc ghi trong tâm hồn: chính con đã được thánh hiến. Và cùng với Ngài ra khơi dẫu bóng đêm đang phủ mờ.</vt:lpstr>
      <vt:lpstr>Đk: Ngài ở bên con từng giây phút bước trong cuộc đời. Dù con không thấy, nhưng con tin Chúa vẫn ngay bên …</vt:lpstr>
      <vt:lpstr>… Giòng đời nhiều lúc con như thấy thiếu vắng bóng Ngài. Để mãi đi tìm dấu chân Ngài ẵm con trên vai.</vt:lpstr>
      <vt:lpstr>PowerPoint Presentation</vt:lpstr>
      <vt:lpstr>PowerPoint Presentation</vt:lpstr>
      <vt:lpstr>Ca Kết Lễ Lòng Trung Nghĩa Nguyễn Bang Thanh</vt:lpstr>
      <vt:lpstr>Tk: Hồi chiêng dứt tiếng đầu rơi chốn pháp trường, hồn thiêng lâng lâng về Thiên quốc xa vời …</vt:lpstr>
      <vt:lpstr>… Từ nay thôi những ngày tân khổ u buồn, về quê phúc vinh hưởng Nhan Chúa muôn đời.</vt:lpstr>
      <vt:lpstr>Đk: Muôn ngàn đau đớn nay đã theo ngày tháng trôi. Hy sinh vì lòng tin son sắt giữ câu đoan nguyền …</vt:lpstr>
      <vt:lpstr>… Quyết tình trung tín lao khổ không hề dám phai. Giữ tấm lòng hiếu trung lời thề xưa lẽ nào quên.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 Nhập Lễ Từ Hừng Sáng Lm. Kim Long</dc:title>
  <dc:creator>Hung Nam</dc:creator>
  <cp:lastModifiedBy>DELL</cp:lastModifiedBy>
  <cp:revision>170</cp:revision>
  <dcterms:created xsi:type="dcterms:W3CDTF">2023-05-21T07:25:42Z</dcterms:created>
  <dcterms:modified xsi:type="dcterms:W3CDTF">2024-11-13T04:27:07Z</dcterms:modified>
</cp:coreProperties>
</file>