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844" r:id="rId5"/>
    <p:sldMasterId id="2147483916" r:id="rId6"/>
    <p:sldMasterId id="2147483928" r:id="rId7"/>
    <p:sldMasterId id="2147483940" r:id="rId8"/>
    <p:sldMasterId id="2147483948" r:id="rId9"/>
    <p:sldMasterId id="2147483960" r:id="rId10"/>
    <p:sldMasterId id="2147484116" r:id="rId11"/>
    <p:sldMasterId id="2147484128" r:id="rId12"/>
    <p:sldMasterId id="2147484140" r:id="rId13"/>
    <p:sldMasterId id="2147484152" r:id="rId14"/>
    <p:sldMasterId id="2147484320" r:id="rId15"/>
  </p:sldMasterIdLst>
  <p:notesMasterIdLst>
    <p:notesMasterId r:id="rId92"/>
  </p:notesMasterIdLst>
  <p:sldIdLst>
    <p:sldId id="9923" r:id="rId16"/>
    <p:sldId id="9877" r:id="rId17"/>
    <p:sldId id="9934" r:id="rId18"/>
    <p:sldId id="9935" r:id="rId19"/>
    <p:sldId id="9936" r:id="rId20"/>
    <p:sldId id="9924" r:id="rId21"/>
    <p:sldId id="2146" r:id="rId22"/>
    <p:sldId id="9520" r:id="rId23"/>
    <p:sldId id="9975" r:id="rId24"/>
    <p:sldId id="9976" r:id="rId25"/>
    <p:sldId id="9925" r:id="rId26"/>
    <p:sldId id="9846" r:id="rId27"/>
    <p:sldId id="9847" r:id="rId28"/>
    <p:sldId id="9848" r:id="rId29"/>
    <p:sldId id="9849" r:id="rId30"/>
    <p:sldId id="9850" r:id="rId31"/>
    <p:sldId id="9851" r:id="rId32"/>
    <p:sldId id="9852" r:id="rId33"/>
    <p:sldId id="9853" r:id="rId34"/>
    <p:sldId id="9926" r:id="rId35"/>
    <p:sldId id="9883" r:id="rId36"/>
    <p:sldId id="9835" r:id="rId37"/>
    <p:sldId id="9977" r:id="rId38"/>
    <p:sldId id="9864" r:id="rId39"/>
    <p:sldId id="9997" r:id="rId40"/>
    <p:sldId id="9866" r:id="rId41"/>
    <p:sldId id="9998" r:id="rId42"/>
    <p:sldId id="9868" r:id="rId43"/>
    <p:sldId id="9999" r:id="rId44"/>
    <p:sldId id="9927" r:id="rId45"/>
    <p:sldId id="9937" r:id="rId46"/>
    <p:sldId id="9938" r:id="rId47"/>
    <p:sldId id="9979" r:id="rId48"/>
    <p:sldId id="9980" r:id="rId49"/>
    <p:sldId id="9981" r:id="rId50"/>
    <p:sldId id="9978"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02" r:id="rId68"/>
    <p:sldId id="9982" r:id="rId69"/>
    <p:sldId id="9983" r:id="rId70"/>
    <p:sldId id="9984" r:id="rId71"/>
    <p:sldId id="9985" r:id="rId72"/>
    <p:sldId id="9986" r:id="rId73"/>
    <p:sldId id="9987" r:id="rId74"/>
    <p:sldId id="9669" r:id="rId75"/>
    <p:sldId id="9901" r:id="rId76"/>
    <p:sldId id="9384" r:id="rId77"/>
    <p:sldId id="2344" r:id="rId78"/>
    <p:sldId id="9988" r:id="rId79"/>
    <p:sldId id="9994" r:id="rId80"/>
    <p:sldId id="9989" r:id="rId81"/>
    <p:sldId id="9995" r:id="rId82"/>
    <p:sldId id="9990" r:id="rId83"/>
    <p:sldId id="9996" r:id="rId84"/>
    <p:sldId id="9900" r:id="rId85"/>
    <p:sldId id="9514" r:id="rId86"/>
    <p:sldId id="9828" r:id="rId87"/>
    <p:sldId id="9992" r:id="rId88"/>
    <p:sldId id="9991" r:id="rId89"/>
    <p:sldId id="9993" r:id="rId90"/>
    <p:sldId id="9967"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theme" Target="theme/theme1.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44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Xin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Ngôi</a:t>
            </a:r>
            <a:r>
              <a:rPr lang="en-US" sz="4400" b="1" dirty="0" smtClean="0">
                <a:solidFill>
                  <a:schemeClr val="bg1"/>
                </a:solidFill>
                <a:effectLst>
                  <a:outerShdw blurRad="38100" dist="38100" dir="2700000" algn="tl">
                    <a:srgbClr val="000000">
                      <a:alpha val="43137"/>
                    </a:srgbClr>
                  </a:outerShdw>
                </a:effectLst>
                <a:latin typeface="+mj-lt"/>
              </a:rPr>
              <a:t> Ba </a:t>
            </a:r>
            <a:r>
              <a:rPr lang="en-US" sz="4400" b="1" dirty="0" err="1" smtClean="0">
                <a:solidFill>
                  <a:schemeClr val="bg1"/>
                </a:solidFill>
                <a:effectLst>
                  <a:outerShdw blurRad="38100" dist="38100" dir="2700000" algn="tl">
                    <a:srgbClr val="000000">
                      <a:alpha val="43137"/>
                    </a:srgbClr>
                  </a:outerShdw>
                </a:effectLst>
                <a:latin typeface="+mj-lt"/>
              </a:rPr>
              <a:t>Thiên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Chúa</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ngự</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xuống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trên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ban </a:t>
            </a:r>
            <a:r>
              <a:rPr lang="en-US" sz="4400" b="1" dirty="0" err="1" smtClean="0">
                <a:solidFill>
                  <a:schemeClr val="bg1"/>
                </a:solidFill>
                <a:effectLst>
                  <a:outerShdw blurRad="38100" dist="38100" dir="2700000" algn="tl">
                    <a:srgbClr val="000000">
                      <a:alpha val="43137"/>
                    </a:srgbClr>
                  </a:outerShdw>
                </a:effectLst>
                <a:latin typeface="+mj-lt"/>
              </a:rPr>
              <a:t>hồng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ân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chan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chứa</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thầm</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nhuần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hồn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xác</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a:t>
            </a:r>
            <a:r>
              <a:rPr lang="en-US" sz="4400" b="1" dirty="0" err="1" smtClean="0">
                <a:solidFill>
                  <a:schemeClr val="bg1"/>
                </a:solidFill>
                <a:effectLst>
                  <a:outerShdw blurRad="38100" dist="38100" dir="2700000" algn="tl">
                    <a:srgbClr val="000000">
                      <a:alpha val="43137"/>
                    </a:srgbClr>
                  </a:outerShdw>
                </a:effectLst>
                <a:latin typeface="+mj-lt"/>
              </a:rPr>
              <a:t>Biến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a:t>
            </a:r>
            <a:r>
              <a:rPr lang="en-US" sz="4400" b="1" dirty="0" err="1" smtClean="0">
                <a:solidFill>
                  <a:schemeClr val="bg1"/>
                </a:solidFill>
                <a:effectLst>
                  <a:outerShdw blurRad="38100" dist="38100" dir="2700000" algn="tl">
                    <a:srgbClr val="000000">
                      <a:alpha val="43137"/>
                    </a:srgbClr>
                  </a:outerShdw>
                </a:effectLst>
                <a:latin typeface="+mj-lt"/>
              </a:rPr>
              <a:t>thành</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những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chiến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sĩ</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theo</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Chúa</a:t>
            </a:r>
            <a:r>
              <a:rPr lang="en-US" sz="4400" b="1" dirty="0" smtClean="0">
                <a:solidFill>
                  <a:schemeClr val="bg1"/>
                </a:solidFill>
                <a:effectLst>
                  <a:outerShdw blurRad="38100" dist="38100" dir="2700000" algn="tl">
                    <a:srgbClr val="000000">
                      <a:alpha val="43137"/>
                    </a:srgbClr>
                  </a:outerShdw>
                </a:effectLst>
                <a:latin typeface="+mj-lt"/>
              </a:rPr>
              <a:t> Ki-</a:t>
            </a:r>
            <a:r>
              <a:rPr lang="en-US" sz="4400" b="1" dirty="0" err="1" smtClean="0">
                <a:solidFill>
                  <a:schemeClr val="bg1"/>
                </a:solidFill>
                <a:effectLst>
                  <a:outerShdw blurRad="38100" dist="38100" dir="2700000" algn="tl">
                    <a:srgbClr val="000000">
                      <a:alpha val="43137"/>
                    </a:srgbClr>
                  </a:outerShdw>
                </a:effectLst>
                <a:latin typeface="+mj-lt"/>
              </a:rPr>
              <a:t>tô</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thành</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nhân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chứng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Nước</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Trời</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cho</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muôn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người</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trong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khắp</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nơi</a:t>
            </a:r>
            <a:r>
              <a:rPr lang="en-US" sz="4400" b="1" dirty="0" smtClean="0">
                <a:solidFill>
                  <a:schemeClr val="bg1"/>
                </a:solidFill>
                <a:effectLst>
                  <a:outerShdw blurRad="38100" dist="38100" dir="2700000" algn="tl">
                    <a:srgbClr val="000000">
                      <a:alpha val="43137"/>
                    </a:srgbClr>
                  </a:outerShdw>
                </a:effectLst>
                <a:latin typeface="+mj-lt"/>
              </a:rPr>
              <a:t>.</a:t>
            </a:r>
            <a:endParaRPr lang="vi-VN"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126622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FFFF00"/>
                </a:solidFill>
                <a:latin typeface="+mj-lt"/>
                <a:cs typeface="Times New Roman" panose="02020603050405020304" pitchFamily="18" charset="0"/>
              </a:rPr>
              <a:t>Chủ tế: </a:t>
            </a:r>
            <a:r>
              <a:rPr lang="vi-VN" sz="5400" b="1" i="1">
                <a:solidFill>
                  <a:srgbClr val="FFFF00"/>
                </a:solidFill>
                <a:latin typeface="+mj-lt"/>
                <a:cs typeface="Times New Roman" panose="02020603050405020304" pitchFamily="18" charset="0"/>
              </a:rPr>
              <a:t>Vinh danh Thiên Chúa trên các tầng trời. </a:t>
            </a:r>
            <a:r>
              <a:rPr lang="vi-VN" sz="5400" b="1">
                <a:solidFill>
                  <a:srgbClr val="FFFF00"/>
                </a:solidFill>
                <a:latin typeface="+mj-lt"/>
                <a:cs typeface="Times New Roman" panose="02020603050405020304" pitchFamily="18" charset="0"/>
              </a:rPr>
              <a:t>Và bình an </a:t>
            </a:r>
            <a:r>
              <a:rPr lang="vi-VN" sz="5400" b="1">
                <a:solidFill>
                  <a:schemeClr val="bg1"/>
                </a:solidFill>
                <a:latin typeface="+mj-lt"/>
                <a:cs typeface="Times New Roman" panose="02020603050405020304" pitchFamily="18" charset="0"/>
              </a:rPr>
              <a:t>dưới thế, bình an dưới thế cho người thiện tâm. </a:t>
            </a:r>
            <a:endParaRPr lang="vi-VN" sz="72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chemeClr val="bg1"/>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chemeClr val="bg1"/>
                </a:solidFill>
                <a:effectLst>
                  <a:outerShdw blurRad="38100" dist="38100" dir="2700000" algn="tl">
                    <a:srgbClr val="000000">
                      <a:alpha val="43137"/>
                    </a:srgbClr>
                  </a:outerShdw>
                </a:effectLst>
                <a:latin typeface="+mj-lt"/>
              </a:rPr>
              <a:t/>
            </a:r>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chemeClr val="bg1"/>
                </a:solidFill>
                <a:latin typeface="+mj-lt"/>
                <a:cs typeface="Times New Roman" panose="02020603050405020304" pitchFamily="18" charset="0"/>
              </a:rPr>
              <a:t>Vì lạy </a:t>
            </a:r>
            <a:r>
              <a:rPr lang="en-US" sz="4400" b="1">
                <a:solidFill>
                  <a:srgbClr val="FFFF00"/>
                </a:solidFill>
                <a:latin typeface="+mj-lt"/>
                <a:cs typeface="Times New Roman" panose="02020603050405020304" pitchFamily="18" charset="0"/>
              </a:rPr>
              <a:t>Chúa Giê-su Ki-tô, </a:t>
            </a:r>
            <a:r>
              <a:rPr lang="en-US" sz="4400" b="1">
                <a:solidFill>
                  <a:schemeClr val="bg1"/>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FFFF00"/>
                </a:solidFill>
                <a:latin typeface="+mj-lt"/>
                <a:cs typeface="Times New Roman" panose="02020603050405020304" pitchFamily="18" charset="0"/>
              </a:rPr>
              <a:t>A-men. A-men. </a:t>
            </a:r>
            <a:endParaRPr lang="vi-VN" sz="4400" b="1" u="sng">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a:solidFill>
                  <a:srgbClr val="FFFF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152400" y="209550"/>
            <a:ext cx="7362913" cy="1569660"/>
          </a:xfrm>
          <a:prstGeom prst="rect">
            <a:avLst/>
          </a:prstGeom>
          <a:noFill/>
        </p:spPr>
        <p:txBody>
          <a:bodyPr wrap="non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dirty="0">
                <a:solidFill>
                  <a:srgbClr val="FFFF00"/>
                </a:solidFill>
              </a:rPr>
              <a:t>Ai nấy đều được đầy tràn ơn Thánh </a:t>
            </a:r>
            <a:r>
              <a:rPr lang="vi-VN" sz="3200" dirty="0" smtClean="0">
                <a:solidFill>
                  <a:srgbClr val="FFFF00"/>
                </a:solidFill>
              </a:rPr>
              <a:t>Thần,</a:t>
            </a:r>
            <a:endParaRPr lang="en-US" sz="3200" dirty="0" smtClean="0">
              <a:solidFill>
                <a:srgbClr val="FFFF00"/>
              </a:solidFill>
            </a:endParaRPr>
          </a:p>
          <a:p>
            <a:r>
              <a:rPr lang="vi-VN" sz="3200" dirty="0" smtClean="0">
                <a:solidFill>
                  <a:srgbClr val="FFFF00"/>
                </a:solidFill>
              </a:rPr>
              <a:t>họ </a:t>
            </a:r>
            <a:r>
              <a:rPr lang="vi-VN" sz="3200" dirty="0">
                <a:solidFill>
                  <a:srgbClr val="FFFF00"/>
                </a:solidFill>
              </a:rPr>
              <a:t>bắt đầu nói các thứ tiếng.</a:t>
            </a:r>
            <a:endParaRPr lang="en-US" sz="3200" dirty="0">
              <a:solidFill>
                <a:srgbClr val="FFFF00"/>
              </a:solidFill>
            </a:endParaRP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nchor="ctr" anchorCtr="0"/>
          <a:lstStyle/>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Nhật</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r>
            <a:br>
              <a:rPr lang="en-US" sz="4800" b="1" dirty="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72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1" dirty="0">
                <a:solidFill>
                  <a:schemeClr val="bg1"/>
                </a:solidFill>
                <a:latin typeface="+mn-lt"/>
              </a:rPr>
              <a:t>Xin sai Thánh Thần Chúa đến để Người đổi mới mặt đất này.</a:t>
            </a:r>
            <a:endParaRPr lang="en-US"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1575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4000"/>
              </a:lnSpc>
            </a:pPr>
            <a:r>
              <a:rPr lang="en-US" sz="5000" b="1" u="sng" dirty="0">
                <a:solidFill>
                  <a:srgbClr val="FFFF00"/>
                </a:solidFill>
                <a:effectLst>
                  <a:outerShdw blurRad="38100" dist="38100" dir="2700000" algn="tl">
                    <a:srgbClr val="000000">
                      <a:alpha val="43137"/>
                    </a:srgbClr>
                  </a:outerShdw>
                </a:effectLst>
                <a:cs typeface="Times New Roman" pitchFamily="18" charset="0"/>
              </a:rPr>
              <a:t>Tk1:</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72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1" dirty="0">
                <a:solidFill>
                  <a:schemeClr val="bg1"/>
                </a:solidFill>
                <a:latin typeface="+mn-lt"/>
              </a:rPr>
              <a:t>Xin sai Thánh Thần Chúa đến để Người đổi mới mặt đất này.</a:t>
            </a:r>
            <a:endParaRPr lang="en-US"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463410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4000"/>
              </a:lnSpc>
            </a:pPr>
            <a:r>
              <a:rPr lang="en-US" sz="50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000" b="1" dirty="0">
                <a:solidFill>
                  <a:schemeClr val="bg1"/>
                </a:solidFill>
                <a:latin typeface="+mn-lt"/>
              </a:rPr>
              <a:t>Vừa khi Chúa rút lại khí thiêng, là thân chúng trở lui bụi cát vì tắt </a:t>
            </a:r>
            <a:r>
              <a:rPr lang="en-US" sz="5000" b="1" dirty="0" err="1" smtClean="0">
                <a:solidFill>
                  <a:schemeClr val="bg1"/>
                </a:solidFill>
                <a:latin typeface="+mn-lt"/>
              </a:rPr>
              <a:t>hơi</a:t>
            </a:r>
            <a:r>
              <a:rPr lang="en-US" sz="5000" b="1" dirty="0" smtClean="0">
                <a:solidFill>
                  <a:schemeClr val="bg1"/>
                </a:solidFill>
                <a:latin typeface="+mn-lt"/>
              </a:rPr>
              <a:t> </a:t>
            </a:r>
            <a:r>
              <a:rPr lang="en-US" sz="5000" b="1" dirty="0" err="1" smtClean="0">
                <a:solidFill>
                  <a:schemeClr val="bg1"/>
                </a:solidFill>
                <a:latin typeface="+mn-lt"/>
              </a:rPr>
              <a:t>thở</a:t>
            </a:r>
            <a:r>
              <a:rPr lang="en-US" sz="5000" b="1" dirty="0" smtClean="0">
                <a:solidFill>
                  <a:schemeClr val="bg1"/>
                </a:solidFill>
                <a:latin typeface="+mn-lt"/>
              </a:rPr>
              <a:t> </a:t>
            </a:r>
            <a:r>
              <a:rPr lang="vi-VN" sz="5000" b="1" dirty="0" smtClean="0">
                <a:solidFill>
                  <a:schemeClr val="bg1"/>
                </a:solidFill>
                <a:latin typeface="+mn-lt"/>
              </a:rPr>
              <a:t>rồi</a:t>
            </a:r>
            <a:r>
              <a:rPr lang="vi-VN" sz="5000" b="1" dirty="0">
                <a:solidFill>
                  <a:schemeClr val="bg1"/>
                </a:solidFill>
                <a:latin typeface="+mn-lt"/>
              </a:rPr>
              <a:t>. Muốn tạo lại Ngài ban sinh khí vào, bởi Ngài đổi mới bộ mặt của trần gian.</a:t>
            </a:r>
            <a:endParaRPr lang="en-US" sz="5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72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1" dirty="0">
                <a:solidFill>
                  <a:schemeClr val="bg1"/>
                </a:solidFill>
                <a:latin typeface="+mn-lt"/>
              </a:rPr>
              <a:t>Xin sai Thánh Thần Chúa đến để Người đổi mới mặt đất này.</a:t>
            </a:r>
            <a:endParaRPr lang="en-US"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32027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en-US" sz="5000" b="1" u="sng" dirty="0">
                <a:solidFill>
                  <a:srgbClr val="FFFF00"/>
                </a:solidFill>
                <a:effectLst>
                  <a:outerShdw blurRad="38100" dist="38100" dir="2700000" algn="tl">
                    <a:srgbClr val="000000">
                      <a:alpha val="43137"/>
                    </a:srgbClr>
                  </a:outerShdw>
                </a:effectLst>
                <a:cs typeface="Times New Roman" pitchFamily="18" charset="0"/>
              </a:rPr>
              <a:t>Tk3:</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b="1" dirty="0">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72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1" dirty="0">
                <a:solidFill>
                  <a:schemeClr val="bg1"/>
                </a:solidFill>
                <a:latin typeface="+mn-lt"/>
              </a:rPr>
              <a:t>Xin sai Thánh Thần Chúa đến để Người đổi mới mặt đất này.</a:t>
            </a:r>
            <a:endParaRPr lang="en-US"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04727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30000"/>
              </a:lnSpc>
            </a:pPr>
            <a:r>
              <a:rPr lang="en-US" sz="7200" b="1" u="sng" dirty="0" err="1">
                <a:solidFill>
                  <a:srgbClr val="FFFF00"/>
                </a:solidFill>
                <a:effectLst>
                  <a:outerShdw blurRad="38100" dist="38100" dir="2700000" algn="tl">
                    <a:srgbClr val="000000">
                      <a:alpha val="43137"/>
                    </a:srgbClr>
                  </a:outerShdw>
                </a:effectLst>
                <a:latin typeface="+mn-lt"/>
                <a:cs typeface="Times New Roman" pitchFamily="18" charset="0"/>
              </a:rPr>
              <a:t>Đk</a:t>
            </a:r>
            <a:r>
              <a:rPr lang="en-US" sz="72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72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7200" b="1" dirty="0">
                <a:solidFill>
                  <a:schemeClr val="bg1"/>
                </a:solidFill>
                <a:latin typeface="+mn-lt"/>
              </a:rPr>
              <a:t>Xin sai Thánh Thần Chúa đến để Người đổi mới mặt đất này.</a:t>
            </a:r>
            <a:endParaRPr lang="en-US" sz="72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1384995"/>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Chúng ta đều đã chịu phép rửa trong cùng một Thần </a:t>
            </a:r>
            <a:r>
              <a:rPr lang="vi-VN" sz="2800" dirty="0" smtClean="0">
                <a:solidFill>
                  <a:srgbClr val="FFFF00"/>
                </a:solidFill>
              </a:rPr>
              <a:t>Khí</a:t>
            </a:r>
            <a:endParaRPr lang="en-US" sz="2800" dirty="0" smtClean="0">
              <a:solidFill>
                <a:srgbClr val="FFFF00"/>
              </a:solidFill>
            </a:endParaRPr>
          </a:p>
          <a:p>
            <a:r>
              <a:rPr lang="vi-VN" sz="2800" dirty="0" smtClean="0">
                <a:solidFill>
                  <a:srgbClr val="FFFF00"/>
                </a:solidFill>
              </a:rPr>
              <a:t>để </a:t>
            </a:r>
            <a:r>
              <a:rPr lang="vi-VN" sz="2800" dirty="0">
                <a:solidFill>
                  <a:srgbClr val="FFFF00"/>
                </a:solidFill>
              </a:rPr>
              <a:t>trở nên một thân thể.</a:t>
            </a:r>
            <a:endParaRPr lang="en-US" sz="2800" dirty="0">
              <a:solidFill>
                <a:srgbClr val="FFFF00"/>
              </a:solidFill>
            </a:endParaRP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
            <a:ext cx="9144000" cy="5160962"/>
          </a:xfrm>
        </p:spPr>
        <p:txBody>
          <a:bodyPr anchor="ctr" anchorCtr="0"/>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Thái</a:t>
            </a:r>
            <a:r>
              <a:rPr lang="en-US" sz="4800" b="1" i="1" dirty="0" smtClean="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smtClean="0">
                <a:solidFill>
                  <a:schemeClr val="bg1"/>
                </a:solidFill>
                <a:effectLst>
                  <a:outerShdw blurRad="38100" dist="38100" dir="2700000" algn="tl">
                    <a:srgbClr val="000000">
                      <a:alpha val="43137"/>
                    </a:srgbClr>
                  </a:outerShdw>
                </a:effectLst>
                <a:latin typeface="+mj-lt"/>
                <a:cs typeface="Tahoma" pitchFamily="34" charset="0"/>
              </a:rPr>
              <a:t>Nguyên</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600" b="1" dirty="0" smtClean="0">
                <a:solidFill>
                  <a:schemeClr val="bg1"/>
                </a:solidFill>
                <a:effectLst>
                  <a:outerShdw blurRad="38100" dist="38100" dir="2700000" algn="tl">
                    <a:srgbClr val="000000">
                      <a:alpha val="43137"/>
                    </a:srgbClr>
                  </a:outerShdw>
                </a:effectLst>
                <a:cs typeface="Times New Roman" pitchFamily="18" charset="0"/>
              </a:rPr>
              <a:t>L</a:t>
            </a:r>
            <a:r>
              <a:rPr lang="vi-VN" sz="4600" b="1" dirty="0">
                <a:solidFill>
                  <a:schemeClr val="bg1"/>
                </a:solidFill>
              </a:rPr>
              <a:t>ạy Chúa Thánh Thần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ngự</a:t>
            </a:r>
            <a:r>
              <a:rPr lang="en-US" sz="4600" b="1" dirty="0" smtClean="0">
                <a:solidFill>
                  <a:schemeClr val="bg1"/>
                </a:solidFill>
              </a:rPr>
              <a:t> </a:t>
            </a:r>
            <a:r>
              <a:rPr lang="en-US" sz="4600" b="1" dirty="0" err="1" smtClean="0">
                <a:solidFill>
                  <a:schemeClr val="bg1"/>
                </a:solidFill>
              </a:rPr>
              <a:t>đến</a:t>
            </a:r>
            <a:r>
              <a:rPr lang="en-US" sz="4600" b="1" dirty="0" smtClean="0">
                <a:solidFill>
                  <a:schemeClr val="bg1"/>
                </a:solidFill>
              </a:rPr>
              <a:t>, </a:t>
            </a:r>
            <a:r>
              <a:rPr lang="en-US" sz="4600" b="1" dirty="0" err="1" smtClean="0">
                <a:solidFill>
                  <a:schemeClr val="bg1"/>
                </a:solidFill>
              </a:rPr>
              <a:t>và</a:t>
            </a:r>
            <a:r>
              <a:rPr lang="en-US" sz="4600" b="1" dirty="0" smtClean="0">
                <a:solidFill>
                  <a:schemeClr val="bg1"/>
                </a:solidFill>
              </a:rPr>
              <a:t> </a:t>
            </a:r>
            <a:r>
              <a:rPr lang="en-US" sz="4600" b="1" dirty="0" err="1" smtClean="0">
                <a:solidFill>
                  <a:schemeClr val="bg1"/>
                </a:solidFill>
              </a:rPr>
              <a:t>tự</a:t>
            </a:r>
            <a:r>
              <a:rPr lang="en-US" sz="4600" b="1" dirty="0" smtClean="0">
                <a:solidFill>
                  <a:schemeClr val="bg1"/>
                </a:solidFill>
              </a:rPr>
              <a:t> </a:t>
            </a:r>
            <a:r>
              <a:rPr lang="en-US" sz="4600" b="1" dirty="0" err="1" smtClean="0">
                <a:solidFill>
                  <a:schemeClr val="bg1"/>
                </a:solidFill>
              </a:rPr>
              <a:t>trời</a:t>
            </a:r>
            <a:r>
              <a:rPr lang="en-US" sz="4600" b="1" dirty="0" smtClean="0">
                <a:solidFill>
                  <a:schemeClr val="bg1"/>
                </a:solidFill>
              </a:rPr>
              <a:t> </a:t>
            </a:r>
            <a:r>
              <a:rPr lang="en-US" sz="4600" b="1" dirty="0" err="1" smtClean="0">
                <a:solidFill>
                  <a:schemeClr val="bg1"/>
                </a:solidFill>
              </a:rPr>
              <a:t>tỏa</a:t>
            </a:r>
            <a:r>
              <a:rPr lang="en-US" sz="4600" b="1" dirty="0" smtClean="0">
                <a:solidFill>
                  <a:schemeClr val="bg1"/>
                </a:solidFill>
              </a:rPr>
              <a:t> </a:t>
            </a:r>
            <a:r>
              <a:rPr lang="en-US" sz="4600" b="1" dirty="0" err="1" smtClean="0">
                <a:solidFill>
                  <a:schemeClr val="bg1"/>
                </a:solidFill>
              </a:rPr>
              <a:t>ánh</a:t>
            </a:r>
            <a:r>
              <a:rPr lang="en-US" sz="4600" b="1" dirty="0" smtClean="0">
                <a:solidFill>
                  <a:schemeClr val="bg1"/>
                </a:solidFill>
              </a:rPr>
              <a:t> </a:t>
            </a:r>
            <a:r>
              <a:rPr lang="en-US" sz="4600" b="1" dirty="0" err="1" smtClean="0">
                <a:solidFill>
                  <a:schemeClr val="bg1"/>
                </a:solidFill>
              </a:rPr>
              <a:t>quang</a:t>
            </a:r>
            <a:r>
              <a:rPr lang="en-US" sz="4600" b="1" dirty="0" smtClean="0">
                <a:solidFill>
                  <a:schemeClr val="bg1"/>
                </a:solidFill>
              </a:rPr>
              <a:t> minh. </a:t>
            </a:r>
            <a:r>
              <a:rPr lang="en-US" sz="4600" b="1" dirty="0" err="1" smtClean="0">
                <a:solidFill>
                  <a:schemeClr val="bg1"/>
                </a:solidFill>
              </a:rPr>
              <a:t>Lạy</a:t>
            </a:r>
            <a:r>
              <a:rPr lang="en-US" sz="4600" b="1" dirty="0" smtClean="0">
                <a:solidFill>
                  <a:schemeClr val="bg1"/>
                </a:solidFill>
              </a:rPr>
              <a:t> Cha </a:t>
            </a:r>
            <a:r>
              <a:rPr lang="en-US" sz="4600" b="1" dirty="0" err="1" smtClean="0">
                <a:solidFill>
                  <a:schemeClr val="bg1"/>
                </a:solidFill>
              </a:rPr>
              <a:t>kẻ</a:t>
            </a:r>
            <a:r>
              <a:rPr lang="en-US" sz="4600" b="1" dirty="0" smtClean="0">
                <a:solidFill>
                  <a:schemeClr val="bg1"/>
                </a:solidFill>
              </a:rPr>
              <a:t> </a:t>
            </a:r>
            <a:r>
              <a:rPr lang="en-US" sz="4600" b="1" dirty="0" err="1" smtClean="0">
                <a:solidFill>
                  <a:schemeClr val="bg1"/>
                </a:solidFill>
              </a:rPr>
              <a:t>cơ</a:t>
            </a:r>
            <a:r>
              <a:rPr lang="en-US" sz="4600" b="1" dirty="0" smtClean="0">
                <a:solidFill>
                  <a:schemeClr val="bg1"/>
                </a:solidFill>
              </a:rPr>
              <a:t> </a:t>
            </a:r>
            <a:r>
              <a:rPr lang="en-US" sz="4600" b="1" dirty="0" err="1" smtClean="0">
                <a:solidFill>
                  <a:schemeClr val="bg1"/>
                </a:solidFill>
              </a:rPr>
              <a:t>bần</a:t>
            </a:r>
            <a:r>
              <a:rPr lang="en-US" sz="4600" b="1" dirty="0" smtClean="0">
                <a:solidFill>
                  <a:schemeClr val="bg1"/>
                </a:solidFill>
              </a:rPr>
              <a:t> </a:t>
            </a:r>
            <a:r>
              <a:rPr lang="en-US" sz="4600" b="1" dirty="0" err="1" smtClean="0">
                <a:solidFill>
                  <a:schemeClr val="bg1"/>
                </a:solidFill>
              </a:rPr>
              <a:t>xin</a:t>
            </a:r>
            <a:r>
              <a:rPr lang="en-US" sz="4600" b="1" dirty="0" smtClean="0">
                <a:solidFill>
                  <a:schemeClr val="bg1"/>
                </a:solidFill>
              </a:rPr>
              <a:t> </a:t>
            </a:r>
            <a:r>
              <a:rPr lang="en-US" sz="4600" b="1" dirty="0" err="1" smtClean="0">
                <a:solidFill>
                  <a:schemeClr val="bg1"/>
                </a:solidFill>
              </a:rPr>
              <a:t>Ngài</a:t>
            </a:r>
            <a:r>
              <a:rPr lang="en-US" sz="4600" b="1" dirty="0" smtClean="0">
                <a:solidFill>
                  <a:schemeClr val="bg1"/>
                </a:solidFill>
              </a:rPr>
              <a:t> </a:t>
            </a:r>
            <a:r>
              <a:rPr lang="en-US" sz="4600" b="1" dirty="0" err="1" smtClean="0">
                <a:solidFill>
                  <a:schemeClr val="bg1"/>
                </a:solidFill>
              </a:rPr>
              <a:t>ngự</a:t>
            </a:r>
            <a:r>
              <a:rPr lang="en-US" sz="4600" b="1" dirty="0" smtClean="0">
                <a:solidFill>
                  <a:schemeClr val="bg1"/>
                </a:solidFill>
              </a:rPr>
              <a:t> </a:t>
            </a:r>
            <a:r>
              <a:rPr lang="en-US" sz="4600" b="1" dirty="0" err="1" smtClean="0">
                <a:solidFill>
                  <a:schemeClr val="bg1"/>
                </a:solidFill>
              </a:rPr>
              <a:t>đến</a:t>
            </a:r>
            <a:r>
              <a:rPr lang="en-US" sz="4600" b="1" dirty="0" smtClean="0">
                <a:solidFill>
                  <a:schemeClr val="bg1"/>
                </a:solidFill>
              </a:rPr>
              <a:t>, </a:t>
            </a:r>
            <a:r>
              <a:rPr lang="en-US" sz="4600" b="1" dirty="0" err="1" smtClean="0">
                <a:solidFill>
                  <a:schemeClr val="bg1"/>
                </a:solidFill>
              </a:rPr>
              <a:t>Đấn</a:t>
            </a:r>
            <a:r>
              <a:rPr lang="en-US" sz="4600" b="1" dirty="0" err="1" smtClean="0">
                <a:solidFill>
                  <a:schemeClr val="bg1"/>
                </a:solidFill>
              </a:rPr>
              <a:t>g</a:t>
            </a:r>
            <a:r>
              <a:rPr lang="en-US" sz="4600" b="1" dirty="0" smtClean="0">
                <a:solidFill>
                  <a:schemeClr val="bg1"/>
                </a:solidFill>
              </a:rPr>
              <a:t> ban </a:t>
            </a:r>
            <a:r>
              <a:rPr lang="en-US" sz="4600" b="1" dirty="0" err="1" smtClean="0">
                <a:solidFill>
                  <a:schemeClr val="bg1"/>
                </a:solidFill>
              </a:rPr>
              <a:t>ân</a:t>
            </a:r>
            <a:r>
              <a:rPr lang="en-US" sz="4600" b="1" dirty="0" smtClean="0">
                <a:solidFill>
                  <a:schemeClr val="bg1"/>
                </a:solidFill>
              </a:rPr>
              <a:t> </a:t>
            </a:r>
            <a:r>
              <a:rPr lang="en-US" sz="4600" b="1" dirty="0" err="1" smtClean="0">
                <a:solidFill>
                  <a:schemeClr val="bg1"/>
                </a:solidFill>
              </a:rPr>
              <a:t>huệ</a:t>
            </a:r>
            <a:r>
              <a:rPr lang="en-US" sz="4600" b="1" dirty="0">
                <a:solidFill>
                  <a:schemeClr val="bg1"/>
                </a:solidFill>
              </a:rPr>
              <a:t> </a:t>
            </a:r>
            <a:r>
              <a:rPr lang="en-US" sz="4600" b="1" dirty="0" err="1" smtClean="0">
                <a:solidFill>
                  <a:schemeClr val="bg1"/>
                </a:solidFill>
              </a:rPr>
              <a:t>chiếu</a:t>
            </a:r>
            <a:r>
              <a:rPr lang="en-US" sz="4600" b="1" dirty="0" smtClean="0">
                <a:solidFill>
                  <a:schemeClr val="bg1"/>
                </a:solidFill>
              </a:rPr>
              <a:t> </a:t>
            </a:r>
            <a:r>
              <a:rPr lang="en-US" sz="4600" b="1" dirty="0" err="1" smtClean="0">
                <a:solidFill>
                  <a:schemeClr val="bg1"/>
                </a:solidFill>
              </a:rPr>
              <a:t>soi</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hồn</a:t>
            </a:r>
            <a:r>
              <a:rPr lang="en-US" sz="4600" b="1" dirty="0" smtClean="0">
                <a:solidFill>
                  <a:schemeClr val="bg1"/>
                </a:solidFill>
              </a:rPr>
              <a:t>. </a:t>
            </a:r>
            <a:r>
              <a:rPr lang="en-US" sz="4600" b="1" dirty="0" err="1" smtClean="0">
                <a:solidFill>
                  <a:schemeClr val="bg1"/>
                </a:solidFill>
              </a:rPr>
              <a:t>Lạy</a:t>
            </a:r>
            <a:r>
              <a:rPr lang="en-US" sz="4600" b="1" dirty="0" smtClean="0">
                <a:solidFill>
                  <a:schemeClr val="bg1"/>
                </a:solidFill>
              </a:rPr>
              <a:t> </a:t>
            </a:r>
            <a:r>
              <a:rPr lang="en-US" sz="4600" b="1" dirty="0" err="1" smtClean="0">
                <a:solidFill>
                  <a:schemeClr val="bg1"/>
                </a:solidFill>
              </a:rPr>
              <a:t>Đấng</a:t>
            </a:r>
            <a:r>
              <a:rPr lang="en-US" sz="4600" b="1" dirty="0" smtClean="0">
                <a:solidFill>
                  <a:schemeClr val="bg1"/>
                </a:solidFill>
              </a:rPr>
              <a:t> an </a:t>
            </a:r>
            <a:r>
              <a:rPr lang="en-US" sz="4600" b="1" dirty="0" err="1" smtClean="0">
                <a:solidFill>
                  <a:schemeClr val="bg1"/>
                </a:solidFill>
              </a:rPr>
              <a:t>ủi</a:t>
            </a:r>
            <a:r>
              <a:rPr lang="en-US" sz="4600" b="1" dirty="0" smtClean="0">
                <a:solidFill>
                  <a:schemeClr val="bg1"/>
                </a:solidFill>
              </a:rPr>
              <a:t> </a:t>
            </a:r>
            <a:r>
              <a:rPr lang="en-US" sz="4600" b="1" dirty="0" err="1" smtClean="0">
                <a:solidFill>
                  <a:schemeClr val="bg1"/>
                </a:solidFill>
              </a:rPr>
              <a:t>tuyệt</a:t>
            </a:r>
            <a:r>
              <a:rPr lang="en-US" sz="4600" b="1" dirty="0" smtClean="0">
                <a:solidFill>
                  <a:schemeClr val="bg1"/>
                </a:solidFill>
              </a:rPr>
              <a:t> </a:t>
            </a:r>
            <a:r>
              <a:rPr lang="en-US" sz="4600" b="1" dirty="0" err="1" smtClean="0">
                <a:solidFill>
                  <a:schemeClr val="bg1"/>
                </a:solidFill>
              </a:rPr>
              <a:t>vời</a:t>
            </a:r>
            <a:r>
              <a:rPr lang="en-US" sz="4600" b="1" dirty="0" smtClean="0">
                <a:solidFill>
                  <a:schemeClr val="bg1"/>
                </a:solidFill>
              </a:rPr>
              <a:t>, </a:t>
            </a:r>
            <a:r>
              <a:rPr lang="en-US" sz="4600" b="1" dirty="0" err="1" smtClean="0">
                <a:solidFill>
                  <a:schemeClr val="bg1"/>
                </a:solidFill>
              </a:rPr>
              <a:t>là</a:t>
            </a:r>
            <a:r>
              <a:rPr lang="en-US" sz="4600" b="1" dirty="0" smtClean="0">
                <a:solidFill>
                  <a:schemeClr val="bg1"/>
                </a:solidFill>
              </a:rPr>
              <a:t> </a:t>
            </a:r>
            <a:r>
              <a:rPr lang="en-US" sz="4600" b="1" dirty="0" err="1" smtClean="0">
                <a:solidFill>
                  <a:schemeClr val="bg1"/>
                </a:solidFill>
              </a:rPr>
              <a:t>khách</a:t>
            </a:r>
            <a:r>
              <a:rPr lang="en-US" sz="4600" b="1" dirty="0" smtClean="0">
                <a:solidFill>
                  <a:schemeClr val="bg1"/>
                </a:solidFill>
              </a:rPr>
              <a:t> </a:t>
            </a:r>
            <a:r>
              <a:rPr lang="en-US" sz="4600" b="1" dirty="0" err="1" smtClean="0">
                <a:solidFill>
                  <a:schemeClr val="bg1"/>
                </a:solidFill>
              </a:rPr>
              <a:t>trọ</a:t>
            </a:r>
            <a:r>
              <a:rPr lang="en-US" sz="4600" b="1" dirty="0" smtClean="0">
                <a:solidFill>
                  <a:schemeClr val="bg1"/>
                </a:solidFill>
              </a:rPr>
              <a:t> </a:t>
            </a:r>
            <a:r>
              <a:rPr lang="en-US" sz="4600" b="1" dirty="0" err="1" smtClean="0">
                <a:solidFill>
                  <a:schemeClr val="bg1"/>
                </a:solidFill>
              </a:rPr>
              <a:t>hiền</a:t>
            </a:r>
            <a:r>
              <a:rPr lang="en-US" sz="4600" b="1" dirty="0" smtClean="0">
                <a:solidFill>
                  <a:schemeClr val="bg1"/>
                </a:solidFill>
              </a:rPr>
              <a:t> </a:t>
            </a:r>
            <a:r>
              <a:rPr lang="en-US" sz="4600" b="1" dirty="0" err="1" smtClean="0">
                <a:solidFill>
                  <a:schemeClr val="bg1"/>
                </a:solidFill>
              </a:rPr>
              <a:t>lương</a:t>
            </a:r>
            <a:r>
              <a:rPr lang="en-US" sz="4600" b="1" dirty="0" smtClean="0">
                <a:solidFill>
                  <a:schemeClr val="bg1"/>
                </a:solidFill>
              </a:rPr>
              <a:t> </a:t>
            </a:r>
            <a:r>
              <a:rPr lang="en-US" sz="4600" b="1" dirty="0" err="1" smtClean="0">
                <a:solidFill>
                  <a:schemeClr val="bg1"/>
                </a:solidFill>
              </a:rPr>
              <a:t>của</a:t>
            </a:r>
            <a:r>
              <a:rPr lang="en-US" sz="4600" b="1" dirty="0" smtClean="0">
                <a:solidFill>
                  <a:schemeClr val="bg1"/>
                </a:solidFill>
              </a:rPr>
              <a:t> </a:t>
            </a:r>
            <a:r>
              <a:rPr lang="en-US" sz="4600" b="1" dirty="0" err="1" smtClean="0">
                <a:solidFill>
                  <a:schemeClr val="bg1"/>
                </a:solidFill>
              </a:rPr>
              <a:t>tâm</a:t>
            </a:r>
            <a:r>
              <a:rPr lang="en-US" sz="4600" b="1" dirty="0" smtClean="0">
                <a:solidFill>
                  <a:schemeClr val="bg1"/>
                </a:solidFill>
              </a:rPr>
              <a:t> </a:t>
            </a:r>
            <a:r>
              <a:rPr lang="en-US" sz="4600" b="1" dirty="0" err="1" smtClean="0">
                <a:solidFill>
                  <a:schemeClr val="bg1"/>
                </a:solidFill>
              </a:rPr>
              <a:t>hồn</a:t>
            </a:r>
            <a:r>
              <a:rPr lang="en-US" sz="4600" b="1" dirty="0" smtClean="0">
                <a:solidFill>
                  <a:schemeClr val="bg1"/>
                </a:solidFill>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rPr>
              <a:t>Chúa</a:t>
            </a:r>
            <a:r>
              <a:rPr lang="en-US" sz="5200" b="1" dirty="0" smtClean="0">
                <a:solidFill>
                  <a:schemeClr val="bg1"/>
                </a:solidFill>
              </a:rPr>
              <a:t> </a:t>
            </a:r>
            <a:r>
              <a:rPr lang="en-US" sz="5200" b="1" dirty="0" err="1" smtClean="0">
                <a:solidFill>
                  <a:schemeClr val="bg1"/>
                </a:solidFill>
              </a:rPr>
              <a:t>là</a:t>
            </a:r>
            <a:r>
              <a:rPr lang="en-US" sz="5200" b="1" dirty="0" smtClean="0">
                <a:solidFill>
                  <a:schemeClr val="bg1"/>
                </a:solidFill>
              </a:rPr>
              <a:t> </a:t>
            </a:r>
            <a:r>
              <a:rPr lang="en-US" sz="5200" b="1" dirty="0" err="1" smtClean="0">
                <a:solidFill>
                  <a:schemeClr val="bg1"/>
                </a:solidFill>
              </a:rPr>
              <a:t>sự</a:t>
            </a:r>
            <a:r>
              <a:rPr lang="en-US" sz="5200" b="1" dirty="0" smtClean="0">
                <a:solidFill>
                  <a:schemeClr val="bg1"/>
                </a:solidFill>
              </a:rPr>
              <a:t> </a:t>
            </a:r>
            <a:r>
              <a:rPr lang="en-US" sz="5200" b="1" dirty="0" err="1" smtClean="0">
                <a:solidFill>
                  <a:schemeClr val="bg1"/>
                </a:solidFill>
              </a:rPr>
              <a:t>nghỉ</a:t>
            </a:r>
            <a:r>
              <a:rPr lang="en-US" sz="5200" b="1" dirty="0" smtClean="0">
                <a:solidFill>
                  <a:schemeClr val="bg1"/>
                </a:solidFill>
              </a:rPr>
              <a:t> </a:t>
            </a:r>
            <a:r>
              <a:rPr lang="en-US" sz="5200" b="1" dirty="0" err="1" smtClean="0">
                <a:solidFill>
                  <a:schemeClr val="bg1"/>
                </a:solidFill>
              </a:rPr>
              <a:t>ngơi</a:t>
            </a:r>
            <a:r>
              <a:rPr lang="en-US" sz="5200" b="1" dirty="0" smtClean="0">
                <a:solidFill>
                  <a:schemeClr val="bg1"/>
                </a:solidFill>
              </a:rPr>
              <a:t> </a:t>
            </a:r>
            <a:r>
              <a:rPr lang="en-US" sz="5200" b="1" dirty="0" err="1" smtClean="0">
                <a:solidFill>
                  <a:schemeClr val="bg1"/>
                </a:solidFill>
              </a:rPr>
              <a:t>trong</a:t>
            </a:r>
            <a:r>
              <a:rPr lang="en-US" sz="5200" b="1" dirty="0" smtClean="0">
                <a:solidFill>
                  <a:schemeClr val="bg1"/>
                </a:solidFill>
              </a:rPr>
              <a:t> </a:t>
            </a:r>
            <a:r>
              <a:rPr lang="en-US" sz="5200" b="1" dirty="0" err="1" smtClean="0">
                <a:solidFill>
                  <a:schemeClr val="bg1"/>
                </a:solidFill>
              </a:rPr>
              <a:t>cảnh</a:t>
            </a:r>
            <a:r>
              <a:rPr lang="en-US" sz="5200" b="1" dirty="0" smtClean="0">
                <a:solidFill>
                  <a:schemeClr val="bg1"/>
                </a:solidFill>
              </a:rPr>
              <a:t> </a:t>
            </a:r>
            <a:r>
              <a:rPr lang="en-US" sz="5200" b="1" dirty="0" err="1" smtClean="0">
                <a:solidFill>
                  <a:schemeClr val="bg1"/>
                </a:solidFill>
              </a:rPr>
              <a:t>lầm</a:t>
            </a:r>
            <a:r>
              <a:rPr lang="en-US" sz="5200" b="1" dirty="0" smtClean="0">
                <a:solidFill>
                  <a:schemeClr val="bg1"/>
                </a:solidFill>
              </a:rPr>
              <a:t> than, </a:t>
            </a:r>
            <a:r>
              <a:rPr lang="en-US" sz="5200" b="1" dirty="0" err="1" smtClean="0">
                <a:solidFill>
                  <a:schemeClr val="bg1"/>
                </a:solidFill>
              </a:rPr>
              <a:t>là</a:t>
            </a:r>
            <a:r>
              <a:rPr lang="en-US" sz="5200" b="1" dirty="0" smtClean="0">
                <a:solidFill>
                  <a:schemeClr val="bg1"/>
                </a:solidFill>
              </a:rPr>
              <a:t> </a:t>
            </a:r>
            <a:r>
              <a:rPr lang="en-US" sz="5200" b="1" dirty="0" err="1" smtClean="0">
                <a:solidFill>
                  <a:schemeClr val="bg1"/>
                </a:solidFill>
              </a:rPr>
              <a:t>niềm</a:t>
            </a:r>
            <a:r>
              <a:rPr lang="en-US" sz="5200" b="1" dirty="0" smtClean="0">
                <a:solidFill>
                  <a:schemeClr val="bg1"/>
                </a:solidFill>
              </a:rPr>
              <a:t> </a:t>
            </a:r>
            <a:r>
              <a:rPr lang="en-US" sz="5200" b="1" dirty="0" err="1" smtClean="0">
                <a:solidFill>
                  <a:schemeClr val="bg1"/>
                </a:solidFill>
              </a:rPr>
              <a:t>bình</a:t>
            </a:r>
            <a:r>
              <a:rPr lang="en-US" sz="5200" b="1" dirty="0" smtClean="0">
                <a:solidFill>
                  <a:schemeClr val="bg1"/>
                </a:solidFill>
              </a:rPr>
              <a:t> an </a:t>
            </a:r>
            <a:r>
              <a:rPr lang="en-US" sz="5200" b="1" dirty="0" err="1" smtClean="0">
                <a:solidFill>
                  <a:schemeClr val="bg1"/>
                </a:solidFill>
              </a:rPr>
              <a:t>trong</a:t>
            </a:r>
            <a:r>
              <a:rPr lang="en-US" sz="5200" b="1" dirty="0" smtClean="0">
                <a:solidFill>
                  <a:schemeClr val="bg1"/>
                </a:solidFill>
              </a:rPr>
              <a:t> </a:t>
            </a:r>
            <a:r>
              <a:rPr lang="en-US" sz="5200" b="1" dirty="0" err="1" smtClean="0">
                <a:solidFill>
                  <a:schemeClr val="bg1"/>
                </a:solidFill>
              </a:rPr>
              <a:t>lúc</a:t>
            </a:r>
            <a:r>
              <a:rPr lang="en-US" sz="5200" b="1" dirty="0" smtClean="0">
                <a:solidFill>
                  <a:schemeClr val="bg1"/>
                </a:solidFill>
              </a:rPr>
              <a:t> </a:t>
            </a:r>
            <a:r>
              <a:rPr lang="en-US" sz="5200" b="1" dirty="0" err="1" smtClean="0">
                <a:solidFill>
                  <a:schemeClr val="bg1"/>
                </a:solidFill>
              </a:rPr>
              <a:t>lệ</a:t>
            </a:r>
            <a:r>
              <a:rPr lang="en-US" sz="5200" b="1" dirty="0" smtClean="0">
                <a:solidFill>
                  <a:schemeClr val="bg1"/>
                </a:solidFill>
              </a:rPr>
              <a:t> </a:t>
            </a:r>
            <a:r>
              <a:rPr lang="en-US" sz="5200" b="1" dirty="0" err="1" smtClean="0">
                <a:solidFill>
                  <a:schemeClr val="bg1"/>
                </a:solidFill>
              </a:rPr>
              <a:t>rơi</a:t>
            </a:r>
            <a:r>
              <a:rPr lang="en-US" sz="5200" b="1" dirty="0" smtClean="0">
                <a:solidFill>
                  <a:schemeClr val="bg1"/>
                </a:solidFill>
              </a:rPr>
              <a:t>. </a:t>
            </a:r>
            <a:r>
              <a:rPr lang="en-US" sz="5200" b="1" dirty="0" err="1" smtClean="0">
                <a:solidFill>
                  <a:schemeClr val="bg1"/>
                </a:solidFill>
              </a:rPr>
              <a:t>Ôi</a:t>
            </a:r>
            <a:r>
              <a:rPr lang="en-US" sz="5200" b="1" dirty="0" smtClean="0">
                <a:solidFill>
                  <a:schemeClr val="bg1"/>
                </a:solidFill>
              </a:rPr>
              <a:t> </a:t>
            </a:r>
            <a:r>
              <a:rPr lang="en-US" sz="5200" b="1" dirty="0" err="1" smtClean="0">
                <a:solidFill>
                  <a:schemeClr val="bg1"/>
                </a:solidFill>
              </a:rPr>
              <a:t>sự</a:t>
            </a:r>
            <a:r>
              <a:rPr lang="en-US" sz="5200" b="1" dirty="0" smtClean="0">
                <a:solidFill>
                  <a:schemeClr val="bg1"/>
                </a:solidFill>
              </a:rPr>
              <a:t> </a:t>
            </a:r>
            <a:r>
              <a:rPr lang="en-US" sz="5200" b="1" dirty="0" err="1" smtClean="0">
                <a:solidFill>
                  <a:schemeClr val="bg1"/>
                </a:solidFill>
              </a:rPr>
              <a:t>sáng</a:t>
            </a:r>
            <a:r>
              <a:rPr lang="en-US" sz="5200" b="1" dirty="0" smtClean="0">
                <a:solidFill>
                  <a:schemeClr val="bg1"/>
                </a:solidFill>
              </a:rPr>
              <a:t> </a:t>
            </a:r>
            <a:r>
              <a:rPr lang="en-US" sz="5200" b="1" dirty="0" err="1" smtClean="0">
                <a:solidFill>
                  <a:schemeClr val="bg1"/>
                </a:solidFill>
              </a:rPr>
              <a:t>chứa</a:t>
            </a:r>
            <a:r>
              <a:rPr lang="en-US" sz="5200" b="1" dirty="0" smtClean="0">
                <a:solidFill>
                  <a:schemeClr val="bg1"/>
                </a:solidFill>
              </a:rPr>
              <a:t> </a:t>
            </a:r>
            <a:r>
              <a:rPr lang="en-US" sz="5200" b="1" dirty="0" err="1" smtClean="0">
                <a:solidFill>
                  <a:schemeClr val="bg1"/>
                </a:solidFill>
              </a:rPr>
              <a:t>chan</a:t>
            </a:r>
            <a:r>
              <a:rPr lang="en-US" sz="5200" b="1" dirty="0" smtClean="0">
                <a:solidFill>
                  <a:schemeClr val="bg1"/>
                </a:solidFill>
              </a:rPr>
              <a:t> </a:t>
            </a:r>
            <a:r>
              <a:rPr lang="en-US" sz="5200" b="1" dirty="0" err="1" smtClean="0">
                <a:solidFill>
                  <a:schemeClr val="bg1"/>
                </a:solidFill>
              </a:rPr>
              <a:t>hồng</a:t>
            </a:r>
            <a:r>
              <a:rPr lang="en-US" sz="5200" b="1" dirty="0" smtClean="0">
                <a:solidFill>
                  <a:schemeClr val="bg1"/>
                </a:solidFill>
              </a:rPr>
              <a:t> </a:t>
            </a:r>
            <a:r>
              <a:rPr lang="en-US" sz="5200" b="1" dirty="0" err="1" smtClean="0">
                <a:solidFill>
                  <a:schemeClr val="bg1"/>
                </a:solidFill>
              </a:rPr>
              <a:t>ân</a:t>
            </a:r>
            <a:r>
              <a:rPr lang="en-US" sz="5200" b="1" dirty="0" smtClean="0">
                <a:solidFill>
                  <a:schemeClr val="bg1"/>
                </a:solidFill>
              </a:rPr>
              <a:t>, </a:t>
            </a:r>
            <a:r>
              <a:rPr lang="en-US" sz="5200" b="1" dirty="0" err="1" smtClean="0">
                <a:solidFill>
                  <a:schemeClr val="bg1"/>
                </a:solidFill>
              </a:rPr>
              <a:t>xin</a:t>
            </a:r>
            <a:r>
              <a:rPr lang="en-US" sz="5200" b="1" dirty="0" smtClean="0">
                <a:solidFill>
                  <a:schemeClr val="bg1"/>
                </a:solidFill>
              </a:rPr>
              <a:t> </a:t>
            </a:r>
            <a:r>
              <a:rPr lang="en-US" sz="5200" b="1" dirty="0" err="1" smtClean="0">
                <a:solidFill>
                  <a:schemeClr val="bg1"/>
                </a:solidFill>
              </a:rPr>
              <a:t>soi</a:t>
            </a:r>
            <a:r>
              <a:rPr lang="en-US" sz="5200" b="1" dirty="0" smtClean="0">
                <a:solidFill>
                  <a:schemeClr val="bg1"/>
                </a:solidFill>
              </a:rPr>
              <a:t> </a:t>
            </a:r>
            <a:r>
              <a:rPr lang="en-US" sz="5200" b="1" dirty="0" err="1" smtClean="0">
                <a:solidFill>
                  <a:schemeClr val="bg1"/>
                </a:solidFill>
              </a:rPr>
              <a:t>chiếu</a:t>
            </a:r>
            <a:r>
              <a:rPr lang="en-US" sz="5200" b="1" dirty="0" smtClean="0">
                <a:solidFill>
                  <a:schemeClr val="bg1"/>
                </a:solidFill>
              </a:rPr>
              <a:t> </a:t>
            </a:r>
            <a:r>
              <a:rPr lang="en-US" sz="5200" b="1" dirty="0" err="1" smtClean="0">
                <a:solidFill>
                  <a:schemeClr val="bg1"/>
                </a:solidFill>
              </a:rPr>
              <a:t>ngập</a:t>
            </a:r>
            <a:r>
              <a:rPr lang="en-US" sz="5200" b="1" dirty="0" smtClean="0">
                <a:solidFill>
                  <a:schemeClr val="bg1"/>
                </a:solidFill>
              </a:rPr>
              <a:t> </a:t>
            </a:r>
            <a:r>
              <a:rPr lang="en-US" sz="5200" b="1" dirty="0" err="1" smtClean="0">
                <a:solidFill>
                  <a:schemeClr val="bg1"/>
                </a:solidFill>
              </a:rPr>
              <a:t>tràn</a:t>
            </a:r>
            <a:r>
              <a:rPr lang="en-US" sz="5200" b="1" dirty="0" smtClean="0">
                <a:solidFill>
                  <a:schemeClr val="bg1"/>
                </a:solidFill>
              </a:rPr>
              <a:t> </a:t>
            </a:r>
            <a:r>
              <a:rPr lang="en-US" sz="5200" b="1" dirty="0" err="1" smtClean="0">
                <a:solidFill>
                  <a:schemeClr val="bg1"/>
                </a:solidFill>
              </a:rPr>
              <a:t>tâm</a:t>
            </a:r>
            <a:r>
              <a:rPr lang="en-US" sz="5200" b="1" dirty="0" smtClean="0">
                <a:solidFill>
                  <a:schemeClr val="bg1"/>
                </a:solidFill>
              </a:rPr>
              <a:t> </a:t>
            </a:r>
            <a:r>
              <a:rPr lang="en-US" sz="5200" b="1" dirty="0" err="1" smtClean="0">
                <a:solidFill>
                  <a:schemeClr val="bg1"/>
                </a:solidFill>
              </a:rPr>
              <a:t>hồn</a:t>
            </a:r>
            <a:r>
              <a:rPr lang="en-US" sz="5200" b="1" dirty="0" smtClean="0">
                <a:solidFill>
                  <a:schemeClr val="bg1"/>
                </a:solidFill>
              </a:rPr>
              <a:t> </a:t>
            </a:r>
            <a:r>
              <a:rPr lang="en-US" sz="5200" b="1" dirty="0" err="1" smtClean="0">
                <a:solidFill>
                  <a:schemeClr val="bg1"/>
                </a:solidFill>
              </a:rPr>
              <a:t>tín</a:t>
            </a:r>
            <a:r>
              <a:rPr lang="en-US" sz="5200" b="1" dirty="0" smtClean="0">
                <a:solidFill>
                  <a:schemeClr val="bg1"/>
                </a:solidFill>
              </a:rPr>
              <a:t> </a:t>
            </a:r>
            <a:r>
              <a:rPr lang="en-US" sz="5200" b="1" dirty="0" err="1" smtClean="0">
                <a:solidFill>
                  <a:schemeClr val="bg1"/>
                </a:solidFill>
              </a:rPr>
              <a:t>hữu</a:t>
            </a:r>
            <a:r>
              <a:rPr lang="en-US" sz="5200" b="1" dirty="0" smtClean="0">
                <a:solidFill>
                  <a:schemeClr val="bg1"/>
                </a:solidFill>
              </a:rPr>
              <a:t>. </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84462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rPr>
              <a:t>Nếu</a:t>
            </a:r>
            <a:r>
              <a:rPr lang="en-US" sz="5200" b="1" dirty="0" smtClean="0">
                <a:solidFill>
                  <a:schemeClr val="bg1"/>
                </a:solidFill>
              </a:rPr>
              <a:t> </a:t>
            </a:r>
            <a:r>
              <a:rPr lang="en-US" sz="5200" b="1" dirty="0" err="1" smtClean="0">
                <a:solidFill>
                  <a:schemeClr val="bg1"/>
                </a:solidFill>
              </a:rPr>
              <a:t>không</a:t>
            </a:r>
            <a:r>
              <a:rPr lang="en-US" sz="5200" b="1" dirty="0" smtClean="0">
                <a:solidFill>
                  <a:schemeClr val="bg1"/>
                </a:solidFill>
              </a:rPr>
              <a:t> </a:t>
            </a:r>
            <a:r>
              <a:rPr lang="en-US" sz="5200" b="1" dirty="0" err="1" smtClean="0">
                <a:solidFill>
                  <a:schemeClr val="bg1"/>
                </a:solidFill>
              </a:rPr>
              <a:t>có</a:t>
            </a:r>
            <a:r>
              <a:rPr lang="en-US" sz="5200" b="1" dirty="0" smtClean="0">
                <a:solidFill>
                  <a:schemeClr val="bg1"/>
                </a:solidFill>
              </a:rPr>
              <a:t> </a:t>
            </a:r>
            <a:r>
              <a:rPr lang="en-US" sz="5200" b="1" dirty="0" err="1" smtClean="0">
                <a:solidFill>
                  <a:schemeClr val="bg1"/>
                </a:solidFill>
              </a:rPr>
              <a:t>Chúa</a:t>
            </a:r>
            <a:r>
              <a:rPr lang="en-US" sz="5200" b="1" dirty="0" smtClean="0">
                <a:solidFill>
                  <a:schemeClr val="bg1"/>
                </a:solidFill>
              </a:rPr>
              <a:t> </a:t>
            </a:r>
            <a:r>
              <a:rPr lang="en-US" sz="5200" b="1" dirty="0" err="1" smtClean="0">
                <a:solidFill>
                  <a:schemeClr val="bg1"/>
                </a:solidFill>
              </a:rPr>
              <a:t>trợ</a:t>
            </a:r>
            <a:r>
              <a:rPr lang="en-US" sz="5200" b="1" dirty="0" smtClean="0">
                <a:solidFill>
                  <a:schemeClr val="bg1"/>
                </a:solidFill>
              </a:rPr>
              <a:t> </a:t>
            </a:r>
            <a:r>
              <a:rPr lang="en-US" sz="5200" b="1" dirty="0" err="1" smtClean="0">
                <a:solidFill>
                  <a:schemeClr val="bg1"/>
                </a:solidFill>
              </a:rPr>
              <a:t>phù</a:t>
            </a:r>
            <a:r>
              <a:rPr lang="en-US" sz="5200" b="1" dirty="0" smtClean="0">
                <a:solidFill>
                  <a:schemeClr val="bg1"/>
                </a:solidFill>
              </a:rPr>
              <a:t> </a:t>
            </a:r>
            <a:r>
              <a:rPr lang="en-US" sz="5200" b="1" dirty="0" err="1" smtClean="0">
                <a:solidFill>
                  <a:schemeClr val="bg1"/>
                </a:solidFill>
              </a:rPr>
              <a:t>thì</a:t>
            </a:r>
            <a:r>
              <a:rPr lang="en-US" sz="5200" b="1" dirty="0" smtClean="0">
                <a:solidFill>
                  <a:schemeClr val="bg1"/>
                </a:solidFill>
              </a:rPr>
              <a:t> </a:t>
            </a:r>
            <a:r>
              <a:rPr lang="en-US" sz="5200" b="1" dirty="0" err="1" smtClean="0">
                <a:solidFill>
                  <a:schemeClr val="bg1"/>
                </a:solidFill>
              </a:rPr>
              <a:t>còn</a:t>
            </a:r>
            <a:r>
              <a:rPr lang="en-US" sz="5200" b="1" dirty="0" smtClean="0">
                <a:solidFill>
                  <a:schemeClr val="bg1"/>
                </a:solidFill>
              </a:rPr>
              <a:t> chi </a:t>
            </a:r>
            <a:r>
              <a:rPr lang="en-US" sz="5200" b="1" dirty="0" err="1" smtClean="0">
                <a:solidFill>
                  <a:schemeClr val="bg1"/>
                </a:solidFill>
              </a:rPr>
              <a:t>thanh</a:t>
            </a:r>
            <a:r>
              <a:rPr lang="en-US" sz="5200" b="1" dirty="0" smtClean="0">
                <a:solidFill>
                  <a:schemeClr val="bg1"/>
                </a:solidFill>
              </a:rPr>
              <a:t> </a:t>
            </a:r>
            <a:r>
              <a:rPr lang="en-US" sz="5200" b="1" dirty="0" err="1" smtClean="0">
                <a:solidFill>
                  <a:schemeClr val="bg1"/>
                </a:solidFill>
              </a:rPr>
              <a:t>khiết</a:t>
            </a:r>
            <a:r>
              <a:rPr lang="en-US" sz="5200" b="1" dirty="0" smtClean="0">
                <a:solidFill>
                  <a:schemeClr val="bg1"/>
                </a:solidFill>
              </a:rPr>
              <a:t>, </a:t>
            </a:r>
            <a:r>
              <a:rPr lang="en-US" sz="5200" b="1" dirty="0" err="1" smtClean="0">
                <a:solidFill>
                  <a:schemeClr val="bg1"/>
                </a:solidFill>
              </a:rPr>
              <a:t>thì</a:t>
            </a:r>
            <a:r>
              <a:rPr lang="en-US" sz="5200" b="1" dirty="0" smtClean="0">
                <a:solidFill>
                  <a:schemeClr val="bg1"/>
                </a:solidFill>
              </a:rPr>
              <a:t> </a:t>
            </a:r>
            <a:r>
              <a:rPr lang="en-US" sz="5200" b="1" dirty="0" err="1" smtClean="0">
                <a:solidFill>
                  <a:schemeClr val="bg1"/>
                </a:solidFill>
              </a:rPr>
              <a:t>còn</a:t>
            </a:r>
            <a:r>
              <a:rPr lang="en-US" sz="5200" b="1" dirty="0" smtClean="0">
                <a:solidFill>
                  <a:schemeClr val="bg1"/>
                </a:solidFill>
              </a:rPr>
              <a:t> chi </a:t>
            </a:r>
            <a:r>
              <a:rPr lang="en-US" sz="5200" b="1" dirty="0" err="1" smtClean="0">
                <a:solidFill>
                  <a:schemeClr val="bg1"/>
                </a:solidFill>
              </a:rPr>
              <a:t>vô</a:t>
            </a:r>
            <a:r>
              <a:rPr lang="en-US" sz="5200" b="1" dirty="0" smtClean="0">
                <a:solidFill>
                  <a:schemeClr val="bg1"/>
                </a:solidFill>
              </a:rPr>
              <a:t> </a:t>
            </a:r>
            <a:r>
              <a:rPr lang="en-US" sz="5200" b="1" dirty="0" err="1" smtClean="0">
                <a:solidFill>
                  <a:schemeClr val="bg1"/>
                </a:solidFill>
              </a:rPr>
              <a:t>tội</a:t>
            </a:r>
            <a:r>
              <a:rPr lang="en-US" sz="5200" b="1" dirty="0" smtClean="0">
                <a:solidFill>
                  <a:schemeClr val="bg1"/>
                </a:solidFill>
              </a:rPr>
              <a:t>. </a:t>
            </a:r>
            <a:r>
              <a:rPr lang="en-US" sz="5200" b="1" dirty="0" err="1" smtClean="0">
                <a:solidFill>
                  <a:schemeClr val="bg1"/>
                </a:solidFill>
              </a:rPr>
              <a:t>Xin</a:t>
            </a:r>
            <a:r>
              <a:rPr lang="en-US" sz="5200" b="1" dirty="0" smtClean="0">
                <a:solidFill>
                  <a:schemeClr val="bg1"/>
                </a:solidFill>
              </a:rPr>
              <a:t> </a:t>
            </a:r>
            <a:r>
              <a:rPr lang="en-US" sz="5200" b="1" dirty="0" err="1" smtClean="0">
                <a:solidFill>
                  <a:schemeClr val="bg1"/>
                </a:solidFill>
              </a:rPr>
              <a:t>Chúa</a:t>
            </a:r>
            <a:r>
              <a:rPr lang="en-US" sz="5200" b="1" dirty="0" smtClean="0">
                <a:solidFill>
                  <a:schemeClr val="bg1"/>
                </a:solidFill>
              </a:rPr>
              <a:t> </a:t>
            </a:r>
            <a:r>
              <a:rPr lang="en-US" sz="5200" b="1" dirty="0" err="1" smtClean="0">
                <a:solidFill>
                  <a:schemeClr val="bg1"/>
                </a:solidFill>
              </a:rPr>
              <a:t>rửa</a:t>
            </a:r>
            <a:r>
              <a:rPr lang="en-US" sz="5200" b="1" dirty="0" smtClean="0">
                <a:solidFill>
                  <a:schemeClr val="bg1"/>
                </a:solidFill>
              </a:rPr>
              <a:t> </a:t>
            </a:r>
            <a:r>
              <a:rPr lang="en-US" sz="5200" b="1" dirty="0" err="1" smtClean="0">
                <a:solidFill>
                  <a:schemeClr val="bg1"/>
                </a:solidFill>
              </a:rPr>
              <a:t>sạch</a:t>
            </a:r>
            <a:r>
              <a:rPr lang="en-US" sz="5200" b="1" dirty="0" smtClean="0">
                <a:solidFill>
                  <a:schemeClr val="bg1"/>
                </a:solidFill>
              </a:rPr>
              <a:t> </a:t>
            </a:r>
            <a:r>
              <a:rPr lang="en-US" sz="5200" b="1" dirty="0" err="1" smtClean="0">
                <a:solidFill>
                  <a:schemeClr val="bg1"/>
                </a:solidFill>
              </a:rPr>
              <a:t>bợn</a:t>
            </a:r>
            <a:r>
              <a:rPr lang="en-US" sz="5200" b="1" dirty="0" smtClean="0">
                <a:solidFill>
                  <a:schemeClr val="bg1"/>
                </a:solidFill>
              </a:rPr>
              <a:t> </a:t>
            </a:r>
            <a:r>
              <a:rPr lang="en-US" sz="5200" b="1" dirty="0" err="1" smtClean="0">
                <a:solidFill>
                  <a:schemeClr val="bg1"/>
                </a:solidFill>
              </a:rPr>
              <a:t>nhơ</a:t>
            </a:r>
            <a:r>
              <a:rPr lang="en-US" sz="5200" b="1" dirty="0" smtClean="0">
                <a:solidFill>
                  <a:schemeClr val="bg1"/>
                </a:solidFill>
              </a:rPr>
              <a:t>, </a:t>
            </a:r>
            <a:r>
              <a:rPr lang="en-US" sz="5200" b="1" dirty="0" err="1" smtClean="0">
                <a:solidFill>
                  <a:schemeClr val="bg1"/>
                </a:solidFill>
              </a:rPr>
              <a:t>tưới</a:t>
            </a:r>
            <a:r>
              <a:rPr lang="en-US" sz="5200" b="1" dirty="0" smtClean="0">
                <a:solidFill>
                  <a:schemeClr val="bg1"/>
                </a:solidFill>
              </a:rPr>
              <a:t> </a:t>
            </a:r>
            <a:r>
              <a:rPr lang="en-US" sz="5200" b="1" dirty="0" err="1" smtClean="0">
                <a:solidFill>
                  <a:schemeClr val="bg1"/>
                </a:solidFill>
              </a:rPr>
              <a:t>gội</a:t>
            </a:r>
            <a:r>
              <a:rPr lang="en-US" sz="5200" b="1" dirty="0" smtClean="0">
                <a:solidFill>
                  <a:schemeClr val="bg1"/>
                </a:solidFill>
              </a:rPr>
              <a:t> </a:t>
            </a:r>
            <a:r>
              <a:rPr lang="en-US" sz="5200" b="1" dirty="0" err="1" smtClean="0">
                <a:solidFill>
                  <a:schemeClr val="bg1"/>
                </a:solidFill>
              </a:rPr>
              <a:t>chỗ</a:t>
            </a:r>
            <a:r>
              <a:rPr lang="en-US" sz="5200" b="1" dirty="0" smtClean="0">
                <a:solidFill>
                  <a:schemeClr val="bg1"/>
                </a:solidFill>
              </a:rPr>
              <a:t> </a:t>
            </a:r>
            <a:r>
              <a:rPr lang="en-US" sz="5200" b="1" dirty="0" err="1" smtClean="0">
                <a:solidFill>
                  <a:schemeClr val="bg1"/>
                </a:solidFill>
              </a:rPr>
              <a:t>khô</a:t>
            </a:r>
            <a:r>
              <a:rPr lang="en-US" sz="5200" b="1" dirty="0" smtClean="0">
                <a:solidFill>
                  <a:schemeClr val="bg1"/>
                </a:solidFill>
              </a:rPr>
              <a:t> khan, </a:t>
            </a:r>
            <a:r>
              <a:rPr lang="en-US" sz="5200" b="1" dirty="0" err="1" smtClean="0">
                <a:solidFill>
                  <a:schemeClr val="bg1"/>
                </a:solidFill>
              </a:rPr>
              <a:t>chữa</a:t>
            </a:r>
            <a:r>
              <a:rPr lang="en-US" sz="5200" b="1" dirty="0" smtClean="0">
                <a:solidFill>
                  <a:schemeClr val="bg1"/>
                </a:solidFill>
              </a:rPr>
              <a:t> </a:t>
            </a:r>
            <a:r>
              <a:rPr lang="en-US" sz="5200" b="1" dirty="0" err="1" smtClean="0">
                <a:solidFill>
                  <a:schemeClr val="bg1"/>
                </a:solidFill>
              </a:rPr>
              <a:t>cho</a:t>
            </a:r>
            <a:r>
              <a:rPr lang="en-US" sz="5200" b="1" dirty="0" smtClean="0">
                <a:solidFill>
                  <a:schemeClr val="bg1"/>
                </a:solidFill>
              </a:rPr>
              <a:t> </a:t>
            </a:r>
            <a:r>
              <a:rPr lang="en-US" sz="5200" b="1" dirty="0" err="1" smtClean="0">
                <a:solidFill>
                  <a:schemeClr val="bg1"/>
                </a:solidFill>
              </a:rPr>
              <a:t>lành</a:t>
            </a:r>
            <a:r>
              <a:rPr lang="en-US" sz="5200" b="1" dirty="0" smtClean="0">
                <a:solidFill>
                  <a:schemeClr val="bg1"/>
                </a:solidFill>
              </a:rPr>
              <a:t> </a:t>
            </a:r>
            <a:r>
              <a:rPr lang="en-US" sz="5200" b="1" dirty="0" err="1" smtClean="0">
                <a:solidFill>
                  <a:schemeClr val="bg1"/>
                </a:solidFill>
              </a:rPr>
              <a:t>thương</a:t>
            </a:r>
            <a:r>
              <a:rPr lang="en-US" sz="5200" b="1" dirty="0" smtClean="0">
                <a:solidFill>
                  <a:schemeClr val="bg1"/>
                </a:solidFill>
              </a:rPr>
              <a:t> </a:t>
            </a:r>
            <a:r>
              <a:rPr lang="en-US" sz="5200" b="1" dirty="0" err="1" smtClean="0">
                <a:solidFill>
                  <a:schemeClr val="bg1"/>
                </a:solidFill>
              </a:rPr>
              <a:t>tích</a:t>
            </a:r>
            <a:r>
              <a:rPr lang="en-US" sz="5200" b="1" dirty="0" smtClean="0">
                <a:solidFill>
                  <a:schemeClr val="bg1"/>
                </a:solidFill>
              </a:rPr>
              <a:t>. </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7953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47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en-US" sz="4700" b="1" dirty="0" err="1">
                <a:solidFill>
                  <a:schemeClr val="bg1"/>
                </a:solidFill>
              </a:rPr>
              <a:t>Xin</a:t>
            </a:r>
            <a:r>
              <a:rPr lang="en-US" sz="4700" b="1" dirty="0">
                <a:solidFill>
                  <a:schemeClr val="bg1"/>
                </a:solidFill>
              </a:rPr>
              <a:t> </a:t>
            </a:r>
            <a:r>
              <a:rPr lang="en-US" sz="4700" b="1" dirty="0" err="1">
                <a:solidFill>
                  <a:schemeClr val="bg1"/>
                </a:solidFill>
              </a:rPr>
              <a:t>uốn</a:t>
            </a:r>
            <a:r>
              <a:rPr lang="en-US" sz="4700" b="1" dirty="0">
                <a:solidFill>
                  <a:schemeClr val="bg1"/>
                </a:solidFill>
              </a:rPr>
              <a:t> </a:t>
            </a:r>
            <a:r>
              <a:rPr lang="en-US" sz="4700" b="1" dirty="0" err="1">
                <a:solidFill>
                  <a:schemeClr val="bg1"/>
                </a:solidFill>
              </a:rPr>
              <a:t>nắn</a:t>
            </a:r>
            <a:r>
              <a:rPr lang="en-US" sz="4700" b="1" dirty="0">
                <a:solidFill>
                  <a:schemeClr val="bg1"/>
                </a:solidFill>
              </a:rPr>
              <a:t> </a:t>
            </a:r>
            <a:r>
              <a:rPr lang="en-US" sz="4700" b="1" dirty="0" err="1">
                <a:solidFill>
                  <a:schemeClr val="bg1"/>
                </a:solidFill>
              </a:rPr>
              <a:t>điều</a:t>
            </a:r>
            <a:r>
              <a:rPr lang="en-US" sz="4700" b="1" dirty="0">
                <a:solidFill>
                  <a:schemeClr val="bg1"/>
                </a:solidFill>
              </a:rPr>
              <a:t> </a:t>
            </a:r>
            <a:r>
              <a:rPr lang="en-US" sz="4700" b="1" dirty="0" err="1">
                <a:solidFill>
                  <a:schemeClr val="bg1"/>
                </a:solidFill>
              </a:rPr>
              <a:t>cứng</a:t>
            </a:r>
            <a:r>
              <a:rPr lang="en-US" sz="4700" b="1" dirty="0">
                <a:solidFill>
                  <a:schemeClr val="bg1"/>
                </a:solidFill>
              </a:rPr>
              <a:t> </a:t>
            </a:r>
            <a:r>
              <a:rPr lang="en-US" sz="4700" b="1" dirty="0" err="1">
                <a:solidFill>
                  <a:schemeClr val="bg1"/>
                </a:solidFill>
              </a:rPr>
              <a:t>cỏi</a:t>
            </a:r>
            <a:r>
              <a:rPr lang="en-US" sz="4700" b="1" dirty="0">
                <a:solidFill>
                  <a:schemeClr val="bg1"/>
                </a:solidFill>
              </a:rPr>
              <a:t>, </a:t>
            </a:r>
            <a:r>
              <a:rPr lang="en-US" sz="4700" b="1" dirty="0" err="1">
                <a:solidFill>
                  <a:schemeClr val="bg1"/>
                </a:solidFill>
              </a:rPr>
              <a:t>sưởi</a:t>
            </a:r>
            <a:r>
              <a:rPr lang="en-US" sz="4700" b="1" dirty="0">
                <a:solidFill>
                  <a:schemeClr val="bg1"/>
                </a:solidFill>
              </a:rPr>
              <a:t> </a:t>
            </a:r>
            <a:r>
              <a:rPr lang="en-US" sz="4700" b="1" dirty="0" err="1">
                <a:solidFill>
                  <a:schemeClr val="bg1"/>
                </a:solidFill>
              </a:rPr>
              <a:t>ấm</a:t>
            </a:r>
            <a:r>
              <a:rPr lang="en-US" sz="4700" b="1" dirty="0">
                <a:solidFill>
                  <a:schemeClr val="bg1"/>
                </a:solidFill>
              </a:rPr>
              <a:t> </a:t>
            </a:r>
            <a:r>
              <a:rPr lang="en-US" sz="4700" b="1" dirty="0" err="1">
                <a:solidFill>
                  <a:schemeClr val="bg1"/>
                </a:solidFill>
              </a:rPr>
              <a:t>lạnh</a:t>
            </a:r>
            <a:r>
              <a:rPr lang="en-US" sz="4700" b="1" dirty="0">
                <a:solidFill>
                  <a:schemeClr val="bg1"/>
                </a:solidFill>
              </a:rPr>
              <a:t> </a:t>
            </a:r>
            <a:r>
              <a:rPr lang="en-US" sz="4700" b="1" dirty="0" err="1">
                <a:solidFill>
                  <a:schemeClr val="bg1"/>
                </a:solidFill>
              </a:rPr>
              <a:t>lùng</a:t>
            </a:r>
            <a:r>
              <a:rPr lang="en-US" sz="4700" b="1" dirty="0">
                <a:solidFill>
                  <a:schemeClr val="bg1"/>
                </a:solidFill>
              </a:rPr>
              <a:t>, </a:t>
            </a:r>
            <a:r>
              <a:rPr lang="en-US" sz="4700" b="1" dirty="0" err="1">
                <a:solidFill>
                  <a:schemeClr val="bg1"/>
                </a:solidFill>
              </a:rPr>
              <a:t>chỉnh</a:t>
            </a:r>
            <a:r>
              <a:rPr lang="en-US" sz="4700" b="1" dirty="0">
                <a:solidFill>
                  <a:schemeClr val="bg1"/>
                </a:solidFill>
              </a:rPr>
              <a:t> </a:t>
            </a:r>
            <a:r>
              <a:rPr lang="en-US" sz="4700" b="1" dirty="0" err="1">
                <a:solidFill>
                  <a:schemeClr val="bg1"/>
                </a:solidFill>
              </a:rPr>
              <a:t>đốn</a:t>
            </a:r>
            <a:r>
              <a:rPr lang="en-US" sz="4700" b="1" dirty="0">
                <a:solidFill>
                  <a:schemeClr val="bg1"/>
                </a:solidFill>
              </a:rPr>
              <a:t> </a:t>
            </a:r>
            <a:r>
              <a:rPr lang="en-US" sz="4700" b="1" dirty="0" err="1">
                <a:solidFill>
                  <a:schemeClr val="bg1"/>
                </a:solidFill>
              </a:rPr>
              <a:t>sai</a:t>
            </a:r>
            <a:r>
              <a:rPr lang="en-US" sz="4700" b="1" dirty="0">
                <a:solidFill>
                  <a:schemeClr val="bg1"/>
                </a:solidFill>
              </a:rPr>
              <a:t> </a:t>
            </a:r>
            <a:r>
              <a:rPr lang="en-US" sz="4700" b="1" dirty="0" err="1">
                <a:solidFill>
                  <a:schemeClr val="bg1"/>
                </a:solidFill>
              </a:rPr>
              <a:t>lầm</a:t>
            </a:r>
            <a:r>
              <a:rPr lang="en-US" sz="4700" b="1" dirty="0" smtClean="0">
                <a:solidFill>
                  <a:schemeClr val="bg1"/>
                </a:solidFill>
              </a:rPr>
              <a:t>. </a:t>
            </a:r>
            <a:r>
              <a:rPr lang="en-US" sz="4700" b="1" dirty="0" err="1" smtClean="0">
                <a:solidFill>
                  <a:schemeClr val="bg1"/>
                </a:solidFill>
              </a:rPr>
              <a:t>Xin</a:t>
            </a:r>
            <a:r>
              <a:rPr lang="en-US" sz="4700" b="1" dirty="0" smtClean="0">
                <a:solidFill>
                  <a:schemeClr val="bg1"/>
                </a:solidFill>
              </a:rPr>
              <a:t> </a:t>
            </a:r>
            <a:r>
              <a:rPr lang="en-US" sz="4700" b="1" dirty="0" err="1" smtClean="0">
                <a:solidFill>
                  <a:schemeClr val="bg1"/>
                </a:solidFill>
              </a:rPr>
              <a:t>Chúa</a:t>
            </a:r>
            <a:r>
              <a:rPr lang="en-US" sz="4700" b="1" dirty="0" smtClean="0">
                <a:solidFill>
                  <a:schemeClr val="bg1"/>
                </a:solidFill>
              </a:rPr>
              <a:t> ban </a:t>
            </a:r>
            <a:r>
              <a:rPr lang="en-US" sz="4700" b="1" dirty="0" err="1" smtClean="0">
                <a:solidFill>
                  <a:schemeClr val="bg1"/>
                </a:solidFill>
              </a:rPr>
              <a:t>cho</a:t>
            </a:r>
            <a:r>
              <a:rPr lang="en-US" sz="4700" b="1" dirty="0" smtClean="0">
                <a:solidFill>
                  <a:schemeClr val="bg1"/>
                </a:solidFill>
              </a:rPr>
              <a:t> </a:t>
            </a:r>
            <a:r>
              <a:rPr lang="en-US" sz="4700" b="1" dirty="0" err="1" smtClean="0">
                <a:solidFill>
                  <a:schemeClr val="bg1"/>
                </a:solidFill>
              </a:rPr>
              <a:t>mọi</a:t>
            </a:r>
            <a:r>
              <a:rPr lang="en-US" sz="4700" b="1" dirty="0" smtClean="0">
                <a:solidFill>
                  <a:schemeClr val="bg1"/>
                </a:solidFill>
              </a:rPr>
              <a:t> </a:t>
            </a:r>
            <a:r>
              <a:rPr lang="en-US" sz="4700" b="1" dirty="0" err="1" smtClean="0">
                <a:solidFill>
                  <a:schemeClr val="bg1"/>
                </a:solidFill>
              </a:rPr>
              <a:t>tín</a:t>
            </a:r>
            <a:r>
              <a:rPr lang="en-US" sz="4700" b="1" dirty="0">
                <a:solidFill>
                  <a:schemeClr val="bg1"/>
                </a:solidFill>
              </a:rPr>
              <a:t> </a:t>
            </a:r>
            <a:r>
              <a:rPr lang="en-US" sz="4700" b="1" dirty="0" err="1" smtClean="0">
                <a:solidFill>
                  <a:schemeClr val="bg1"/>
                </a:solidFill>
              </a:rPr>
              <a:t>hữu</a:t>
            </a:r>
            <a:r>
              <a:rPr lang="en-US" sz="4700" b="1" dirty="0" smtClean="0">
                <a:solidFill>
                  <a:schemeClr val="bg1"/>
                </a:solidFill>
              </a:rPr>
              <a:t> </a:t>
            </a:r>
            <a:r>
              <a:rPr lang="en-US" sz="4700" b="1" dirty="0" err="1" smtClean="0">
                <a:solidFill>
                  <a:schemeClr val="bg1"/>
                </a:solidFill>
              </a:rPr>
              <a:t>là</a:t>
            </a:r>
            <a:r>
              <a:rPr lang="en-US" sz="4700" b="1" dirty="0" smtClean="0">
                <a:solidFill>
                  <a:schemeClr val="bg1"/>
                </a:solidFill>
              </a:rPr>
              <a:t> </a:t>
            </a:r>
            <a:r>
              <a:rPr lang="en-US" sz="4700" b="1" dirty="0" err="1" smtClean="0">
                <a:solidFill>
                  <a:schemeClr val="bg1"/>
                </a:solidFill>
              </a:rPr>
              <a:t>những</a:t>
            </a:r>
            <a:r>
              <a:rPr lang="en-US" sz="4700" b="1" dirty="0" smtClean="0">
                <a:solidFill>
                  <a:schemeClr val="bg1"/>
                </a:solidFill>
              </a:rPr>
              <a:t> </a:t>
            </a:r>
            <a:r>
              <a:rPr lang="en-US" sz="4700" b="1" dirty="0" err="1" smtClean="0">
                <a:solidFill>
                  <a:schemeClr val="bg1"/>
                </a:solidFill>
              </a:rPr>
              <a:t>người</a:t>
            </a:r>
            <a:r>
              <a:rPr lang="en-US" sz="4700" b="1" dirty="0" smtClean="0">
                <a:solidFill>
                  <a:schemeClr val="bg1"/>
                </a:solidFill>
              </a:rPr>
              <a:t> tin </a:t>
            </a:r>
            <a:r>
              <a:rPr lang="en-US" sz="4700" b="1" dirty="0" err="1" smtClean="0">
                <a:solidFill>
                  <a:schemeClr val="bg1"/>
                </a:solidFill>
              </a:rPr>
              <a:t>cậy</a:t>
            </a:r>
            <a:r>
              <a:rPr lang="en-US" sz="4700" b="1" dirty="0" smtClean="0">
                <a:solidFill>
                  <a:schemeClr val="bg1"/>
                </a:solidFill>
              </a:rPr>
              <a:t> </a:t>
            </a:r>
            <a:r>
              <a:rPr lang="en-US" sz="4700" b="1" dirty="0" err="1" smtClean="0">
                <a:solidFill>
                  <a:schemeClr val="bg1"/>
                </a:solidFill>
              </a:rPr>
              <a:t>nơi</a:t>
            </a:r>
            <a:r>
              <a:rPr lang="en-US" sz="4700" b="1" dirty="0" smtClean="0">
                <a:solidFill>
                  <a:schemeClr val="bg1"/>
                </a:solidFill>
              </a:rPr>
              <a:t> </a:t>
            </a:r>
            <a:r>
              <a:rPr lang="en-US" sz="4700" b="1" dirty="0" err="1" smtClean="0">
                <a:solidFill>
                  <a:schemeClr val="bg1"/>
                </a:solidFill>
              </a:rPr>
              <a:t>Chúa</a:t>
            </a:r>
            <a:r>
              <a:rPr lang="en-US" sz="4700" b="1" dirty="0" smtClean="0">
                <a:solidFill>
                  <a:schemeClr val="bg1"/>
                </a:solidFill>
              </a:rPr>
              <a:t>, </a:t>
            </a:r>
            <a:r>
              <a:rPr lang="en-US" sz="4700" b="1" dirty="0" err="1" smtClean="0">
                <a:solidFill>
                  <a:schemeClr val="bg1"/>
                </a:solidFill>
              </a:rPr>
              <a:t>Chúa</a:t>
            </a:r>
            <a:r>
              <a:rPr lang="en-US" sz="4700" b="1" dirty="0" smtClean="0">
                <a:solidFill>
                  <a:schemeClr val="bg1"/>
                </a:solidFill>
              </a:rPr>
              <a:t> </a:t>
            </a:r>
            <a:r>
              <a:rPr lang="en-US" sz="4700" b="1" dirty="0" err="1" smtClean="0">
                <a:solidFill>
                  <a:schemeClr val="bg1"/>
                </a:solidFill>
              </a:rPr>
              <a:t>ơi</a:t>
            </a:r>
            <a:r>
              <a:rPr lang="en-US" sz="4700" b="1" dirty="0" smtClean="0">
                <a:solidFill>
                  <a:schemeClr val="bg1"/>
                </a:solidFill>
              </a:rPr>
              <a:t>! Cho </a:t>
            </a:r>
            <a:r>
              <a:rPr lang="en-US" sz="4700" b="1" dirty="0" err="1" smtClean="0">
                <a:solidFill>
                  <a:schemeClr val="bg1"/>
                </a:solidFill>
              </a:rPr>
              <a:t>họ</a:t>
            </a:r>
            <a:r>
              <a:rPr lang="en-US" sz="4700" b="1" dirty="0" smtClean="0">
                <a:solidFill>
                  <a:schemeClr val="bg1"/>
                </a:solidFill>
              </a:rPr>
              <a:t> </a:t>
            </a:r>
            <a:r>
              <a:rPr lang="en-US" sz="4700" b="1" dirty="0" err="1" smtClean="0">
                <a:solidFill>
                  <a:schemeClr val="bg1"/>
                </a:solidFill>
              </a:rPr>
              <a:t>được</a:t>
            </a:r>
            <a:r>
              <a:rPr lang="en-US" sz="4700" b="1" dirty="0" smtClean="0">
                <a:solidFill>
                  <a:schemeClr val="bg1"/>
                </a:solidFill>
              </a:rPr>
              <a:t> </a:t>
            </a:r>
            <a:r>
              <a:rPr lang="en-US" sz="4700" b="1" dirty="0" err="1" smtClean="0">
                <a:solidFill>
                  <a:schemeClr val="bg1"/>
                </a:solidFill>
              </a:rPr>
              <a:t>hạnh</a:t>
            </a:r>
            <a:r>
              <a:rPr lang="en-US" sz="4700" b="1" dirty="0" smtClean="0">
                <a:solidFill>
                  <a:schemeClr val="bg1"/>
                </a:solidFill>
              </a:rPr>
              <a:t> </a:t>
            </a:r>
            <a:r>
              <a:rPr lang="en-US" sz="4700" b="1" dirty="0" err="1" smtClean="0">
                <a:solidFill>
                  <a:schemeClr val="bg1"/>
                </a:solidFill>
              </a:rPr>
              <a:t>phúc</a:t>
            </a:r>
            <a:r>
              <a:rPr lang="en-US" sz="4700" b="1" dirty="0" smtClean="0">
                <a:solidFill>
                  <a:schemeClr val="bg1"/>
                </a:solidFill>
              </a:rPr>
              <a:t> </a:t>
            </a:r>
            <a:r>
              <a:rPr lang="en-US" sz="4700" b="1" dirty="0" err="1" smtClean="0">
                <a:solidFill>
                  <a:schemeClr val="bg1"/>
                </a:solidFill>
              </a:rPr>
              <a:t>cứu</a:t>
            </a:r>
            <a:r>
              <a:rPr lang="en-US" sz="4700" b="1" dirty="0" smtClean="0">
                <a:solidFill>
                  <a:schemeClr val="bg1"/>
                </a:solidFill>
              </a:rPr>
              <a:t> </a:t>
            </a:r>
            <a:r>
              <a:rPr lang="en-US" sz="4700" b="1" dirty="0" err="1" smtClean="0">
                <a:solidFill>
                  <a:schemeClr val="bg1"/>
                </a:solidFill>
              </a:rPr>
              <a:t>độ</a:t>
            </a:r>
            <a:r>
              <a:rPr lang="en-US" sz="4700" b="1" dirty="0" smtClean="0">
                <a:solidFill>
                  <a:schemeClr val="bg1"/>
                </a:solidFill>
              </a:rPr>
              <a:t> </a:t>
            </a:r>
            <a:r>
              <a:rPr lang="en-US" sz="4700" b="1" dirty="0" err="1" smtClean="0">
                <a:solidFill>
                  <a:schemeClr val="bg1"/>
                </a:solidFill>
              </a:rPr>
              <a:t>và</a:t>
            </a:r>
            <a:r>
              <a:rPr lang="en-US" sz="4700" b="1" dirty="0" smtClean="0">
                <a:solidFill>
                  <a:schemeClr val="bg1"/>
                </a:solidFill>
              </a:rPr>
              <a:t> </a:t>
            </a:r>
            <a:r>
              <a:rPr lang="en-US" sz="4700" b="1" dirty="0" err="1" smtClean="0">
                <a:solidFill>
                  <a:schemeClr val="bg1"/>
                </a:solidFill>
              </a:rPr>
              <a:t>được</a:t>
            </a:r>
            <a:r>
              <a:rPr lang="en-US" sz="4700" b="1" dirty="0" smtClean="0">
                <a:solidFill>
                  <a:schemeClr val="bg1"/>
                </a:solidFill>
              </a:rPr>
              <a:t> </a:t>
            </a:r>
            <a:r>
              <a:rPr lang="en-US" sz="4700" b="1" dirty="0" err="1" smtClean="0">
                <a:solidFill>
                  <a:schemeClr val="bg1"/>
                </a:solidFill>
              </a:rPr>
              <a:t>hoan</a:t>
            </a:r>
            <a:r>
              <a:rPr lang="en-US" sz="4700" b="1" dirty="0" smtClean="0">
                <a:solidFill>
                  <a:schemeClr val="bg1"/>
                </a:solidFill>
              </a:rPr>
              <a:t> </a:t>
            </a:r>
            <a:r>
              <a:rPr lang="en-US" sz="4700" b="1" dirty="0" err="1" smtClean="0">
                <a:solidFill>
                  <a:schemeClr val="bg1"/>
                </a:solidFill>
              </a:rPr>
              <a:t>hỷ</a:t>
            </a:r>
            <a:r>
              <a:rPr lang="en-US" sz="4700" b="1" dirty="0" smtClean="0">
                <a:solidFill>
                  <a:schemeClr val="bg1"/>
                </a:solidFill>
              </a:rPr>
              <a:t> </a:t>
            </a:r>
            <a:r>
              <a:rPr lang="en-US" sz="4700" b="1" dirty="0" err="1" smtClean="0">
                <a:solidFill>
                  <a:schemeClr val="bg1"/>
                </a:solidFill>
              </a:rPr>
              <a:t>muôn</a:t>
            </a:r>
            <a:r>
              <a:rPr lang="en-US" sz="4700" b="1" dirty="0" smtClean="0">
                <a:solidFill>
                  <a:schemeClr val="bg1"/>
                </a:solidFill>
              </a:rPr>
              <a:t> </a:t>
            </a:r>
            <a:r>
              <a:rPr lang="en-US" sz="4700" b="1" dirty="0" err="1" smtClean="0">
                <a:solidFill>
                  <a:schemeClr val="bg1"/>
                </a:solidFill>
              </a:rPr>
              <a:t>đời</a:t>
            </a:r>
            <a:r>
              <a:rPr lang="en-US" sz="4700" b="1" dirty="0" smtClean="0">
                <a:solidFill>
                  <a:schemeClr val="bg1"/>
                </a:solidFill>
              </a:rPr>
              <a:t>.</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9240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normAutofit fontScale="90000"/>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20000"/>
              </a:lnSpc>
              <a:defRPr/>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200622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200" b="1" u="sng" dirty="0">
                <a:solidFill>
                  <a:srgbClr val="FFFF00"/>
                </a:solidFill>
                <a:effectLst>
                  <a:outerShdw blurRad="38100" dist="38100" dir="2700000" algn="tl">
                    <a:srgbClr val="000000">
                      <a:alpha val="43137"/>
                    </a:srgbClr>
                  </a:outerShdw>
                </a:effectLst>
                <a:cs typeface="Times New Roman" pitchFamily="18" charset="0"/>
              </a:rPr>
              <a:t>Tk1:</a:t>
            </a:r>
            <a:r>
              <a:rPr lang="en-US" sz="5200" b="1" dirty="0">
                <a:solidFill>
                  <a:schemeClr val="bg1"/>
                </a:solidFill>
                <a:effectLst>
                  <a:outerShdw blurRad="38100" dist="38100" dir="2700000" algn="tl">
                    <a:srgbClr val="000000">
                      <a:alpha val="43137"/>
                    </a:srgbClr>
                  </a:outerShdw>
                </a:effectLst>
                <a:cs typeface="Times New Roman" pitchFamily="18" charset="0"/>
              </a:rPr>
              <a:t> </a:t>
            </a:r>
            <a:r>
              <a:rPr lang="vi-VN" sz="5200" b="1"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solidFill>
                  <a:schemeClr val="bg1"/>
                </a:solidFill>
                <a:effectLst>
                  <a:outerShdw blurRad="38100" dist="38100" dir="2700000" algn="tl">
                    <a:srgbClr val="000000">
                      <a:alpha val="43137"/>
                    </a:srgbClr>
                  </a:outerShdw>
                </a:effectLst>
                <a:latin typeface="+mj-lt"/>
              </a:rPr>
              <a:t/>
            </a: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20000"/>
              </a:lnSpc>
              <a:defRPr/>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Autofit/>
          </a:bodyPr>
          <a:lstStyle/>
          <a:p>
            <a:pPr>
              <a:lnSpc>
                <a:spcPct val="120000"/>
              </a:lnSpc>
            </a:pPr>
            <a:r>
              <a:rPr lang="en-US" sz="5400" b="1" u="sng" dirty="0">
                <a:solidFill>
                  <a:srgbClr val="FFFF00"/>
                </a:solidFill>
                <a:effectLst>
                  <a:outerShdw blurRad="38100" dist="38100" dir="2700000" algn="tl">
                    <a:srgbClr val="000000">
                      <a:alpha val="43137"/>
                    </a:srgbClr>
                  </a:outerShdw>
                </a:effectLst>
                <a:cs typeface="Times New Roman" pitchFamily="18" charset="0"/>
              </a:rPr>
              <a:t>Ca </a:t>
            </a:r>
            <a:r>
              <a:rPr lang="en-US" sz="5400" b="1" u="sng" dirty="0" err="1">
                <a:solidFill>
                  <a:srgbClr val="FFFF00"/>
                </a:solidFill>
                <a:effectLst>
                  <a:outerShdw blurRad="38100" dist="38100" dir="2700000" algn="tl">
                    <a:srgbClr val="000000">
                      <a:alpha val="43137"/>
                    </a:srgbClr>
                  </a:outerShdw>
                </a:effectLst>
                <a:cs typeface="Times New Roman" pitchFamily="18" charset="0"/>
              </a:rPr>
              <a:t>Dâng</a:t>
            </a:r>
            <a:r>
              <a:rPr lang="en-US" sz="5400" b="1" u="sng" dirty="0">
                <a:solidFill>
                  <a:srgbClr val="FFFF00"/>
                </a:solidFill>
                <a:effectLst>
                  <a:outerShdw blurRad="38100" dist="38100" dir="2700000" algn="tl">
                    <a:srgbClr val="000000">
                      <a:alpha val="43137"/>
                    </a:srgbClr>
                  </a:outerShdw>
                </a:effectLst>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Đôi</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Tay</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Này</a:t>
            </a:r>
            <a:r>
              <a:rPr lang="en-US" sz="3600" b="1" dirty="0">
                <a:solidFill>
                  <a:srgbClr val="FFFF00"/>
                </a:solidFill>
                <a:effectLst>
                  <a:outerShdw blurRad="38100" dist="38100" dir="2700000" algn="tl">
                    <a:srgbClr val="000000">
                      <a:alpha val="43137"/>
                    </a:srgbClr>
                  </a:outerShdw>
                </a:effectLst>
                <a:cs typeface="Times New Roman" pitchFamily="18" charset="0"/>
              </a:rPr>
              <a:t/>
            </a:r>
            <a:br>
              <a:rPr lang="en-US" sz="3600" b="1" dirty="0">
                <a:solidFill>
                  <a:srgbClr val="FFFF00"/>
                </a:solidFill>
                <a:effectLst>
                  <a:outerShdw blurRad="38100" dist="38100" dir="2700000" algn="tl">
                    <a:srgbClr val="000000">
                      <a:alpha val="43137"/>
                    </a:srgbClr>
                  </a:outerShdw>
                </a:effectLst>
                <a:cs typeface="Times New Roman" pitchFamily="18" charset="0"/>
              </a:rPr>
            </a:b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Ân</a:t>
            </a:r>
            <a:r>
              <a:rPr lang="en-US" sz="3600" b="1" i="1" dirty="0" smtClean="0">
                <a:solidFill>
                  <a:srgbClr val="FFFF00"/>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FFFF00"/>
                </a:solidFill>
                <a:effectLst>
                  <a:outerShdw blurRad="38100" dist="38100" dir="2700000" algn="tl">
                    <a:srgbClr val="000000">
                      <a:alpha val="43137"/>
                    </a:srgbClr>
                  </a:outerShdw>
                </a:effectLst>
                <a:cs typeface="Times New Roman" pitchFamily="18" charset="0"/>
              </a:rPr>
              <a:t>Duy</a:t>
            </a: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220200" cy="5143499"/>
          </a:xfrm>
        </p:spPr>
        <p:txBody>
          <a:bodyPr>
            <a:noAutofit/>
          </a:bodyPr>
          <a:lstStyle/>
          <a:p>
            <a:pPr algn="just">
              <a:lnSpc>
                <a:spcPct val="120000"/>
              </a:lnSpc>
            </a:pPr>
            <a:r>
              <a:rPr lang="en-US" sz="5400" b="1" u="sng" dirty="0" smtClean="0">
                <a:solidFill>
                  <a:srgbClr val="FFFF00"/>
                </a:solidFill>
                <a:effectLst/>
              </a:rPr>
              <a:t>Tk1:</a:t>
            </a:r>
            <a:r>
              <a:rPr lang="en-US" sz="5400" b="1" dirty="0" smtClean="0">
                <a:solidFill>
                  <a:schemeClr val="bg1"/>
                </a:solidFill>
                <a:effectLst/>
              </a:rPr>
              <a:t> </a:t>
            </a:r>
            <a:r>
              <a:rPr lang="vi-VN" sz="5400" b="1" dirty="0"/>
              <a:t> </a:t>
            </a:r>
            <a:r>
              <a:rPr lang="vi-VN" sz="5400" b="1" dirty="0">
                <a:solidFill>
                  <a:schemeClr val="bg1"/>
                </a:solidFill>
              </a:rPr>
              <a:t>Đôi tay này con dâng lên Cha, dâng tình con yêu thương thiết </a:t>
            </a:r>
            <a:r>
              <a:rPr lang="vi-VN" sz="5400" b="1" dirty="0" smtClean="0">
                <a:solidFill>
                  <a:schemeClr val="bg1"/>
                </a:solidFill>
              </a:rPr>
              <a:t>tha</a:t>
            </a:r>
            <a:r>
              <a:rPr lang="en-US" sz="5400" b="1" dirty="0" smtClean="0">
                <a:solidFill>
                  <a:schemeClr val="bg1"/>
                </a:solidFill>
              </a:rPr>
              <a:t>, n</a:t>
            </a:r>
            <a:r>
              <a:rPr lang="vi-VN" sz="5400" b="1" dirty="0" smtClean="0">
                <a:solidFill>
                  <a:schemeClr val="bg1"/>
                </a:solidFill>
              </a:rPr>
              <a:t>hư </a:t>
            </a:r>
            <a:r>
              <a:rPr lang="vi-VN" sz="5400" b="1" dirty="0">
                <a:solidFill>
                  <a:schemeClr val="bg1"/>
                </a:solidFill>
              </a:rPr>
              <a:t>trầm hương bay tới </a:t>
            </a:r>
            <a:r>
              <a:rPr lang="en-US" sz="5400" b="1" dirty="0" smtClean="0">
                <a:solidFill>
                  <a:schemeClr val="bg1"/>
                </a:solidFill>
              </a:rPr>
              <a:t>t</a:t>
            </a:r>
            <a:r>
              <a:rPr lang="vi-VN" sz="5400" b="1" dirty="0" smtClean="0">
                <a:solidFill>
                  <a:schemeClr val="bg1"/>
                </a:solidFill>
              </a:rPr>
              <a:t>hiên </a:t>
            </a:r>
            <a:r>
              <a:rPr lang="en-US" sz="5400" b="1" dirty="0" smtClean="0">
                <a:solidFill>
                  <a:schemeClr val="bg1"/>
                </a:solidFill>
              </a:rPr>
              <a:t>t</a:t>
            </a:r>
            <a:r>
              <a:rPr lang="vi-VN" sz="5400" b="1" dirty="0" smtClean="0">
                <a:solidFill>
                  <a:schemeClr val="bg1"/>
                </a:solidFill>
              </a:rPr>
              <a:t>òa</a:t>
            </a:r>
            <a:r>
              <a:rPr lang="vi-VN" sz="5400" b="1" dirty="0">
                <a:solidFill>
                  <a:schemeClr val="bg1"/>
                </a:solidFill>
              </a:rPr>
              <a:t>, con thành tâm tiến dâng về Cha. </a:t>
            </a:r>
            <a:endParaRPr lang="en-US" sz="5400" b="1" dirty="0">
              <a:solidFill>
                <a:schemeClr val="bg1"/>
              </a:solidFill>
              <a:effectLst/>
            </a:endParaRPr>
          </a:p>
        </p:txBody>
      </p:sp>
    </p:spTree>
    <p:extLst>
      <p:ext uri="{BB962C8B-B14F-4D97-AF65-F5344CB8AC3E}">
        <p14:creationId xmlns:p14="http://schemas.microsoft.com/office/powerpoint/2010/main" val="2030068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220200" cy="5143499"/>
          </a:xfrm>
        </p:spPr>
        <p:txBody>
          <a:bodyPr>
            <a:noAutofit/>
          </a:bodyPr>
          <a:lstStyle/>
          <a:p>
            <a:pPr algn="just">
              <a:lnSpc>
                <a:spcPct val="120000"/>
              </a:lnSpc>
            </a:pPr>
            <a:r>
              <a:rPr lang="en-US" sz="5400" b="1" u="sng" dirty="0" smtClean="0">
                <a:solidFill>
                  <a:srgbClr val="FFFF00"/>
                </a:solidFill>
                <a:effectLst/>
              </a:rPr>
              <a:t>**:</a:t>
            </a:r>
            <a:r>
              <a:rPr lang="en-US" sz="5400" b="1" dirty="0" smtClean="0">
                <a:solidFill>
                  <a:schemeClr val="bg1"/>
                </a:solidFill>
                <a:effectLst/>
              </a:rPr>
              <a:t> </a:t>
            </a:r>
            <a:r>
              <a:rPr lang="vi-VN" sz="5400" b="1" dirty="0"/>
              <a:t> </a:t>
            </a:r>
            <a:r>
              <a:rPr lang="vi-VN" sz="5400" b="1" dirty="0" smtClean="0">
                <a:solidFill>
                  <a:schemeClr val="bg1"/>
                </a:solidFill>
              </a:rPr>
              <a:t>Xin </a:t>
            </a:r>
            <a:r>
              <a:rPr lang="vi-VN" sz="5400" b="1" dirty="0">
                <a:solidFill>
                  <a:schemeClr val="bg1"/>
                </a:solidFill>
              </a:rPr>
              <a:t>dâng Ngài tâm tư con đây, khi buồn vui hay khi đắng </a:t>
            </a:r>
            <a:r>
              <a:rPr lang="vi-VN" sz="5400" b="1" dirty="0" smtClean="0">
                <a:solidFill>
                  <a:schemeClr val="bg1"/>
                </a:solidFill>
              </a:rPr>
              <a:t>cay</a:t>
            </a:r>
            <a:r>
              <a:rPr lang="en-US" sz="5400" b="1" dirty="0" smtClean="0">
                <a:solidFill>
                  <a:schemeClr val="bg1"/>
                </a:solidFill>
              </a:rPr>
              <a:t>,</a:t>
            </a:r>
            <a:r>
              <a:rPr lang="vi-VN" sz="5400" b="1" dirty="0" smtClean="0">
                <a:solidFill>
                  <a:schemeClr val="bg1"/>
                </a:solidFill>
              </a:rPr>
              <a:t> </a:t>
            </a:r>
            <a:r>
              <a:rPr lang="en-US" sz="5400" b="1" dirty="0" smtClean="0">
                <a:solidFill>
                  <a:schemeClr val="bg1"/>
                </a:solidFill>
              </a:rPr>
              <a:t>x</a:t>
            </a:r>
            <a:r>
              <a:rPr lang="vi-VN" sz="5400" b="1" dirty="0" smtClean="0">
                <a:solidFill>
                  <a:schemeClr val="bg1"/>
                </a:solidFill>
              </a:rPr>
              <a:t>in </a:t>
            </a:r>
            <a:r>
              <a:rPr lang="vi-VN" sz="5400" b="1" dirty="0">
                <a:solidFill>
                  <a:schemeClr val="bg1"/>
                </a:solidFill>
              </a:rPr>
              <a:t>được tin yêu suốt đêm ngày, như lời kinh ngát bay về </a:t>
            </a:r>
            <a:r>
              <a:rPr lang="vi-VN" sz="5400" b="1" dirty="0" smtClean="0">
                <a:solidFill>
                  <a:schemeClr val="bg1"/>
                </a:solidFill>
              </a:rPr>
              <a:t>Ngài</a:t>
            </a:r>
            <a:r>
              <a:rPr lang="en-US"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3306357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1" u="sng" dirty="0" err="1" smtClean="0">
                <a:solidFill>
                  <a:srgbClr val="FFFF00"/>
                </a:solidFill>
                <a:effectLst/>
              </a:rPr>
              <a:t>Đk</a:t>
            </a:r>
            <a:r>
              <a:rPr lang="en-US" sz="5000" b="1" u="sng" dirty="0" smtClean="0">
                <a:solidFill>
                  <a:srgbClr val="FFFF00"/>
                </a:solidFill>
                <a:effectLst/>
              </a:rPr>
              <a:t>:</a:t>
            </a:r>
            <a:r>
              <a:rPr lang="en-US" sz="5000" b="1" dirty="0" smtClean="0">
                <a:solidFill>
                  <a:schemeClr val="bg1"/>
                </a:solidFill>
                <a:effectLst/>
              </a:rPr>
              <a:t> </a:t>
            </a:r>
            <a:r>
              <a:rPr lang="vi-VN" sz="5400" b="1" dirty="0">
                <a:solidFill>
                  <a:schemeClr val="bg1"/>
                </a:solidFill>
              </a:rPr>
              <a:t>Xin dâng lên cùng bánh nương đồng Cha yêu ơi hãy thương nhận lấy. Xin dâng lên cùng chén rượu nồng Cha yêu ơi khứng cho lòng này</a:t>
            </a:r>
            <a:r>
              <a:rPr lang="vi-VN"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3031681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220200" cy="5143499"/>
          </a:xfrm>
        </p:spPr>
        <p:txBody>
          <a:bodyPr>
            <a:noAutofit/>
          </a:bodyPr>
          <a:lstStyle/>
          <a:p>
            <a:pPr algn="just">
              <a:lnSpc>
                <a:spcPct val="120000"/>
              </a:lnSpc>
            </a:pPr>
            <a:r>
              <a:rPr lang="en-US" sz="5400" b="1" u="sng" dirty="0" smtClean="0">
                <a:solidFill>
                  <a:srgbClr val="FFFF00"/>
                </a:solidFill>
                <a:effectLst/>
              </a:rPr>
              <a:t>Tk2:</a:t>
            </a:r>
            <a:r>
              <a:rPr lang="en-US" sz="5400" b="1" dirty="0" smtClean="0">
                <a:solidFill>
                  <a:schemeClr val="bg1"/>
                </a:solidFill>
                <a:effectLst/>
              </a:rPr>
              <a:t> </a:t>
            </a:r>
            <a:r>
              <a:rPr lang="vi-VN" sz="5400" b="1" dirty="0"/>
              <a:t> </a:t>
            </a:r>
            <a:r>
              <a:rPr lang="vi-VN" sz="5400" b="1" dirty="0">
                <a:solidFill>
                  <a:schemeClr val="bg1"/>
                </a:solidFill>
              </a:rPr>
              <a:t>Đôi tay này con dâng lên Cha, đây tội khiên bao </a:t>
            </a:r>
            <a:r>
              <a:rPr lang="vi-VN" sz="5400" b="1" dirty="0" smtClean="0">
                <a:solidFill>
                  <a:schemeClr val="bg1"/>
                </a:solidFill>
              </a:rPr>
              <a:t>năm </a:t>
            </a:r>
            <a:r>
              <a:rPr lang="vi-VN" sz="5400" b="1" dirty="0">
                <a:solidFill>
                  <a:schemeClr val="bg1"/>
                </a:solidFill>
              </a:rPr>
              <a:t>tháng qua. Xin hiệp dâng lên trước thiên toà, mong được Cha đoái thương bỏ qua</a:t>
            </a:r>
            <a:r>
              <a:rPr lang="vi-VN" sz="5400" b="1" dirty="0" smtClean="0">
                <a:solidFill>
                  <a:schemeClr val="bg1"/>
                </a:solidFill>
              </a:rPr>
              <a:t>. </a:t>
            </a:r>
            <a:endParaRPr lang="en-US" sz="5400" b="1" dirty="0">
              <a:solidFill>
                <a:schemeClr val="bg1"/>
              </a:solidFill>
              <a:effectLst/>
            </a:endParaRPr>
          </a:p>
        </p:txBody>
      </p:sp>
    </p:spTree>
    <p:extLst>
      <p:ext uri="{BB962C8B-B14F-4D97-AF65-F5344CB8AC3E}">
        <p14:creationId xmlns:p14="http://schemas.microsoft.com/office/powerpoint/2010/main" val="32432289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220200" cy="5143499"/>
          </a:xfrm>
        </p:spPr>
        <p:txBody>
          <a:bodyPr>
            <a:noAutofit/>
          </a:bodyPr>
          <a:lstStyle/>
          <a:p>
            <a:pPr algn="just">
              <a:lnSpc>
                <a:spcPct val="120000"/>
              </a:lnSpc>
            </a:pPr>
            <a:r>
              <a:rPr lang="en-US" sz="5400" b="1" u="sng" dirty="0" smtClean="0">
                <a:solidFill>
                  <a:srgbClr val="FFFF00"/>
                </a:solidFill>
                <a:effectLst/>
              </a:rPr>
              <a:t>**:</a:t>
            </a:r>
            <a:r>
              <a:rPr lang="en-US" sz="5400" b="1" dirty="0" smtClean="0">
                <a:solidFill>
                  <a:schemeClr val="bg1"/>
                </a:solidFill>
                <a:effectLst/>
              </a:rPr>
              <a:t> </a:t>
            </a:r>
            <a:r>
              <a:rPr lang="vi-VN" sz="5400" b="1" dirty="0" smtClean="0">
                <a:solidFill>
                  <a:schemeClr val="bg1"/>
                </a:solidFill>
              </a:rPr>
              <a:t>Xin </a:t>
            </a:r>
            <a:r>
              <a:rPr lang="vi-VN" sz="5400" b="1" dirty="0">
                <a:solidFill>
                  <a:schemeClr val="bg1"/>
                </a:solidFill>
              </a:rPr>
              <a:t>dâng Ngài nhọc lao hôm nay, bao lầm than lo âu trĩu </a:t>
            </a:r>
            <a:r>
              <a:rPr lang="vi-VN" sz="5400" b="1" dirty="0" smtClean="0">
                <a:solidFill>
                  <a:schemeClr val="bg1"/>
                </a:solidFill>
              </a:rPr>
              <a:t>vai</a:t>
            </a:r>
            <a:r>
              <a:rPr lang="en-US" sz="5400" b="1" dirty="0" smtClean="0">
                <a:solidFill>
                  <a:schemeClr val="bg1"/>
                </a:solidFill>
              </a:rPr>
              <a:t>.</a:t>
            </a:r>
            <a:r>
              <a:rPr lang="vi-VN" sz="5400" b="1" dirty="0" smtClean="0">
                <a:solidFill>
                  <a:schemeClr val="bg1"/>
                </a:solidFill>
              </a:rPr>
              <a:t> </a:t>
            </a:r>
            <a:r>
              <a:rPr lang="en-US" sz="5400" b="1" dirty="0">
                <a:solidFill>
                  <a:schemeClr val="bg1"/>
                </a:solidFill>
              </a:rPr>
              <a:t>D</a:t>
            </a:r>
            <a:r>
              <a:rPr lang="vi-VN" sz="5400" b="1" dirty="0" smtClean="0">
                <a:solidFill>
                  <a:schemeClr val="bg1"/>
                </a:solidFill>
              </a:rPr>
              <a:t>âng </a:t>
            </a:r>
            <a:r>
              <a:rPr lang="vi-VN" sz="5400" b="1" dirty="0">
                <a:solidFill>
                  <a:schemeClr val="bg1"/>
                </a:solidFill>
              </a:rPr>
              <a:t>về tương lai tối đen này, xin tình Cha đỡ nâng kiếp đoạ đầy</a:t>
            </a:r>
            <a:r>
              <a:rPr lang="en-US" sz="5400" b="1" dirty="0" smtClean="0">
                <a:solidFill>
                  <a:schemeClr val="bg1"/>
                </a:solidFill>
              </a:rPr>
              <a:t>.</a:t>
            </a:r>
            <a:endParaRPr lang="en-US" sz="5400" b="1" dirty="0">
              <a:solidFill>
                <a:schemeClr val="bg1"/>
              </a:solidFill>
              <a:effectLst/>
            </a:endParaRPr>
          </a:p>
        </p:txBody>
      </p:sp>
    </p:spTree>
    <p:extLst>
      <p:ext uri="{BB962C8B-B14F-4D97-AF65-F5344CB8AC3E}">
        <p14:creationId xmlns:p14="http://schemas.microsoft.com/office/powerpoint/2010/main" val="2054761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b="1" u="sng" dirty="0" err="1" smtClean="0">
                <a:solidFill>
                  <a:srgbClr val="FFFF00"/>
                </a:solidFill>
                <a:effectLst/>
              </a:rPr>
              <a:t>Đk</a:t>
            </a:r>
            <a:r>
              <a:rPr lang="en-US" sz="5000" b="1" u="sng" dirty="0" smtClean="0">
                <a:solidFill>
                  <a:srgbClr val="FFFF00"/>
                </a:solidFill>
                <a:effectLst/>
              </a:rPr>
              <a:t>:</a:t>
            </a:r>
            <a:r>
              <a:rPr lang="en-US" sz="5000" b="1" dirty="0" smtClean="0">
                <a:solidFill>
                  <a:schemeClr val="bg1"/>
                </a:solidFill>
                <a:effectLst/>
              </a:rPr>
              <a:t> </a:t>
            </a:r>
            <a:r>
              <a:rPr lang="vi-VN" sz="5400" b="1" dirty="0">
                <a:solidFill>
                  <a:schemeClr val="bg1"/>
                </a:solidFill>
              </a:rPr>
              <a:t>Xin dâng lên cùng bánh nương đồng Cha yêu ơi hãy thương nhận lấy. Xin dâng lên cùng chén rượu nồng Cha yêu ơi khứng cho lòng này</a:t>
            </a:r>
            <a:r>
              <a:rPr lang="vi-VN"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2783453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Tặng</a:t>
            </a:r>
            <a:r>
              <a:rPr lang="en-US" sz="7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Phẩm</a:t>
            </a:r>
            <a:r>
              <a:rPr lang="en-US" sz="7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72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Linh</a:t>
            </a:r>
            <a:endPar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6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Trầm</a:t>
            </a:r>
            <a:r>
              <a:rPr lang="en-US" sz="46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600" b="1" i="1" dirty="0" err="1"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Hương</a:t>
            </a:r>
            <a:endParaRPr lang="en-US" sz="46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smtClean="0">
                <a:solidFill>
                  <a:srgbClr val="FFFF00"/>
                </a:solidFill>
                <a:effectLst>
                  <a:outerShdw blurRad="38100" dist="38100" dir="2700000" algn="tl">
                    <a:srgbClr val="000000">
                      <a:alpha val="43137"/>
                    </a:srgbClr>
                  </a:outerShdw>
                </a:effectLst>
                <a:latin typeface="+mj-lt"/>
              </a:rPr>
              <a:t>(</a:t>
            </a:r>
            <a:r>
              <a:rPr lang="en-US" sz="5000" b="1" dirty="0" err="1" smtClean="0">
                <a:solidFill>
                  <a:srgbClr val="FFFF00"/>
                </a:solidFill>
                <a:latin typeface="+mj-lt"/>
              </a:rPr>
              <a:t>Xin</a:t>
            </a:r>
            <a:r>
              <a:rPr lang="en-US" sz="5000" b="1" dirty="0" smtClean="0">
                <a:solidFill>
                  <a:srgbClr val="FFFF00"/>
                </a:solidFill>
                <a:latin typeface="+mj-lt"/>
              </a:rPr>
              <a:t> </a:t>
            </a:r>
            <a:r>
              <a:rPr lang="en-US" sz="5000" b="1" dirty="0" err="1" smtClean="0">
                <a:solidFill>
                  <a:srgbClr val="FFFF00"/>
                </a:solidFill>
                <a:latin typeface="+mj-lt"/>
              </a:rPr>
              <a:t>Chúa</a:t>
            </a:r>
            <a:r>
              <a:rPr lang="en-US" sz="5000" b="1" dirty="0" smtClean="0">
                <a:solidFill>
                  <a:srgbClr val="FFFF00"/>
                </a:solidFill>
                <a:latin typeface="+mj-lt"/>
              </a:rPr>
              <a:t> ban </a:t>
            </a:r>
            <a:r>
              <a:rPr lang="en-US" sz="5000" b="1" dirty="0" err="1" smtClean="0">
                <a:solidFill>
                  <a:srgbClr val="FFFF00"/>
                </a:solidFill>
                <a:latin typeface="+mj-lt"/>
              </a:rPr>
              <a:t>Thánh</a:t>
            </a:r>
            <a:r>
              <a:rPr lang="en-US" sz="5000" b="1" dirty="0" smtClean="0">
                <a:solidFill>
                  <a:srgbClr val="FFFF00"/>
                </a:solidFill>
                <a:latin typeface="+mj-lt"/>
              </a:rPr>
              <a:t> </a:t>
            </a:r>
            <a:r>
              <a:rPr lang="en-US" sz="5000" b="1" dirty="0" err="1" smtClean="0">
                <a:solidFill>
                  <a:srgbClr val="FFFF00"/>
                </a:solidFill>
                <a:latin typeface="+mj-lt"/>
              </a:rPr>
              <a:t>Thần</a:t>
            </a:r>
            <a:r>
              <a:rPr lang="en-US" sz="5000" b="1" dirty="0" smtClean="0">
                <a:solidFill>
                  <a:srgbClr val="FFFF00"/>
                </a:solidFill>
                <a:latin typeface="+mj-lt"/>
              </a:rPr>
              <a:t>) </a:t>
            </a:r>
            <a:r>
              <a:rPr lang="en-US" sz="5000" b="1" dirty="0" err="1">
                <a:solidFill>
                  <a:schemeClr val="bg1"/>
                </a:solidFill>
              </a:rPr>
              <a:t>Xin</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smtClean="0">
                <a:solidFill>
                  <a:schemeClr val="bg1"/>
                </a:solidFill>
              </a:rPr>
              <a:t>ban </a:t>
            </a:r>
            <a:r>
              <a:rPr lang="en-US" sz="5000" b="1" dirty="0" err="1">
                <a:solidFill>
                  <a:schemeClr val="bg1"/>
                </a:solidFill>
              </a:rPr>
              <a:t>Thánh</a:t>
            </a:r>
            <a:r>
              <a:rPr lang="en-US" sz="5000" b="1" dirty="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đến</a:t>
            </a:r>
            <a:r>
              <a:rPr lang="en-US" sz="5000" b="1" dirty="0" smtClean="0">
                <a:solidFill>
                  <a:schemeClr val="bg1"/>
                </a:solidFill>
              </a:rPr>
              <a:t> </a:t>
            </a:r>
            <a:r>
              <a:rPr lang="en-US" sz="5000" b="1" dirty="0" err="1" smtClean="0">
                <a:solidFill>
                  <a:schemeClr val="bg1"/>
                </a:solidFill>
              </a:rPr>
              <a:t>biến</a:t>
            </a:r>
            <a:r>
              <a:rPr lang="en-US" sz="5000" b="1" dirty="0" smtClean="0">
                <a:solidFill>
                  <a:schemeClr val="bg1"/>
                </a:solidFill>
              </a:rPr>
              <a:t> </a:t>
            </a:r>
            <a:r>
              <a:rPr lang="en-US" sz="5000" b="1" dirty="0" err="1" smtClean="0">
                <a:solidFill>
                  <a:schemeClr val="bg1"/>
                </a:solidFill>
              </a:rPr>
              <a:t>đổi</a:t>
            </a:r>
            <a:r>
              <a:rPr lang="en-US" sz="5000" b="1" dirty="0" smtClean="0">
                <a:solidFill>
                  <a:schemeClr val="bg1"/>
                </a:solidFill>
              </a:rPr>
              <a:t> </a:t>
            </a:r>
            <a:r>
              <a:rPr lang="en-US" sz="5000" b="1" dirty="0" err="1" smtClean="0">
                <a:solidFill>
                  <a:schemeClr val="bg1"/>
                </a:solidFill>
              </a:rPr>
              <a:t>chúng</a:t>
            </a:r>
            <a:r>
              <a:rPr lang="en-US" sz="5000" b="1" dirty="0" smtClean="0">
                <a:solidFill>
                  <a:schemeClr val="bg1"/>
                </a:solidFill>
              </a:rPr>
              <a:t> con </a:t>
            </a:r>
            <a:r>
              <a:rPr lang="en-US" sz="5000" b="1" dirty="0" err="1" smtClean="0">
                <a:solidFill>
                  <a:schemeClr val="bg1"/>
                </a:solidFill>
              </a:rPr>
              <a:t>nên</a:t>
            </a:r>
            <a:r>
              <a:rPr lang="en-US" sz="5000" b="1" dirty="0" smtClean="0">
                <a:solidFill>
                  <a:schemeClr val="bg1"/>
                </a:solidFill>
              </a:rPr>
              <a:t> </a:t>
            </a:r>
            <a:r>
              <a:rPr lang="en-US" sz="5000" b="1" dirty="0" err="1" smtClean="0">
                <a:solidFill>
                  <a:schemeClr val="bg1"/>
                </a:solidFill>
              </a:rPr>
              <a:t>những</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công</a:t>
            </a:r>
            <a:r>
              <a:rPr lang="en-US" sz="5000" b="1" dirty="0" smtClean="0">
                <a:solidFill>
                  <a:schemeClr val="bg1"/>
                </a:solidFill>
              </a:rPr>
              <a:t> </a:t>
            </a:r>
            <a:r>
              <a:rPr lang="en-US" sz="5000" b="1" dirty="0" err="1" smtClean="0">
                <a:solidFill>
                  <a:schemeClr val="bg1"/>
                </a:solidFill>
              </a:rPr>
              <a:t>chính</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huệ</a:t>
            </a:r>
            <a:r>
              <a:rPr lang="en-US" sz="5000" b="1" dirty="0" smtClean="0">
                <a:solidFill>
                  <a:schemeClr val="bg1"/>
                </a:solidFill>
              </a:rPr>
              <a:t> </a:t>
            </a:r>
            <a:r>
              <a:rPr lang="en-US" sz="5000" b="1" dirty="0" err="1" smtClean="0">
                <a:solidFill>
                  <a:schemeClr val="bg1"/>
                </a:solidFill>
              </a:rPr>
              <a:t>của</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nhịp</a:t>
            </a:r>
            <a:r>
              <a:rPr lang="en-US" sz="5000" b="1" dirty="0" smtClean="0">
                <a:solidFill>
                  <a:schemeClr val="bg1"/>
                </a:solidFill>
              </a:rPr>
              <a:t> </a:t>
            </a:r>
            <a:r>
              <a:rPr lang="en-US" sz="5000" b="1" dirty="0" err="1" smtClean="0">
                <a:solidFill>
                  <a:schemeClr val="bg1"/>
                </a:solidFill>
              </a:rPr>
              <a:t>cầu</a:t>
            </a:r>
            <a:r>
              <a:rPr lang="en-US" sz="5000" b="1" dirty="0" smtClean="0">
                <a:solidFill>
                  <a:schemeClr val="bg1"/>
                </a:solidFill>
              </a:rPr>
              <a:t> </a:t>
            </a:r>
            <a:r>
              <a:rPr lang="en-US" sz="5000" b="1" dirty="0" err="1" smtClean="0">
                <a:solidFill>
                  <a:schemeClr val="bg1"/>
                </a:solidFill>
              </a:rPr>
              <a:t>nối</a:t>
            </a:r>
            <a:r>
              <a:rPr lang="en-US" sz="5000" b="1" dirty="0" smtClean="0">
                <a:solidFill>
                  <a:schemeClr val="bg1"/>
                </a:solidFill>
              </a:rPr>
              <a:t> </a:t>
            </a:r>
            <a:r>
              <a:rPr lang="en-US" sz="5000" b="1" dirty="0" err="1" smtClean="0">
                <a:solidFill>
                  <a:schemeClr val="bg1"/>
                </a:solidFill>
              </a:rPr>
              <a:t>kết</a:t>
            </a:r>
            <a:r>
              <a:rPr lang="en-US" sz="5000" b="1" dirty="0" smtClean="0">
                <a:solidFill>
                  <a:schemeClr val="bg1"/>
                </a:solidFill>
              </a:rPr>
              <a:t> </a:t>
            </a:r>
            <a:r>
              <a:rPr lang="en-US" sz="5000" b="1" dirty="0" err="1" smtClean="0">
                <a:solidFill>
                  <a:schemeClr val="bg1"/>
                </a:solidFill>
              </a:rPr>
              <a:t>tình</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Đất</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0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err="1" smtClean="0">
                <a:solidFill>
                  <a:schemeClr val="bg1"/>
                </a:solidFill>
              </a:rPr>
              <a:t>Tặng</a:t>
            </a:r>
            <a:r>
              <a:rPr lang="en-US" sz="5000" b="1" dirty="0" smtClean="0">
                <a:solidFill>
                  <a:schemeClr val="bg1"/>
                </a:solidFill>
              </a:rPr>
              <a:t> </a:t>
            </a:r>
            <a:r>
              <a:rPr lang="en-US" sz="5000" b="1" dirty="0" err="1" smtClean="0">
                <a:solidFill>
                  <a:schemeClr val="bg1"/>
                </a:solidFill>
              </a:rPr>
              <a:t>phẩm</a:t>
            </a:r>
            <a:r>
              <a:rPr lang="en-US" sz="5000" b="1" dirty="0" smtClean="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Linh</a:t>
            </a:r>
            <a:r>
              <a:rPr lang="en-US" sz="5000" b="1" dirty="0" smtClean="0">
                <a:solidFill>
                  <a:schemeClr val="bg1"/>
                </a:solidFill>
              </a:rPr>
              <a:t> ban </a:t>
            </a:r>
            <a:r>
              <a:rPr lang="en-US" sz="5000" b="1" dirty="0" err="1" smtClean="0">
                <a:solidFill>
                  <a:schemeClr val="bg1"/>
                </a:solidFill>
              </a:rPr>
              <a:t>cho</a:t>
            </a:r>
            <a:r>
              <a:rPr lang="en-US" sz="5000" b="1" dirty="0" smtClean="0">
                <a:solidFill>
                  <a:schemeClr val="bg1"/>
                </a:solidFill>
              </a:rPr>
              <a:t> </a:t>
            </a:r>
            <a:r>
              <a:rPr lang="en-US" sz="5000" b="1" dirty="0" err="1" smtClean="0">
                <a:solidFill>
                  <a:schemeClr val="bg1"/>
                </a:solidFill>
              </a:rPr>
              <a:t>nhân</a:t>
            </a:r>
            <a:r>
              <a:rPr lang="en-US" sz="5000" b="1" dirty="0" smtClean="0">
                <a:solidFill>
                  <a:schemeClr val="bg1"/>
                </a:solidFill>
              </a:rPr>
              <a:t> </a:t>
            </a:r>
            <a:r>
              <a:rPr lang="en-US" sz="5000" b="1" dirty="0" err="1" smtClean="0">
                <a:solidFill>
                  <a:schemeClr val="bg1"/>
                </a:solidFill>
              </a:rPr>
              <a:t>gian</a:t>
            </a:r>
            <a:r>
              <a:rPr lang="en-US" sz="5000" b="1" dirty="0" smtClean="0">
                <a:solidFill>
                  <a:schemeClr val="bg1"/>
                </a:solidFill>
              </a:rPr>
              <a:t>, </a:t>
            </a:r>
            <a:r>
              <a:rPr lang="en-US" sz="5000" b="1" dirty="0" err="1" smtClean="0">
                <a:solidFill>
                  <a:schemeClr val="bg1"/>
                </a:solidFill>
              </a:rPr>
              <a:t>ôi</a:t>
            </a:r>
            <a:r>
              <a:rPr lang="en-US" sz="5000" b="1" dirty="0" smtClean="0">
                <a:solidFill>
                  <a:schemeClr val="bg1"/>
                </a:solidFill>
              </a:rPr>
              <a:t> </a:t>
            </a:r>
            <a:r>
              <a:rPr lang="en-US" sz="5000" b="1" dirty="0" err="1" smtClean="0">
                <a:solidFill>
                  <a:schemeClr val="bg1"/>
                </a:solidFill>
              </a:rPr>
              <a:t>tuyệt</a:t>
            </a:r>
            <a:r>
              <a:rPr lang="en-US" sz="5000" b="1" dirty="0" smtClean="0">
                <a:solidFill>
                  <a:schemeClr val="bg1"/>
                </a:solidFill>
              </a:rPr>
              <a:t> </a:t>
            </a:r>
            <a:r>
              <a:rPr lang="en-US" sz="5000" b="1" dirty="0" err="1" smtClean="0">
                <a:solidFill>
                  <a:schemeClr val="bg1"/>
                </a:solidFill>
              </a:rPr>
              <a:t>vời</a:t>
            </a:r>
            <a:r>
              <a:rPr lang="en-US" sz="5000" b="1" dirty="0" smtClean="0">
                <a:solidFill>
                  <a:schemeClr val="bg1"/>
                </a:solidFill>
              </a:rPr>
              <a:t> </a:t>
            </a:r>
            <a:r>
              <a:rPr lang="en-US" sz="5000" b="1" dirty="0" err="1" smtClean="0">
                <a:solidFill>
                  <a:schemeClr val="bg1"/>
                </a:solidFill>
              </a:rPr>
              <a:t>cao</a:t>
            </a:r>
            <a:r>
              <a:rPr lang="en-US" sz="5000" b="1" dirty="0" smtClean="0">
                <a:solidFill>
                  <a:schemeClr val="bg1"/>
                </a:solidFill>
              </a:rPr>
              <a:t> </a:t>
            </a:r>
            <a:r>
              <a:rPr lang="en-US" sz="5000" b="1" dirty="0" err="1" smtClean="0">
                <a:solidFill>
                  <a:schemeClr val="bg1"/>
                </a:solidFill>
              </a:rPr>
              <a:t>quý</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như</a:t>
            </a:r>
            <a:r>
              <a:rPr lang="en-US" sz="5000" b="1" dirty="0" smtClean="0">
                <a:solidFill>
                  <a:schemeClr val="bg1"/>
                </a:solidFill>
              </a:rPr>
              <a:t> ý </a:t>
            </a:r>
            <a:r>
              <a:rPr lang="en-US" sz="5000" b="1" dirty="0" err="1" smtClean="0">
                <a:solidFill>
                  <a:schemeClr val="bg1"/>
                </a:solidFill>
              </a:rPr>
              <a:t>thơ</a:t>
            </a:r>
            <a:r>
              <a:rPr lang="en-US" sz="5000" b="1" dirty="0" smtClean="0">
                <a:solidFill>
                  <a:schemeClr val="bg1"/>
                </a:solidFill>
              </a:rPr>
              <a:t>, </a:t>
            </a:r>
            <a:r>
              <a:rPr lang="en-US" sz="5000" b="1" dirty="0" err="1" smtClean="0">
                <a:solidFill>
                  <a:schemeClr val="bg1"/>
                </a:solidFill>
              </a:rPr>
              <a:t>dệt</a:t>
            </a:r>
            <a:r>
              <a:rPr lang="en-US" sz="5000" b="1" dirty="0" smtClean="0">
                <a:solidFill>
                  <a:schemeClr val="bg1"/>
                </a:solidFill>
              </a:rPr>
              <a:t> </a:t>
            </a:r>
            <a:r>
              <a:rPr lang="en-US" sz="5000" b="1" dirty="0" err="1" smtClean="0">
                <a:solidFill>
                  <a:schemeClr val="bg1"/>
                </a:solidFill>
              </a:rPr>
              <a:t>nên</a:t>
            </a:r>
            <a:r>
              <a:rPr lang="en-US" sz="5000" b="1" dirty="0" smtClean="0">
                <a:solidFill>
                  <a:schemeClr val="bg1"/>
                </a:solidFill>
              </a:rPr>
              <a:t> </a:t>
            </a:r>
            <a:r>
              <a:rPr lang="en-US" sz="5000" b="1" dirty="0" err="1" smtClean="0">
                <a:solidFill>
                  <a:schemeClr val="bg1"/>
                </a:solidFill>
              </a:rPr>
              <a:t>khúc</a:t>
            </a:r>
            <a:r>
              <a:rPr lang="en-US" sz="5000" b="1" dirty="0" smtClean="0">
                <a:solidFill>
                  <a:schemeClr val="bg1"/>
                </a:solidFill>
              </a:rPr>
              <a:t> ca. </a:t>
            </a:r>
            <a:r>
              <a:rPr lang="en-US" sz="5000" b="1" dirty="0" err="1" smtClean="0">
                <a:solidFill>
                  <a:schemeClr val="bg1"/>
                </a:solidFill>
              </a:rPr>
              <a:t>Như</a:t>
            </a:r>
            <a:r>
              <a:rPr lang="en-US" sz="5000" b="1" dirty="0" smtClean="0">
                <a:solidFill>
                  <a:schemeClr val="bg1"/>
                </a:solidFill>
              </a:rPr>
              <a:t> </a:t>
            </a:r>
            <a:r>
              <a:rPr lang="en-US" sz="5000" b="1" dirty="0" err="1" smtClean="0">
                <a:solidFill>
                  <a:schemeClr val="bg1"/>
                </a:solidFill>
              </a:rPr>
              <a:t>mẹ</a:t>
            </a:r>
            <a:r>
              <a:rPr lang="en-US" sz="5000" b="1" dirty="0" smtClean="0">
                <a:solidFill>
                  <a:schemeClr val="bg1"/>
                </a:solidFill>
              </a:rPr>
              <a:t> </a:t>
            </a:r>
            <a:r>
              <a:rPr lang="en-US" sz="5000" b="1" dirty="0" err="1" smtClean="0">
                <a:solidFill>
                  <a:schemeClr val="bg1"/>
                </a:solidFill>
              </a:rPr>
              <a:t>hiền</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dấu</a:t>
            </a:r>
            <a:r>
              <a:rPr lang="en-US" sz="5000" b="1" dirty="0" smtClean="0">
                <a:solidFill>
                  <a:schemeClr val="bg1"/>
                </a:solidFill>
              </a:rPr>
              <a:t> con </a:t>
            </a:r>
            <a:r>
              <a:rPr lang="en-US" sz="5000" b="1" dirty="0" err="1" smtClean="0">
                <a:solidFill>
                  <a:schemeClr val="bg1"/>
                </a:solidFill>
              </a:rPr>
              <a:t>mình</a:t>
            </a:r>
            <a:r>
              <a:rPr lang="en-US" sz="5000" b="1" dirty="0" smtClean="0">
                <a:solidFill>
                  <a:schemeClr val="bg1"/>
                </a:solidFill>
              </a:rPr>
              <a:t>, </a:t>
            </a:r>
            <a:r>
              <a:rPr lang="en-US" sz="5000" b="1" dirty="0" err="1" smtClean="0">
                <a:solidFill>
                  <a:schemeClr val="bg1"/>
                </a:solidFill>
              </a:rPr>
              <a:t>ánh</a:t>
            </a:r>
            <a:r>
              <a:rPr lang="en-US" sz="5000" b="1" dirty="0" smtClean="0">
                <a:solidFill>
                  <a:schemeClr val="bg1"/>
                </a:solidFill>
              </a:rPr>
              <a:t> </a:t>
            </a:r>
            <a:r>
              <a:rPr lang="en-US" sz="5000" b="1" dirty="0" err="1" smtClean="0">
                <a:solidFill>
                  <a:schemeClr val="bg1"/>
                </a:solidFill>
              </a:rPr>
              <a:t>lửa</a:t>
            </a:r>
            <a:r>
              <a:rPr lang="en-US" sz="5000" b="1" dirty="0" smtClean="0">
                <a:solidFill>
                  <a:schemeClr val="bg1"/>
                </a:solidFill>
              </a:rPr>
              <a:t> </a:t>
            </a:r>
            <a:r>
              <a:rPr lang="en-US" sz="5000" b="1" dirty="0" err="1" smtClean="0">
                <a:solidFill>
                  <a:schemeClr val="bg1"/>
                </a:solidFill>
              </a:rPr>
              <a:t>hồng</a:t>
            </a:r>
            <a:r>
              <a:rPr lang="en-US" sz="5000" b="1" dirty="0" smtClean="0">
                <a:solidFill>
                  <a:schemeClr val="bg1"/>
                </a:solidFill>
              </a:rPr>
              <a:t> </a:t>
            </a:r>
            <a:r>
              <a:rPr lang="en-US" sz="5000" b="1" dirty="0" err="1" smtClean="0">
                <a:solidFill>
                  <a:schemeClr val="bg1"/>
                </a:solidFill>
              </a:rPr>
              <a:t>sưởi</a:t>
            </a:r>
            <a:r>
              <a:rPr lang="en-US" sz="5000" b="1" dirty="0" smtClean="0">
                <a:solidFill>
                  <a:schemeClr val="bg1"/>
                </a:solidFill>
              </a:rPr>
              <a:t> </a:t>
            </a:r>
            <a:r>
              <a:rPr lang="en-US" sz="5000" b="1" dirty="0" err="1" smtClean="0">
                <a:solidFill>
                  <a:schemeClr val="bg1"/>
                </a:solidFill>
              </a:rPr>
              <a:t>ấm</a:t>
            </a:r>
            <a:r>
              <a:rPr lang="en-US" sz="5000" b="1" dirty="0" smtClean="0">
                <a:solidFill>
                  <a:schemeClr val="bg1"/>
                </a:solidFill>
              </a:rPr>
              <a:t> </a:t>
            </a:r>
            <a:r>
              <a:rPr lang="en-US" sz="5000" b="1" dirty="0" err="1" smtClean="0">
                <a:solidFill>
                  <a:schemeClr val="bg1"/>
                </a:solidFill>
              </a:rPr>
              <a:t>đêm</a:t>
            </a:r>
            <a:r>
              <a:rPr lang="en-US" sz="5000" b="1" dirty="0" smtClean="0">
                <a:solidFill>
                  <a:schemeClr val="bg1"/>
                </a:solidFill>
              </a:rPr>
              <a:t> </a:t>
            </a:r>
            <a:r>
              <a:rPr lang="en-US" sz="5000" b="1" dirty="0" err="1" smtClean="0">
                <a:solidFill>
                  <a:schemeClr val="bg1"/>
                </a:solidFill>
              </a:rPr>
              <a:t>đông</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7333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smtClean="0">
                <a:solidFill>
                  <a:srgbClr val="FFFF00"/>
                </a:solidFill>
                <a:effectLst>
                  <a:outerShdw blurRad="38100" dist="38100" dir="2700000" algn="tl">
                    <a:srgbClr val="000000">
                      <a:alpha val="43137"/>
                    </a:srgbClr>
                  </a:outerShdw>
                </a:effectLst>
                <a:latin typeface="+mj-lt"/>
              </a:rPr>
              <a:t>(</a:t>
            </a:r>
            <a:r>
              <a:rPr lang="en-US" sz="5000" b="1" dirty="0" err="1" smtClean="0">
                <a:solidFill>
                  <a:srgbClr val="FFFF00"/>
                </a:solidFill>
                <a:latin typeface="+mj-lt"/>
              </a:rPr>
              <a:t>Xin</a:t>
            </a:r>
            <a:r>
              <a:rPr lang="en-US" sz="5000" b="1" dirty="0" smtClean="0">
                <a:solidFill>
                  <a:srgbClr val="FFFF00"/>
                </a:solidFill>
                <a:latin typeface="+mj-lt"/>
              </a:rPr>
              <a:t> </a:t>
            </a:r>
            <a:r>
              <a:rPr lang="en-US" sz="5000" b="1" dirty="0" err="1" smtClean="0">
                <a:solidFill>
                  <a:srgbClr val="FFFF00"/>
                </a:solidFill>
                <a:latin typeface="+mj-lt"/>
              </a:rPr>
              <a:t>Chúa</a:t>
            </a:r>
            <a:r>
              <a:rPr lang="en-US" sz="5000" b="1" dirty="0" smtClean="0">
                <a:solidFill>
                  <a:srgbClr val="FFFF00"/>
                </a:solidFill>
                <a:latin typeface="+mj-lt"/>
              </a:rPr>
              <a:t> ban </a:t>
            </a:r>
            <a:r>
              <a:rPr lang="en-US" sz="5000" b="1" dirty="0" err="1" smtClean="0">
                <a:solidFill>
                  <a:srgbClr val="FFFF00"/>
                </a:solidFill>
                <a:latin typeface="+mj-lt"/>
              </a:rPr>
              <a:t>Thánh</a:t>
            </a:r>
            <a:r>
              <a:rPr lang="en-US" sz="5000" b="1" dirty="0" smtClean="0">
                <a:solidFill>
                  <a:srgbClr val="FFFF00"/>
                </a:solidFill>
                <a:latin typeface="+mj-lt"/>
              </a:rPr>
              <a:t> </a:t>
            </a:r>
            <a:r>
              <a:rPr lang="en-US" sz="5000" b="1" dirty="0" err="1" smtClean="0">
                <a:solidFill>
                  <a:srgbClr val="FFFF00"/>
                </a:solidFill>
                <a:latin typeface="+mj-lt"/>
              </a:rPr>
              <a:t>Thần</a:t>
            </a:r>
            <a:r>
              <a:rPr lang="en-US" sz="5000" b="1" dirty="0" smtClean="0">
                <a:solidFill>
                  <a:srgbClr val="FFFF00"/>
                </a:solidFill>
                <a:latin typeface="+mj-lt"/>
              </a:rPr>
              <a:t>) </a:t>
            </a:r>
            <a:r>
              <a:rPr lang="en-US" sz="5000" b="1" dirty="0" err="1">
                <a:solidFill>
                  <a:schemeClr val="bg1"/>
                </a:solidFill>
              </a:rPr>
              <a:t>Xin</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smtClean="0">
                <a:solidFill>
                  <a:schemeClr val="bg1"/>
                </a:solidFill>
              </a:rPr>
              <a:t>ban </a:t>
            </a:r>
            <a:r>
              <a:rPr lang="en-US" sz="5000" b="1" dirty="0" err="1">
                <a:solidFill>
                  <a:schemeClr val="bg1"/>
                </a:solidFill>
              </a:rPr>
              <a:t>Thánh</a:t>
            </a:r>
            <a:r>
              <a:rPr lang="en-US" sz="5000" b="1" dirty="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đến</a:t>
            </a:r>
            <a:r>
              <a:rPr lang="en-US" sz="5000" b="1" dirty="0" smtClean="0">
                <a:solidFill>
                  <a:schemeClr val="bg1"/>
                </a:solidFill>
              </a:rPr>
              <a:t> </a:t>
            </a:r>
            <a:r>
              <a:rPr lang="en-US" sz="5000" b="1" dirty="0" err="1" smtClean="0">
                <a:solidFill>
                  <a:schemeClr val="bg1"/>
                </a:solidFill>
              </a:rPr>
              <a:t>biến</a:t>
            </a:r>
            <a:r>
              <a:rPr lang="en-US" sz="5000" b="1" dirty="0" smtClean="0">
                <a:solidFill>
                  <a:schemeClr val="bg1"/>
                </a:solidFill>
              </a:rPr>
              <a:t> </a:t>
            </a:r>
            <a:r>
              <a:rPr lang="en-US" sz="5000" b="1" dirty="0" err="1" smtClean="0">
                <a:solidFill>
                  <a:schemeClr val="bg1"/>
                </a:solidFill>
              </a:rPr>
              <a:t>đổi</a:t>
            </a:r>
            <a:r>
              <a:rPr lang="en-US" sz="5000" b="1" dirty="0" smtClean="0">
                <a:solidFill>
                  <a:schemeClr val="bg1"/>
                </a:solidFill>
              </a:rPr>
              <a:t> </a:t>
            </a:r>
            <a:r>
              <a:rPr lang="en-US" sz="5000" b="1" dirty="0" err="1" smtClean="0">
                <a:solidFill>
                  <a:schemeClr val="bg1"/>
                </a:solidFill>
              </a:rPr>
              <a:t>chúng</a:t>
            </a:r>
            <a:r>
              <a:rPr lang="en-US" sz="5000" b="1" dirty="0" smtClean="0">
                <a:solidFill>
                  <a:schemeClr val="bg1"/>
                </a:solidFill>
              </a:rPr>
              <a:t> con </a:t>
            </a:r>
            <a:r>
              <a:rPr lang="en-US" sz="5000" b="1" dirty="0" err="1" smtClean="0">
                <a:solidFill>
                  <a:schemeClr val="bg1"/>
                </a:solidFill>
              </a:rPr>
              <a:t>nên</a:t>
            </a:r>
            <a:r>
              <a:rPr lang="en-US" sz="5000" b="1" dirty="0" smtClean="0">
                <a:solidFill>
                  <a:schemeClr val="bg1"/>
                </a:solidFill>
              </a:rPr>
              <a:t> </a:t>
            </a:r>
            <a:r>
              <a:rPr lang="en-US" sz="5000" b="1" dirty="0" err="1" smtClean="0">
                <a:solidFill>
                  <a:schemeClr val="bg1"/>
                </a:solidFill>
              </a:rPr>
              <a:t>những</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công</a:t>
            </a:r>
            <a:r>
              <a:rPr lang="en-US" sz="5000" b="1" dirty="0" smtClean="0">
                <a:solidFill>
                  <a:schemeClr val="bg1"/>
                </a:solidFill>
              </a:rPr>
              <a:t> </a:t>
            </a:r>
            <a:r>
              <a:rPr lang="en-US" sz="5000" b="1" dirty="0" err="1" smtClean="0">
                <a:solidFill>
                  <a:schemeClr val="bg1"/>
                </a:solidFill>
              </a:rPr>
              <a:t>chính</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huệ</a:t>
            </a:r>
            <a:r>
              <a:rPr lang="en-US" sz="5000" b="1" dirty="0" smtClean="0">
                <a:solidFill>
                  <a:schemeClr val="bg1"/>
                </a:solidFill>
              </a:rPr>
              <a:t> </a:t>
            </a:r>
            <a:r>
              <a:rPr lang="en-US" sz="5000" b="1" dirty="0" err="1" smtClean="0">
                <a:solidFill>
                  <a:schemeClr val="bg1"/>
                </a:solidFill>
              </a:rPr>
              <a:t>của</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nhịp</a:t>
            </a:r>
            <a:r>
              <a:rPr lang="en-US" sz="5000" b="1" dirty="0" smtClean="0">
                <a:solidFill>
                  <a:schemeClr val="bg1"/>
                </a:solidFill>
              </a:rPr>
              <a:t> </a:t>
            </a:r>
            <a:r>
              <a:rPr lang="en-US" sz="5000" b="1" dirty="0" err="1" smtClean="0">
                <a:solidFill>
                  <a:schemeClr val="bg1"/>
                </a:solidFill>
              </a:rPr>
              <a:t>cầu</a:t>
            </a:r>
            <a:r>
              <a:rPr lang="en-US" sz="5000" b="1" dirty="0" smtClean="0">
                <a:solidFill>
                  <a:schemeClr val="bg1"/>
                </a:solidFill>
              </a:rPr>
              <a:t> </a:t>
            </a:r>
            <a:r>
              <a:rPr lang="en-US" sz="5000" b="1" dirty="0" err="1" smtClean="0">
                <a:solidFill>
                  <a:schemeClr val="bg1"/>
                </a:solidFill>
              </a:rPr>
              <a:t>nối</a:t>
            </a:r>
            <a:r>
              <a:rPr lang="en-US" sz="5000" b="1" dirty="0" smtClean="0">
                <a:solidFill>
                  <a:schemeClr val="bg1"/>
                </a:solidFill>
              </a:rPr>
              <a:t> </a:t>
            </a:r>
            <a:r>
              <a:rPr lang="en-US" sz="5000" b="1" dirty="0" err="1" smtClean="0">
                <a:solidFill>
                  <a:schemeClr val="bg1"/>
                </a:solidFill>
              </a:rPr>
              <a:t>kết</a:t>
            </a:r>
            <a:r>
              <a:rPr lang="en-US" sz="5000" b="1" dirty="0" smtClean="0">
                <a:solidFill>
                  <a:schemeClr val="bg1"/>
                </a:solidFill>
              </a:rPr>
              <a:t> </a:t>
            </a:r>
            <a:r>
              <a:rPr lang="en-US" sz="5000" b="1" dirty="0" err="1" smtClean="0">
                <a:solidFill>
                  <a:schemeClr val="bg1"/>
                </a:solidFill>
              </a:rPr>
              <a:t>tình</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Đất</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416078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err="1" smtClean="0">
                <a:solidFill>
                  <a:schemeClr val="bg1"/>
                </a:solidFill>
              </a:rPr>
              <a:t>Tặng</a:t>
            </a:r>
            <a:r>
              <a:rPr lang="en-US" sz="5000" b="1" dirty="0" smtClean="0">
                <a:solidFill>
                  <a:schemeClr val="bg1"/>
                </a:solidFill>
              </a:rPr>
              <a:t> </a:t>
            </a:r>
            <a:r>
              <a:rPr lang="en-US" sz="5000" b="1" dirty="0" err="1" smtClean="0">
                <a:solidFill>
                  <a:schemeClr val="bg1"/>
                </a:solidFill>
              </a:rPr>
              <a:t>phẩm</a:t>
            </a:r>
            <a:r>
              <a:rPr lang="en-US" sz="5000" b="1" dirty="0" smtClean="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Linh</a:t>
            </a:r>
            <a:r>
              <a:rPr lang="en-US" sz="5000" b="1" dirty="0" smtClean="0">
                <a:solidFill>
                  <a:schemeClr val="bg1"/>
                </a:solidFill>
              </a:rPr>
              <a:t> </a:t>
            </a:r>
            <a:r>
              <a:rPr lang="en-US" sz="5000" b="1" dirty="0" err="1" smtClean="0">
                <a:solidFill>
                  <a:schemeClr val="bg1"/>
                </a:solidFill>
              </a:rPr>
              <a:t>như</a:t>
            </a:r>
            <a:r>
              <a:rPr lang="en-US" sz="5000" b="1" dirty="0" smtClean="0">
                <a:solidFill>
                  <a:schemeClr val="bg1"/>
                </a:solidFill>
              </a:rPr>
              <a:t> </a:t>
            </a:r>
            <a:r>
              <a:rPr lang="en-US" sz="5000" b="1" dirty="0" err="1" smtClean="0">
                <a:solidFill>
                  <a:schemeClr val="bg1"/>
                </a:solidFill>
              </a:rPr>
              <a:t>sương</a:t>
            </a:r>
            <a:r>
              <a:rPr lang="en-US" sz="5000" b="1" dirty="0" smtClean="0">
                <a:solidFill>
                  <a:schemeClr val="bg1"/>
                </a:solidFill>
              </a:rPr>
              <a:t> long </a:t>
            </a:r>
            <a:r>
              <a:rPr lang="en-US" sz="5000" b="1" dirty="0" err="1" smtClean="0">
                <a:solidFill>
                  <a:schemeClr val="bg1"/>
                </a:solidFill>
              </a:rPr>
              <a:t>lanh</a:t>
            </a:r>
            <a:r>
              <a:rPr lang="en-US" sz="5000" b="1" dirty="0" smtClean="0">
                <a:solidFill>
                  <a:schemeClr val="bg1"/>
                </a:solidFill>
              </a:rPr>
              <a:t> </a:t>
            </a:r>
            <a:r>
              <a:rPr lang="en-US" sz="5000" b="1" dirty="0" err="1" smtClean="0">
                <a:solidFill>
                  <a:schemeClr val="bg1"/>
                </a:solidFill>
              </a:rPr>
              <a:t>trên</a:t>
            </a:r>
            <a:r>
              <a:rPr lang="en-US" sz="5000" b="1" dirty="0" smtClean="0">
                <a:solidFill>
                  <a:schemeClr val="bg1"/>
                </a:solidFill>
              </a:rPr>
              <a:t> </a:t>
            </a:r>
            <a:r>
              <a:rPr lang="en-US" sz="5000" b="1" dirty="0" err="1" smtClean="0">
                <a:solidFill>
                  <a:schemeClr val="bg1"/>
                </a:solidFill>
              </a:rPr>
              <a:t>nụ</a:t>
            </a:r>
            <a:r>
              <a:rPr lang="en-US" sz="5000" b="1" dirty="0" smtClean="0">
                <a:solidFill>
                  <a:schemeClr val="bg1"/>
                </a:solidFill>
              </a:rPr>
              <a:t> </a:t>
            </a:r>
            <a:r>
              <a:rPr lang="en-US" sz="5000" b="1" dirty="0" err="1" smtClean="0">
                <a:solidFill>
                  <a:schemeClr val="bg1"/>
                </a:solidFill>
              </a:rPr>
              <a:t>hồng</a:t>
            </a:r>
            <a:r>
              <a:rPr lang="en-US" sz="5000" b="1" dirty="0" smtClean="0">
                <a:solidFill>
                  <a:schemeClr val="bg1"/>
                </a:solidFill>
              </a:rPr>
              <a:t> </a:t>
            </a:r>
            <a:r>
              <a:rPr lang="en-US" sz="5000" b="1" dirty="0" err="1" smtClean="0">
                <a:solidFill>
                  <a:schemeClr val="bg1"/>
                </a:solidFill>
              </a:rPr>
              <a:t>nhỏ</a:t>
            </a:r>
            <a:r>
              <a:rPr lang="en-US" sz="5000" b="1" dirty="0" smtClean="0">
                <a:solidFill>
                  <a:schemeClr val="bg1"/>
                </a:solidFill>
              </a:rPr>
              <a:t> </a:t>
            </a:r>
            <a:r>
              <a:rPr lang="en-US" sz="5000" b="1" dirty="0" err="1" smtClean="0">
                <a:solidFill>
                  <a:schemeClr val="bg1"/>
                </a:solidFill>
              </a:rPr>
              <a:t>bé</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cho</a:t>
            </a:r>
            <a:r>
              <a:rPr lang="en-US" sz="5000" b="1" dirty="0" smtClean="0">
                <a:solidFill>
                  <a:schemeClr val="bg1"/>
                </a:solidFill>
              </a:rPr>
              <a:t> </a:t>
            </a:r>
            <a:r>
              <a:rPr lang="en-US" sz="5000" b="1" dirty="0" err="1" smtClean="0">
                <a:solidFill>
                  <a:schemeClr val="bg1"/>
                </a:solidFill>
              </a:rPr>
              <a:t>lớn</a:t>
            </a:r>
            <a:r>
              <a:rPr lang="en-US" sz="5000" b="1" dirty="0" smtClean="0">
                <a:solidFill>
                  <a:schemeClr val="bg1"/>
                </a:solidFill>
              </a:rPr>
              <a:t> </a:t>
            </a:r>
            <a:r>
              <a:rPr lang="en-US" sz="5000" b="1" dirty="0" err="1" smtClean="0">
                <a:solidFill>
                  <a:schemeClr val="bg1"/>
                </a:solidFill>
              </a:rPr>
              <a:t>lên</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tỏa</a:t>
            </a:r>
            <a:r>
              <a:rPr lang="en-US" sz="5000" b="1" dirty="0" smtClean="0">
                <a:solidFill>
                  <a:schemeClr val="bg1"/>
                </a:solidFill>
              </a:rPr>
              <a:t> </a:t>
            </a:r>
            <a:r>
              <a:rPr lang="en-US" sz="5000" b="1" dirty="0" err="1" smtClean="0">
                <a:solidFill>
                  <a:schemeClr val="bg1"/>
                </a:solidFill>
              </a:rPr>
              <a:t>ngát</a:t>
            </a:r>
            <a:r>
              <a:rPr lang="en-US" sz="5000" b="1" dirty="0" smtClean="0">
                <a:solidFill>
                  <a:schemeClr val="bg1"/>
                </a:solidFill>
              </a:rPr>
              <a:t> </a:t>
            </a:r>
            <a:r>
              <a:rPr lang="en-US" sz="5000" b="1" dirty="0" err="1" smtClean="0">
                <a:solidFill>
                  <a:schemeClr val="bg1"/>
                </a:solidFill>
              </a:rPr>
              <a:t>hương</a:t>
            </a:r>
            <a:r>
              <a:rPr lang="en-US" sz="5000" b="1" dirty="0" smtClean="0">
                <a:solidFill>
                  <a:schemeClr val="bg1"/>
                </a:solidFill>
              </a:rPr>
              <a:t>. </a:t>
            </a:r>
            <a:r>
              <a:rPr lang="en-US" sz="5000" b="1" dirty="0" err="1" smtClean="0">
                <a:solidFill>
                  <a:schemeClr val="bg1"/>
                </a:solidFill>
              </a:rPr>
              <a:t>Thắp</a:t>
            </a:r>
            <a:r>
              <a:rPr lang="en-US" sz="5000" b="1" dirty="0" smtClean="0">
                <a:solidFill>
                  <a:schemeClr val="bg1"/>
                </a:solidFill>
              </a:rPr>
              <a:t> </a:t>
            </a:r>
            <a:r>
              <a:rPr lang="en-US" sz="5000" b="1" dirty="0" err="1" smtClean="0">
                <a:solidFill>
                  <a:schemeClr val="bg1"/>
                </a:solidFill>
              </a:rPr>
              <a:t>ngọn</a:t>
            </a:r>
            <a:r>
              <a:rPr lang="en-US" sz="5000" b="1" dirty="0" smtClean="0">
                <a:solidFill>
                  <a:schemeClr val="bg1"/>
                </a:solidFill>
              </a:rPr>
              <a:t> </a:t>
            </a:r>
            <a:r>
              <a:rPr lang="en-US" sz="5000" b="1" dirty="0" err="1" smtClean="0">
                <a:solidFill>
                  <a:schemeClr val="bg1"/>
                </a:solidFill>
              </a:rPr>
              <a:t>đèn</a:t>
            </a:r>
            <a:r>
              <a:rPr lang="en-US" sz="5000" b="1" dirty="0" smtClean="0">
                <a:solidFill>
                  <a:schemeClr val="bg1"/>
                </a:solidFill>
              </a:rPr>
              <a:t> </a:t>
            </a:r>
            <a:r>
              <a:rPr lang="en-US" sz="5000" b="1" dirty="0" err="1" smtClean="0">
                <a:solidFill>
                  <a:schemeClr val="bg1"/>
                </a:solidFill>
              </a:rPr>
              <a:t>đức</a:t>
            </a:r>
            <a:r>
              <a:rPr lang="en-US" sz="5000" b="1" dirty="0" smtClean="0">
                <a:solidFill>
                  <a:schemeClr val="bg1"/>
                </a:solidFill>
              </a:rPr>
              <a:t> </a:t>
            </a:r>
            <a:r>
              <a:rPr lang="en-US" sz="5000" b="1" dirty="0" err="1" smtClean="0">
                <a:solidFill>
                  <a:schemeClr val="bg1"/>
                </a:solidFill>
              </a:rPr>
              <a:t>mến</a:t>
            </a:r>
            <a:r>
              <a:rPr lang="en-US" sz="5000" b="1" dirty="0" smtClean="0">
                <a:solidFill>
                  <a:schemeClr val="bg1"/>
                </a:solidFill>
              </a:rPr>
              <a:t> </a:t>
            </a:r>
            <a:r>
              <a:rPr lang="en-US" sz="5000" b="1" dirty="0" err="1" smtClean="0">
                <a:solidFill>
                  <a:schemeClr val="bg1"/>
                </a:solidFill>
              </a:rPr>
              <a:t>trong</a:t>
            </a:r>
            <a:r>
              <a:rPr lang="en-US" sz="5000" b="1" dirty="0" smtClean="0">
                <a:solidFill>
                  <a:schemeClr val="bg1"/>
                </a:solidFill>
              </a:rPr>
              <a:t> </a:t>
            </a:r>
            <a:r>
              <a:rPr lang="en-US" sz="5000" b="1" dirty="0" err="1" smtClean="0">
                <a:solidFill>
                  <a:schemeClr val="bg1"/>
                </a:solidFill>
              </a:rPr>
              <a:t>hồn</a:t>
            </a:r>
            <a:r>
              <a:rPr lang="en-US" sz="5000" b="1" dirty="0" smtClean="0">
                <a:solidFill>
                  <a:schemeClr val="bg1"/>
                </a:solidFill>
              </a:rPr>
              <a:t>, </a:t>
            </a:r>
            <a:r>
              <a:rPr lang="en-US" sz="5000" b="1" dirty="0" err="1" smtClean="0">
                <a:solidFill>
                  <a:schemeClr val="bg1"/>
                </a:solidFill>
              </a:rPr>
              <a:t>phím</a:t>
            </a:r>
            <a:r>
              <a:rPr lang="en-US" sz="5000" b="1" dirty="0" smtClean="0">
                <a:solidFill>
                  <a:schemeClr val="bg1"/>
                </a:solidFill>
              </a:rPr>
              <a:t> </a:t>
            </a:r>
            <a:r>
              <a:rPr lang="en-US" sz="5000" b="1" dirty="0" err="1" smtClean="0">
                <a:solidFill>
                  <a:schemeClr val="bg1"/>
                </a:solidFill>
              </a:rPr>
              <a:t>đàn</a:t>
            </a:r>
            <a:r>
              <a:rPr lang="en-US" sz="5000" b="1" dirty="0" smtClean="0">
                <a:solidFill>
                  <a:schemeClr val="bg1"/>
                </a:solidFill>
              </a:rPr>
              <a:t> </a:t>
            </a:r>
            <a:r>
              <a:rPr lang="en-US" sz="5000" b="1" dirty="0" err="1" smtClean="0">
                <a:solidFill>
                  <a:schemeClr val="bg1"/>
                </a:solidFill>
              </a:rPr>
              <a:t>nào</a:t>
            </a:r>
            <a:r>
              <a:rPr lang="en-US" sz="5000" b="1" dirty="0" smtClean="0">
                <a:solidFill>
                  <a:schemeClr val="bg1"/>
                </a:solidFill>
              </a:rPr>
              <a:t> rung </a:t>
            </a:r>
            <a:r>
              <a:rPr lang="en-US" sz="5000" b="1" dirty="0" err="1" smtClean="0">
                <a:solidFill>
                  <a:schemeClr val="bg1"/>
                </a:solidFill>
              </a:rPr>
              <a:t>hết</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thương</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3432344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smtClean="0">
                <a:solidFill>
                  <a:srgbClr val="FFFF00"/>
                </a:solidFill>
                <a:effectLst>
                  <a:outerShdw blurRad="38100" dist="38100" dir="2700000" algn="tl">
                    <a:srgbClr val="000000">
                      <a:alpha val="43137"/>
                    </a:srgbClr>
                  </a:outerShdw>
                </a:effectLst>
                <a:latin typeface="+mj-lt"/>
              </a:rPr>
              <a:t>(</a:t>
            </a:r>
            <a:r>
              <a:rPr lang="en-US" sz="5000" b="1" dirty="0" err="1" smtClean="0">
                <a:solidFill>
                  <a:srgbClr val="FFFF00"/>
                </a:solidFill>
                <a:latin typeface="+mj-lt"/>
              </a:rPr>
              <a:t>Xin</a:t>
            </a:r>
            <a:r>
              <a:rPr lang="en-US" sz="5000" b="1" dirty="0" smtClean="0">
                <a:solidFill>
                  <a:srgbClr val="FFFF00"/>
                </a:solidFill>
                <a:latin typeface="+mj-lt"/>
              </a:rPr>
              <a:t> </a:t>
            </a:r>
            <a:r>
              <a:rPr lang="en-US" sz="5000" b="1" dirty="0" err="1" smtClean="0">
                <a:solidFill>
                  <a:srgbClr val="FFFF00"/>
                </a:solidFill>
                <a:latin typeface="+mj-lt"/>
              </a:rPr>
              <a:t>Chúa</a:t>
            </a:r>
            <a:r>
              <a:rPr lang="en-US" sz="5000" b="1" dirty="0" smtClean="0">
                <a:solidFill>
                  <a:srgbClr val="FFFF00"/>
                </a:solidFill>
                <a:latin typeface="+mj-lt"/>
              </a:rPr>
              <a:t> ban </a:t>
            </a:r>
            <a:r>
              <a:rPr lang="en-US" sz="5000" b="1" dirty="0" err="1" smtClean="0">
                <a:solidFill>
                  <a:srgbClr val="FFFF00"/>
                </a:solidFill>
                <a:latin typeface="+mj-lt"/>
              </a:rPr>
              <a:t>Thánh</a:t>
            </a:r>
            <a:r>
              <a:rPr lang="en-US" sz="5000" b="1" dirty="0" smtClean="0">
                <a:solidFill>
                  <a:srgbClr val="FFFF00"/>
                </a:solidFill>
                <a:latin typeface="+mj-lt"/>
              </a:rPr>
              <a:t> </a:t>
            </a:r>
            <a:r>
              <a:rPr lang="en-US" sz="5000" b="1" dirty="0" err="1" smtClean="0">
                <a:solidFill>
                  <a:srgbClr val="FFFF00"/>
                </a:solidFill>
                <a:latin typeface="+mj-lt"/>
              </a:rPr>
              <a:t>Thần</a:t>
            </a:r>
            <a:r>
              <a:rPr lang="en-US" sz="5000" b="1" dirty="0" smtClean="0">
                <a:solidFill>
                  <a:srgbClr val="FFFF00"/>
                </a:solidFill>
                <a:latin typeface="+mj-lt"/>
              </a:rPr>
              <a:t>) </a:t>
            </a:r>
            <a:r>
              <a:rPr lang="en-US" sz="5000" b="1" dirty="0" err="1">
                <a:solidFill>
                  <a:schemeClr val="bg1"/>
                </a:solidFill>
              </a:rPr>
              <a:t>Xin</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smtClean="0">
                <a:solidFill>
                  <a:schemeClr val="bg1"/>
                </a:solidFill>
              </a:rPr>
              <a:t>ban </a:t>
            </a:r>
            <a:r>
              <a:rPr lang="en-US" sz="5000" b="1" dirty="0" err="1">
                <a:solidFill>
                  <a:schemeClr val="bg1"/>
                </a:solidFill>
              </a:rPr>
              <a:t>Thánh</a:t>
            </a:r>
            <a:r>
              <a:rPr lang="en-US" sz="5000" b="1" dirty="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đến</a:t>
            </a:r>
            <a:r>
              <a:rPr lang="en-US" sz="5000" b="1" dirty="0" smtClean="0">
                <a:solidFill>
                  <a:schemeClr val="bg1"/>
                </a:solidFill>
              </a:rPr>
              <a:t> </a:t>
            </a:r>
            <a:r>
              <a:rPr lang="en-US" sz="5000" b="1" dirty="0" err="1" smtClean="0">
                <a:solidFill>
                  <a:schemeClr val="bg1"/>
                </a:solidFill>
              </a:rPr>
              <a:t>biến</a:t>
            </a:r>
            <a:r>
              <a:rPr lang="en-US" sz="5000" b="1" dirty="0" smtClean="0">
                <a:solidFill>
                  <a:schemeClr val="bg1"/>
                </a:solidFill>
              </a:rPr>
              <a:t> </a:t>
            </a:r>
            <a:r>
              <a:rPr lang="en-US" sz="5000" b="1" dirty="0" err="1" smtClean="0">
                <a:solidFill>
                  <a:schemeClr val="bg1"/>
                </a:solidFill>
              </a:rPr>
              <a:t>đổi</a:t>
            </a:r>
            <a:r>
              <a:rPr lang="en-US" sz="5000" b="1" dirty="0" smtClean="0">
                <a:solidFill>
                  <a:schemeClr val="bg1"/>
                </a:solidFill>
              </a:rPr>
              <a:t> </a:t>
            </a:r>
            <a:r>
              <a:rPr lang="en-US" sz="5000" b="1" dirty="0" err="1" smtClean="0">
                <a:solidFill>
                  <a:schemeClr val="bg1"/>
                </a:solidFill>
              </a:rPr>
              <a:t>chúng</a:t>
            </a:r>
            <a:r>
              <a:rPr lang="en-US" sz="5000" b="1" dirty="0" smtClean="0">
                <a:solidFill>
                  <a:schemeClr val="bg1"/>
                </a:solidFill>
              </a:rPr>
              <a:t> con </a:t>
            </a:r>
            <a:r>
              <a:rPr lang="en-US" sz="5000" b="1" dirty="0" err="1" smtClean="0">
                <a:solidFill>
                  <a:schemeClr val="bg1"/>
                </a:solidFill>
              </a:rPr>
              <a:t>nên</a:t>
            </a:r>
            <a:r>
              <a:rPr lang="en-US" sz="5000" b="1" dirty="0" smtClean="0">
                <a:solidFill>
                  <a:schemeClr val="bg1"/>
                </a:solidFill>
              </a:rPr>
              <a:t> </a:t>
            </a:r>
            <a:r>
              <a:rPr lang="en-US" sz="5000" b="1" dirty="0" err="1" smtClean="0">
                <a:solidFill>
                  <a:schemeClr val="bg1"/>
                </a:solidFill>
              </a:rPr>
              <a:t>những</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công</a:t>
            </a:r>
            <a:r>
              <a:rPr lang="en-US" sz="5000" b="1" dirty="0" smtClean="0">
                <a:solidFill>
                  <a:schemeClr val="bg1"/>
                </a:solidFill>
              </a:rPr>
              <a:t> </a:t>
            </a:r>
            <a:r>
              <a:rPr lang="en-US" sz="5000" b="1" dirty="0" err="1" smtClean="0">
                <a:solidFill>
                  <a:schemeClr val="bg1"/>
                </a:solidFill>
              </a:rPr>
              <a:t>chính</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huệ</a:t>
            </a:r>
            <a:r>
              <a:rPr lang="en-US" sz="5000" b="1" dirty="0" smtClean="0">
                <a:solidFill>
                  <a:schemeClr val="bg1"/>
                </a:solidFill>
              </a:rPr>
              <a:t> </a:t>
            </a:r>
            <a:r>
              <a:rPr lang="en-US" sz="5000" b="1" dirty="0" err="1" smtClean="0">
                <a:solidFill>
                  <a:schemeClr val="bg1"/>
                </a:solidFill>
              </a:rPr>
              <a:t>của</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nhịp</a:t>
            </a:r>
            <a:r>
              <a:rPr lang="en-US" sz="5000" b="1" dirty="0" smtClean="0">
                <a:solidFill>
                  <a:schemeClr val="bg1"/>
                </a:solidFill>
              </a:rPr>
              <a:t> </a:t>
            </a:r>
            <a:r>
              <a:rPr lang="en-US" sz="5000" b="1" dirty="0" err="1" smtClean="0">
                <a:solidFill>
                  <a:schemeClr val="bg1"/>
                </a:solidFill>
              </a:rPr>
              <a:t>cầu</a:t>
            </a:r>
            <a:r>
              <a:rPr lang="en-US" sz="5000" b="1" dirty="0" smtClean="0">
                <a:solidFill>
                  <a:schemeClr val="bg1"/>
                </a:solidFill>
              </a:rPr>
              <a:t> </a:t>
            </a:r>
            <a:r>
              <a:rPr lang="en-US" sz="5000" b="1" dirty="0" err="1" smtClean="0">
                <a:solidFill>
                  <a:schemeClr val="bg1"/>
                </a:solidFill>
              </a:rPr>
              <a:t>nối</a:t>
            </a:r>
            <a:r>
              <a:rPr lang="en-US" sz="5000" b="1" dirty="0" smtClean="0">
                <a:solidFill>
                  <a:schemeClr val="bg1"/>
                </a:solidFill>
              </a:rPr>
              <a:t> </a:t>
            </a:r>
            <a:r>
              <a:rPr lang="en-US" sz="5000" b="1" dirty="0" err="1" smtClean="0">
                <a:solidFill>
                  <a:schemeClr val="bg1"/>
                </a:solidFill>
              </a:rPr>
              <a:t>kết</a:t>
            </a:r>
            <a:r>
              <a:rPr lang="en-US" sz="5000" b="1" dirty="0" smtClean="0">
                <a:solidFill>
                  <a:schemeClr val="bg1"/>
                </a:solidFill>
              </a:rPr>
              <a:t> </a:t>
            </a:r>
            <a:r>
              <a:rPr lang="en-US" sz="5000" b="1" dirty="0" err="1" smtClean="0">
                <a:solidFill>
                  <a:schemeClr val="bg1"/>
                </a:solidFill>
              </a:rPr>
              <a:t>tình</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Đất</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55602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err="1" smtClean="0">
                <a:solidFill>
                  <a:schemeClr val="bg1"/>
                </a:solidFill>
              </a:rPr>
              <a:t>Tặng</a:t>
            </a:r>
            <a:r>
              <a:rPr lang="en-US" sz="5000" b="1" dirty="0" smtClean="0">
                <a:solidFill>
                  <a:schemeClr val="bg1"/>
                </a:solidFill>
              </a:rPr>
              <a:t> </a:t>
            </a:r>
            <a:r>
              <a:rPr lang="en-US" sz="5000" b="1" dirty="0" err="1" smtClean="0">
                <a:solidFill>
                  <a:schemeClr val="bg1"/>
                </a:solidFill>
              </a:rPr>
              <a:t>phẩm</a:t>
            </a:r>
            <a:r>
              <a:rPr lang="en-US" sz="5000" b="1" dirty="0" smtClean="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Linh</a:t>
            </a:r>
            <a:r>
              <a:rPr lang="en-US" sz="5000" b="1" dirty="0" smtClean="0">
                <a:solidFill>
                  <a:schemeClr val="bg1"/>
                </a:solidFill>
              </a:rPr>
              <a:t> ban </a:t>
            </a:r>
            <a:r>
              <a:rPr lang="en-US" sz="5000" b="1" dirty="0" err="1" smtClean="0">
                <a:solidFill>
                  <a:schemeClr val="bg1"/>
                </a:solidFill>
              </a:rPr>
              <a:t>cho</a:t>
            </a:r>
            <a:r>
              <a:rPr lang="en-US" sz="5000" b="1" dirty="0" smtClean="0">
                <a:solidFill>
                  <a:schemeClr val="bg1"/>
                </a:solidFill>
              </a:rPr>
              <a:t> </a:t>
            </a:r>
            <a:r>
              <a:rPr lang="en-US" sz="5000" b="1" dirty="0" err="1" smtClean="0">
                <a:solidFill>
                  <a:schemeClr val="bg1"/>
                </a:solidFill>
              </a:rPr>
              <a:t>nhân</a:t>
            </a:r>
            <a:r>
              <a:rPr lang="en-US" sz="5000" b="1" dirty="0" smtClean="0">
                <a:solidFill>
                  <a:schemeClr val="bg1"/>
                </a:solidFill>
              </a:rPr>
              <a:t> </a:t>
            </a:r>
            <a:r>
              <a:rPr lang="en-US" sz="5000" b="1" dirty="0" err="1" smtClean="0">
                <a:solidFill>
                  <a:schemeClr val="bg1"/>
                </a:solidFill>
              </a:rPr>
              <a:t>gian</a:t>
            </a:r>
            <a:r>
              <a:rPr lang="en-US" sz="5000" b="1" dirty="0" smtClean="0">
                <a:solidFill>
                  <a:schemeClr val="bg1"/>
                </a:solidFill>
              </a:rPr>
              <a:t>, </a:t>
            </a:r>
            <a:r>
              <a:rPr lang="en-US" sz="5000" b="1" dirty="0" err="1" smtClean="0">
                <a:solidFill>
                  <a:schemeClr val="bg1"/>
                </a:solidFill>
              </a:rPr>
              <a:t>ôi</a:t>
            </a:r>
            <a:r>
              <a:rPr lang="en-US" sz="5000" b="1" dirty="0" smtClean="0">
                <a:solidFill>
                  <a:schemeClr val="bg1"/>
                </a:solidFill>
              </a:rPr>
              <a:t> </a:t>
            </a:r>
            <a:r>
              <a:rPr lang="en-US" sz="5000" b="1" dirty="0" err="1" smtClean="0">
                <a:solidFill>
                  <a:schemeClr val="bg1"/>
                </a:solidFill>
              </a:rPr>
              <a:t>tặng</a:t>
            </a:r>
            <a:r>
              <a:rPr lang="en-US" sz="5000" b="1" dirty="0" smtClean="0">
                <a:solidFill>
                  <a:schemeClr val="bg1"/>
                </a:solidFill>
              </a:rPr>
              <a:t> </a:t>
            </a:r>
            <a:r>
              <a:rPr lang="en-US" sz="5000" b="1" dirty="0" err="1" smtClean="0">
                <a:solidFill>
                  <a:schemeClr val="bg1"/>
                </a:solidFill>
              </a:rPr>
              <a:t>phẩm</a:t>
            </a:r>
            <a:r>
              <a:rPr lang="en-US" sz="5000" b="1" dirty="0" smtClean="0">
                <a:solidFill>
                  <a:schemeClr val="bg1"/>
                </a:solidFill>
              </a:rPr>
              <a:t> </a:t>
            </a:r>
            <a:r>
              <a:rPr lang="en-US" sz="5000" b="1" dirty="0" err="1" smtClean="0">
                <a:solidFill>
                  <a:schemeClr val="bg1"/>
                </a:solidFill>
              </a:rPr>
              <a:t>vô</a:t>
            </a:r>
            <a:r>
              <a:rPr lang="en-US" sz="5000" b="1" dirty="0" smtClean="0">
                <a:solidFill>
                  <a:schemeClr val="bg1"/>
                </a:solidFill>
              </a:rPr>
              <a:t> </a:t>
            </a:r>
            <a:r>
              <a:rPr lang="en-US" sz="5000" b="1" dirty="0" err="1" smtClean="0">
                <a:solidFill>
                  <a:schemeClr val="bg1"/>
                </a:solidFill>
              </a:rPr>
              <a:t>giá</a:t>
            </a:r>
            <a:r>
              <a:rPr lang="en-US" sz="5000" b="1" dirty="0" smtClean="0">
                <a:solidFill>
                  <a:schemeClr val="bg1"/>
                </a:solidFill>
              </a:rPr>
              <a:t>. </a:t>
            </a:r>
            <a:r>
              <a:rPr lang="en-US" sz="5000" b="1" dirty="0" err="1" smtClean="0">
                <a:solidFill>
                  <a:schemeClr val="bg1"/>
                </a:solidFill>
              </a:rPr>
              <a:t>Từ</a:t>
            </a:r>
            <a:r>
              <a:rPr lang="en-US" sz="5000" b="1" dirty="0" smtClean="0">
                <a:solidFill>
                  <a:schemeClr val="bg1"/>
                </a:solidFill>
              </a:rPr>
              <a:t> </a:t>
            </a:r>
            <a:r>
              <a:rPr lang="en-US" sz="5000" b="1" dirty="0" err="1" smtClean="0">
                <a:solidFill>
                  <a:schemeClr val="bg1"/>
                </a:solidFill>
              </a:rPr>
              <a:t>trong</a:t>
            </a:r>
            <a:r>
              <a:rPr lang="en-US" sz="5000" b="1" dirty="0" smtClean="0">
                <a:solidFill>
                  <a:schemeClr val="bg1"/>
                </a:solidFill>
              </a:rPr>
              <a:t> </a:t>
            </a:r>
            <a:r>
              <a:rPr lang="en-US" sz="5000" b="1" dirty="0" err="1" smtClean="0">
                <a:solidFill>
                  <a:schemeClr val="bg1"/>
                </a:solidFill>
              </a:rPr>
              <a:t>trái</a:t>
            </a:r>
            <a:r>
              <a:rPr lang="en-US" sz="5000" b="1" dirty="0" smtClean="0">
                <a:solidFill>
                  <a:schemeClr val="bg1"/>
                </a:solidFill>
              </a:rPr>
              <a:t> </a:t>
            </a:r>
            <a:r>
              <a:rPr lang="en-US" sz="5000" b="1" dirty="0" err="1" smtClean="0">
                <a:solidFill>
                  <a:schemeClr val="bg1"/>
                </a:solidFill>
              </a:rPr>
              <a:t>tim</a:t>
            </a:r>
            <a:r>
              <a:rPr lang="en-US" sz="5000" b="1" dirty="0" smtClean="0">
                <a:solidFill>
                  <a:schemeClr val="bg1"/>
                </a:solidFill>
              </a:rPr>
              <a:t> </a:t>
            </a:r>
            <a:r>
              <a:rPr lang="en-US" sz="5000" b="1" dirty="0" err="1" smtClean="0">
                <a:solidFill>
                  <a:schemeClr val="bg1"/>
                </a:solidFill>
              </a:rPr>
              <a:t>thầm</a:t>
            </a:r>
            <a:r>
              <a:rPr lang="en-US" sz="5000" b="1" dirty="0" smtClean="0">
                <a:solidFill>
                  <a:schemeClr val="bg1"/>
                </a:solidFill>
              </a:rPr>
              <a:t> </a:t>
            </a:r>
            <a:r>
              <a:rPr lang="en-US" sz="5000" b="1" dirty="0" err="1" smtClean="0">
                <a:solidFill>
                  <a:schemeClr val="bg1"/>
                </a:solidFill>
              </a:rPr>
              <a:t>nói</a:t>
            </a:r>
            <a:r>
              <a:rPr lang="en-US" sz="5000" b="1" dirty="0" smtClean="0">
                <a:solidFill>
                  <a:schemeClr val="bg1"/>
                </a:solidFill>
              </a:rPr>
              <a:t> </a:t>
            </a:r>
            <a:r>
              <a:rPr lang="en-US" sz="5000" b="1" dirty="0" err="1" smtClean="0">
                <a:solidFill>
                  <a:schemeClr val="bg1"/>
                </a:solidFill>
              </a:rPr>
              <a:t>với</a:t>
            </a:r>
            <a:r>
              <a:rPr lang="en-US" sz="5000" b="1" dirty="0" smtClean="0">
                <a:solidFill>
                  <a:schemeClr val="bg1"/>
                </a:solidFill>
              </a:rPr>
              <a:t> ta. </a:t>
            </a:r>
            <a:r>
              <a:rPr lang="en-US" sz="5000" b="1" dirty="0" err="1" smtClean="0">
                <a:solidFill>
                  <a:schemeClr val="bg1"/>
                </a:solidFill>
              </a:rPr>
              <a:t>Tiếng</a:t>
            </a:r>
            <a:r>
              <a:rPr lang="en-US" sz="5000" b="1" dirty="0" smtClean="0">
                <a:solidFill>
                  <a:schemeClr val="bg1"/>
                </a:solidFill>
              </a:rPr>
              <a:t> </a:t>
            </a:r>
            <a:r>
              <a:rPr lang="en-US" sz="5000" b="1" dirty="0" err="1" smtClean="0">
                <a:solidFill>
                  <a:schemeClr val="bg1"/>
                </a:solidFill>
              </a:rPr>
              <a:t>dịu</a:t>
            </a:r>
            <a:r>
              <a:rPr lang="en-US" sz="5000" b="1" dirty="0" smtClean="0">
                <a:solidFill>
                  <a:schemeClr val="bg1"/>
                </a:solidFill>
              </a:rPr>
              <a:t> </a:t>
            </a:r>
            <a:r>
              <a:rPr lang="en-US" sz="5000" b="1" dirty="0" err="1" smtClean="0">
                <a:solidFill>
                  <a:schemeClr val="bg1"/>
                </a:solidFill>
              </a:rPr>
              <a:t>dàng</a:t>
            </a:r>
            <a:r>
              <a:rPr lang="en-US" sz="5000" b="1" dirty="0" smtClean="0">
                <a:solidFill>
                  <a:schemeClr val="bg1"/>
                </a:solidFill>
              </a:rPr>
              <a:t> </a:t>
            </a:r>
            <a:r>
              <a:rPr lang="en-US" sz="5000" b="1" dirty="0" err="1" smtClean="0">
                <a:solidFill>
                  <a:schemeClr val="bg1"/>
                </a:solidFill>
              </a:rPr>
              <a:t>tha</a:t>
            </a:r>
            <a:r>
              <a:rPr lang="en-US" sz="5000" b="1" dirty="0" smtClean="0">
                <a:solidFill>
                  <a:schemeClr val="bg1"/>
                </a:solidFill>
              </a:rPr>
              <a:t> </a:t>
            </a:r>
            <a:r>
              <a:rPr lang="en-US" sz="5000" b="1" dirty="0" err="1" smtClean="0">
                <a:solidFill>
                  <a:schemeClr val="bg1"/>
                </a:solidFill>
              </a:rPr>
              <a:t>thiết</a:t>
            </a:r>
            <a:r>
              <a:rPr lang="en-US" sz="5000" b="1" dirty="0" smtClean="0">
                <a:solidFill>
                  <a:schemeClr val="bg1"/>
                </a:solidFill>
              </a:rPr>
              <a:t> </a:t>
            </a:r>
            <a:r>
              <a:rPr lang="en-US" sz="5000" b="1" dirty="0" err="1" smtClean="0">
                <a:solidFill>
                  <a:schemeClr val="bg1"/>
                </a:solidFill>
              </a:rPr>
              <a:t>vô</a:t>
            </a:r>
            <a:r>
              <a:rPr lang="en-US" sz="5000" b="1" dirty="0" smtClean="0">
                <a:solidFill>
                  <a:schemeClr val="bg1"/>
                </a:solidFill>
              </a:rPr>
              <a:t> </a:t>
            </a:r>
            <a:r>
              <a:rPr lang="en-US" sz="5000" b="1" dirty="0" err="1" smtClean="0">
                <a:solidFill>
                  <a:schemeClr val="bg1"/>
                </a:solidFill>
              </a:rPr>
              <a:t>vàn</a:t>
            </a:r>
            <a:r>
              <a:rPr lang="en-US" sz="5000" b="1" dirty="0" smtClean="0">
                <a:solidFill>
                  <a:schemeClr val="bg1"/>
                </a:solidFill>
              </a:rPr>
              <a:t>, </a:t>
            </a:r>
            <a:r>
              <a:rPr lang="en-US" sz="5000" b="1" dirty="0" err="1" smtClean="0">
                <a:solidFill>
                  <a:schemeClr val="bg1"/>
                </a:solidFill>
              </a:rPr>
              <a:t>tiếng</a:t>
            </a:r>
            <a:r>
              <a:rPr lang="en-US" sz="5000" b="1" dirty="0" smtClean="0">
                <a:solidFill>
                  <a:schemeClr val="bg1"/>
                </a:solidFill>
              </a:rPr>
              <a:t> </a:t>
            </a:r>
            <a:r>
              <a:rPr lang="en-US" sz="5000" b="1" dirty="0" err="1" smtClean="0">
                <a:solidFill>
                  <a:schemeClr val="bg1"/>
                </a:solidFill>
              </a:rPr>
              <a:t>gọi</a:t>
            </a:r>
            <a:r>
              <a:rPr lang="en-US" sz="5000" b="1" dirty="0" smtClean="0">
                <a:solidFill>
                  <a:schemeClr val="bg1"/>
                </a:solidFill>
              </a:rPr>
              <a:t> </a:t>
            </a:r>
            <a:r>
              <a:rPr lang="en-US" sz="5000" b="1" dirty="0" err="1" smtClean="0">
                <a:solidFill>
                  <a:schemeClr val="bg1"/>
                </a:solidFill>
              </a:rPr>
              <a:t>nhìn</a:t>
            </a:r>
            <a:r>
              <a:rPr lang="en-US" sz="5000" b="1" dirty="0" smtClean="0">
                <a:solidFill>
                  <a:schemeClr val="bg1"/>
                </a:solidFill>
              </a:rPr>
              <a:t> </a:t>
            </a:r>
            <a:r>
              <a:rPr lang="en-US" sz="5000" b="1" dirty="0" err="1" smtClean="0">
                <a:solidFill>
                  <a:schemeClr val="bg1"/>
                </a:solidFill>
              </a:rPr>
              <a:t>lên</a:t>
            </a:r>
            <a:r>
              <a:rPr lang="en-US" sz="5000" b="1" dirty="0" smtClean="0">
                <a:solidFill>
                  <a:schemeClr val="bg1"/>
                </a:solidFill>
              </a:rPr>
              <a:t> </a:t>
            </a:r>
            <a:r>
              <a:rPr lang="en-US" sz="5000" b="1" dirty="0" err="1" smtClean="0">
                <a:solidFill>
                  <a:schemeClr val="bg1"/>
                </a:solidFill>
              </a:rPr>
              <a:t>Đức</a:t>
            </a:r>
            <a:r>
              <a:rPr lang="en-US" sz="5000" b="1" dirty="0" smtClean="0">
                <a:solidFill>
                  <a:schemeClr val="bg1"/>
                </a:solidFill>
              </a:rPr>
              <a:t> Ki-</a:t>
            </a:r>
            <a:r>
              <a:rPr lang="en-US" sz="5000" b="1" dirty="0" err="1" smtClean="0">
                <a:solidFill>
                  <a:schemeClr val="bg1"/>
                </a:solidFill>
              </a:rPr>
              <a:t>tô</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99380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chemeClr val="bg1"/>
                </a:solidFill>
                <a:effectLst>
                  <a:outerShdw blurRad="38100" dist="38100" dir="2700000" algn="tl">
                    <a:srgbClr val="000000">
                      <a:alpha val="43137"/>
                    </a:srgbClr>
                  </a:outerShdw>
                </a:effectLst>
                <a:latin typeface="+mj-lt"/>
              </a:rPr>
              <a:t> </a:t>
            </a:r>
            <a:r>
              <a:rPr lang="en-US" sz="5000" b="1" dirty="0" smtClean="0">
                <a:solidFill>
                  <a:srgbClr val="FFFF00"/>
                </a:solidFill>
                <a:effectLst>
                  <a:outerShdw blurRad="38100" dist="38100" dir="2700000" algn="tl">
                    <a:srgbClr val="000000">
                      <a:alpha val="43137"/>
                    </a:srgbClr>
                  </a:outerShdw>
                </a:effectLst>
                <a:latin typeface="+mj-lt"/>
              </a:rPr>
              <a:t>(</a:t>
            </a:r>
            <a:r>
              <a:rPr lang="en-US" sz="5000" b="1" dirty="0" err="1" smtClean="0">
                <a:solidFill>
                  <a:srgbClr val="FFFF00"/>
                </a:solidFill>
                <a:latin typeface="+mj-lt"/>
              </a:rPr>
              <a:t>Xin</a:t>
            </a:r>
            <a:r>
              <a:rPr lang="en-US" sz="5000" b="1" dirty="0" smtClean="0">
                <a:solidFill>
                  <a:srgbClr val="FFFF00"/>
                </a:solidFill>
                <a:latin typeface="+mj-lt"/>
              </a:rPr>
              <a:t> </a:t>
            </a:r>
            <a:r>
              <a:rPr lang="en-US" sz="5000" b="1" dirty="0" err="1" smtClean="0">
                <a:solidFill>
                  <a:srgbClr val="FFFF00"/>
                </a:solidFill>
                <a:latin typeface="+mj-lt"/>
              </a:rPr>
              <a:t>Chúa</a:t>
            </a:r>
            <a:r>
              <a:rPr lang="en-US" sz="5000" b="1" dirty="0" smtClean="0">
                <a:solidFill>
                  <a:srgbClr val="FFFF00"/>
                </a:solidFill>
                <a:latin typeface="+mj-lt"/>
              </a:rPr>
              <a:t> ban </a:t>
            </a:r>
            <a:r>
              <a:rPr lang="en-US" sz="5000" b="1" dirty="0" err="1" smtClean="0">
                <a:solidFill>
                  <a:srgbClr val="FFFF00"/>
                </a:solidFill>
                <a:latin typeface="+mj-lt"/>
              </a:rPr>
              <a:t>Thánh</a:t>
            </a:r>
            <a:r>
              <a:rPr lang="en-US" sz="5000" b="1" dirty="0" smtClean="0">
                <a:solidFill>
                  <a:srgbClr val="FFFF00"/>
                </a:solidFill>
                <a:latin typeface="+mj-lt"/>
              </a:rPr>
              <a:t> </a:t>
            </a:r>
            <a:r>
              <a:rPr lang="en-US" sz="5000" b="1" dirty="0" err="1" smtClean="0">
                <a:solidFill>
                  <a:srgbClr val="FFFF00"/>
                </a:solidFill>
                <a:latin typeface="+mj-lt"/>
              </a:rPr>
              <a:t>Thần</a:t>
            </a:r>
            <a:r>
              <a:rPr lang="en-US" sz="5000" b="1" dirty="0" smtClean="0">
                <a:solidFill>
                  <a:srgbClr val="FFFF00"/>
                </a:solidFill>
                <a:latin typeface="+mj-lt"/>
              </a:rPr>
              <a:t>) </a:t>
            </a:r>
            <a:r>
              <a:rPr lang="en-US" sz="5000" b="1" dirty="0" err="1">
                <a:solidFill>
                  <a:schemeClr val="bg1"/>
                </a:solidFill>
              </a:rPr>
              <a:t>Xin</a:t>
            </a:r>
            <a:r>
              <a:rPr lang="en-US" sz="5000" b="1" dirty="0">
                <a:solidFill>
                  <a:schemeClr val="bg1"/>
                </a:solidFill>
              </a:rPr>
              <a:t> </a:t>
            </a:r>
            <a:r>
              <a:rPr lang="en-US" sz="5000" b="1" dirty="0" err="1">
                <a:solidFill>
                  <a:schemeClr val="bg1"/>
                </a:solidFill>
              </a:rPr>
              <a:t>Chúa</a:t>
            </a:r>
            <a:r>
              <a:rPr lang="en-US" sz="5000" b="1" dirty="0">
                <a:solidFill>
                  <a:schemeClr val="bg1"/>
                </a:solidFill>
              </a:rPr>
              <a:t> </a:t>
            </a:r>
            <a:r>
              <a:rPr lang="en-US" sz="5000" b="1" dirty="0" smtClean="0">
                <a:solidFill>
                  <a:schemeClr val="bg1"/>
                </a:solidFill>
              </a:rPr>
              <a:t>ban </a:t>
            </a:r>
            <a:r>
              <a:rPr lang="en-US" sz="5000" b="1" dirty="0" err="1">
                <a:solidFill>
                  <a:schemeClr val="bg1"/>
                </a:solidFill>
              </a:rPr>
              <a:t>Thánh</a:t>
            </a:r>
            <a:r>
              <a:rPr lang="en-US" sz="5000" b="1" dirty="0">
                <a:solidFill>
                  <a:schemeClr val="bg1"/>
                </a:solidFill>
              </a:rPr>
              <a:t> </a:t>
            </a:r>
            <a:r>
              <a:rPr lang="en-US" sz="5000" b="1" dirty="0" err="1" smtClean="0">
                <a:solidFill>
                  <a:schemeClr val="bg1"/>
                </a:solidFill>
              </a:rPr>
              <a:t>Thần</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đến</a:t>
            </a:r>
            <a:r>
              <a:rPr lang="en-US" sz="5000" b="1" dirty="0" smtClean="0">
                <a:solidFill>
                  <a:schemeClr val="bg1"/>
                </a:solidFill>
              </a:rPr>
              <a:t> </a:t>
            </a:r>
            <a:r>
              <a:rPr lang="en-US" sz="5000" b="1" dirty="0" err="1" smtClean="0">
                <a:solidFill>
                  <a:schemeClr val="bg1"/>
                </a:solidFill>
              </a:rPr>
              <a:t>biến</a:t>
            </a:r>
            <a:r>
              <a:rPr lang="en-US" sz="5000" b="1" dirty="0" smtClean="0">
                <a:solidFill>
                  <a:schemeClr val="bg1"/>
                </a:solidFill>
              </a:rPr>
              <a:t> </a:t>
            </a:r>
            <a:r>
              <a:rPr lang="en-US" sz="5000" b="1" dirty="0" err="1" smtClean="0">
                <a:solidFill>
                  <a:schemeClr val="bg1"/>
                </a:solidFill>
              </a:rPr>
              <a:t>đổi</a:t>
            </a:r>
            <a:r>
              <a:rPr lang="en-US" sz="5000" b="1" dirty="0" smtClean="0">
                <a:solidFill>
                  <a:schemeClr val="bg1"/>
                </a:solidFill>
              </a:rPr>
              <a:t> </a:t>
            </a:r>
            <a:r>
              <a:rPr lang="en-US" sz="5000" b="1" dirty="0" err="1" smtClean="0">
                <a:solidFill>
                  <a:schemeClr val="bg1"/>
                </a:solidFill>
              </a:rPr>
              <a:t>chúng</a:t>
            </a:r>
            <a:r>
              <a:rPr lang="en-US" sz="5000" b="1" dirty="0" smtClean="0">
                <a:solidFill>
                  <a:schemeClr val="bg1"/>
                </a:solidFill>
              </a:rPr>
              <a:t> con </a:t>
            </a:r>
            <a:r>
              <a:rPr lang="en-US" sz="5000" b="1" dirty="0" err="1" smtClean="0">
                <a:solidFill>
                  <a:schemeClr val="bg1"/>
                </a:solidFill>
              </a:rPr>
              <a:t>nên</a:t>
            </a:r>
            <a:r>
              <a:rPr lang="en-US" sz="5000" b="1" dirty="0" smtClean="0">
                <a:solidFill>
                  <a:schemeClr val="bg1"/>
                </a:solidFill>
              </a:rPr>
              <a:t> </a:t>
            </a:r>
            <a:r>
              <a:rPr lang="en-US" sz="5000" b="1" dirty="0" err="1" smtClean="0">
                <a:solidFill>
                  <a:schemeClr val="bg1"/>
                </a:solidFill>
              </a:rPr>
              <a:t>những</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công</a:t>
            </a:r>
            <a:r>
              <a:rPr lang="en-US" sz="5000" b="1" dirty="0" smtClean="0">
                <a:solidFill>
                  <a:schemeClr val="bg1"/>
                </a:solidFill>
              </a:rPr>
              <a:t> </a:t>
            </a:r>
            <a:r>
              <a:rPr lang="en-US" sz="5000" b="1" dirty="0" err="1" smtClean="0">
                <a:solidFill>
                  <a:schemeClr val="bg1"/>
                </a:solidFill>
              </a:rPr>
              <a:t>chính</a:t>
            </a:r>
            <a:r>
              <a:rPr lang="en-US" sz="5000" b="1" dirty="0" smtClean="0">
                <a:solidFill>
                  <a:schemeClr val="bg1"/>
                </a:solidFill>
              </a:rPr>
              <a:t>. </a:t>
            </a:r>
            <a:r>
              <a:rPr lang="en-US" sz="5000" b="1" dirty="0" err="1" smtClean="0">
                <a:solidFill>
                  <a:schemeClr val="bg1"/>
                </a:solidFill>
              </a:rPr>
              <a:t>Người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ân</a:t>
            </a:r>
            <a:r>
              <a:rPr lang="en-US" sz="5000" b="1" dirty="0" smtClean="0">
                <a:solidFill>
                  <a:schemeClr val="bg1"/>
                </a:solidFill>
              </a:rPr>
              <a:t> </a:t>
            </a:r>
            <a:r>
              <a:rPr lang="en-US" sz="5000" b="1" dirty="0" err="1" smtClean="0">
                <a:solidFill>
                  <a:schemeClr val="bg1"/>
                </a:solidFill>
              </a:rPr>
              <a:t>huệ</a:t>
            </a:r>
            <a:r>
              <a:rPr lang="en-US" sz="5000" b="1" dirty="0" smtClean="0">
                <a:solidFill>
                  <a:schemeClr val="bg1"/>
                </a:solidFill>
              </a:rPr>
              <a:t> </a:t>
            </a:r>
            <a:r>
              <a:rPr lang="en-US" sz="5000" b="1" dirty="0" err="1" smtClean="0">
                <a:solidFill>
                  <a:schemeClr val="bg1"/>
                </a:solidFill>
              </a:rPr>
              <a:t>của</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 </a:t>
            </a:r>
            <a:r>
              <a:rPr lang="en-US" sz="5000" b="1" dirty="0" err="1" smtClean="0">
                <a:solidFill>
                  <a:schemeClr val="bg1"/>
                </a:solidFill>
              </a:rPr>
              <a:t>là</a:t>
            </a:r>
            <a:r>
              <a:rPr lang="en-US" sz="5000" b="1" dirty="0" smtClean="0">
                <a:solidFill>
                  <a:schemeClr val="bg1"/>
                </a:solidFill>
              </a:rPr>
              <a:t> </a:t>
            </a:r>
            <a:r>
              <a:rPr lang="en-US" sz="5000" b="1" dirty="0" err="1" smtClean="0">
                <a:solidFill>
                  <a:schemeClr val="bg1"/>
                </a:solidFill>
              </a:rPr>
              <a:t>nhịp</a:t>
            </a:r>
            <a:r>
              <a:rPr lang="en-US" sz="5000" b="1" dirty="0" smtClean="0">
                <a:solidFill>
                  <a:schemeClr val="bg1"/>
                </a:solidFill>
              </a:rPr>
              <a:t> </a:t>
            </a:r>
            <a:r>
              <a:rPr lang="en-US" sz="5000" b="1" dirty="0" err="1" smtClean="0">
                <a:solidFill>
                  <a:schemeClr val="bg1"/>
                </a:solidFill>
              </a:rPr>
              <a:t>cầu</a:t>
            </a:r>
            <a:r>
              <a:rPr lang="en-US" sz="5000" b="1" dirty="0" smtClean="0">
                <a:solidFill>
                  <a:schemeClr val="bg1"/>
                </a:solidFill>
              </a:rPr>
              <a:t> </a:t>
            </a:r>
            <a:r>
              <a:rPr lang="en-US" sz="5000" b="1" dirty="0" err="1" smtClean="0">
                <a:solidFill>
                  <a:schemeClr val="bg1"/>
                </a:solidFill>
              </a:rPr>
              <a:t>nối</a:t>
            </a:r>
            <a:r>
              <a:rPr lang="en-US" sz="5000" b="1" dirty="0" smtClean="0">
                <a:solidFill>
                  <a:schemeClr val="bg1"/>
                </a:solidFill>
              </a:rPr>
              <a:t> </a:t>
            </a:r>
            <a:r>
              <a:rPr lang="en-US" sz="5000" b="1" dirty="0" err="1" smtClean="0">
                <a:solidFill>
                  <a:schemeClr val="bg1"/>
                </a:solidFill>
              </a:rPr>
              <a:t>kết</a:t>
            </a:r>
            <a:r>
              <a:rPr lang="en-US" sz="5000" b="1" dirty="0" smtClean="0">
                <a:solidFill>
                  <a:schemeClr val="bg1"/>
                </a:solidFill>
              </a:rPr>
              <a:t> </a:t>
            </a:r>
            <a:r>
              <a:rPr lang="en-US" sz="5000" b="1" dirty="0" err="1" smtClean="0">
                <a:solidFill>
                  <a:schemeClr val="bg1"/>
                </a:solidFill>
              </a:rPr>
              <a:t>tình</a:t>
            </a:r>
            <a:r>
              <a:rPr lang="en-US" sz="5000" b="1" dirty="0" smtClean="0">
                <a:solidFill>
                  <a:schemeClr val="bg1"/>
                </a:solidFill>
              </a:rPr>
              <a:t> </a:t>
            </a:r>
            <a:r>
              <a:rPr lang="en-US" sz="5000" b="1" dirty="0" err="1" smtClean="0">
                <a:solidFill>
                  <a:schemeClr val="bg1"/>
                </a:solidFill>
              </a:rPr>
              <a:t>yêu</a:t>
            </a:r>
            <a:r>
              <a:rPr lang="en-US" sz="5000" b="1" dirty="0" smtClean="0">
                <a:solidFill>
                  <a:schemeClr val="bg1"/>
                </a:solidFill>
              </a:rPr>
              <a:t> </a:t>
            </a:r>
            <a:r>
              <a:rPr lang="en-US" sz="5000" b="1" dirty="0" err="1" smtClean="0">
                <a:solidFill>
                  <a:schemeClr val="bg1"/>
                </a:solidFill>
              </a:rPr>
              <a:t>Đất</a:t>
            </a:r>
            <a:r>
              <a:rPr lang="en-US" sz="5000" b="1" dirty="0" smtClean="0">
                <a:solidFill>
                  <a:schemeClr val="bg1"/>
                </a:solidFill>
              </a:rPr>
              <a:t> </a:t>
            </a:r>
            <a:r>
              <a:rPr lang="en-US" sz="5000" b="1" dirty="0" err="1" smtClean="0">
                <a:solidFill>
                  <a:schemeClr val="bg1"/>
                </a:solidFill>
              </a:rPr>
              <a:t>Trời</a:t>
            </a:r>
            <a:r>
              <a:rPr lang="en-US" sz="5000" b="1" dirty="0" smtClean="0">
                <a:solidFill>
                  <a:schemeClr val="bg1"/>
                </a:solidFill>
              </a:rPr>
              <a:t>.</a:t>
            </a:r>
            <a:endPar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23629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a:t>
            </a:r>
            <a:r>
              <a:rPr lang="en-US" sz="7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000" b="1"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Ngôi</a:t>
            </a:r>
            <a:r>
              <a:rPr lang="en-US" sz="7000" b="1"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Ba</a:t>
            </a:r>
            <a:endParaRPr lang="en-US" sz="7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 Kim Long</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8" y="133350"/>
            <a:ext cx="9144000" cy="4893647"/>
          </a:xfrm>
          <a:prstGeom prst="rect">
            <a:avLst/>
          </a:prstGeom>
        </p:spPr>
        <p:txBody>
          <a:bodyPr wrap="square">
            <a:spAutoFit/>
          </a:bodyPr>
          <a:lstStyle/>
          <a:p>
            <a:pPr algn="ctr">
              <a:lnSpc>
                <a:spcPct val="150000"/>
              </a:lnSpc>
            </a:pPr>
            <a:r>
              <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u="sng"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u="sng"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u="sng"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lnSpc>
                <a:spcPct val="150000"/>
              </a:lnSpc>
            </a:pPr>
            <a:r>
              <a:rPr lang="en-US" sz="8800" b="1" dirty="0" err="1" smtClean="0">
                <a:solidFill>
                  <a:srgbClr val="FFFF00"/>
                </a:solidFill>
              </a:rPr>
              <a:t>Hãy</a:t>
            </a:r>
            <a:r>
              <a:rPr lang="en-US" sz="8800" b="1" dirty="0" smtClean="0">
                <a:solidFill>
                  <a:srgbClr val="FFFF00"/>
                </a:solidFill>
              </a:rPr>
              <a:t> </a:t>
            </a:r>
            <a:r>
              <a:rPr lang="en-US" sz="8800" b="1" dirty="0" err="1" smtClean="0">
                <a:solidFill>
                  <a:srgbClr val="FFFF00"/>
                </a:solidFill>
              </a:rPr>
              <a:t>Chiếu</a:t>
            </a:r>
            <a:r>
              <a:rPr lang="en-US" sz="8800" b="1" dirty="0" smtClean="0">
                <a:solidFill>
                  <a:srgbClr val="FFFF00"/>
                </a:solidFill>
              </a:rPr>
              <a:t> </a:t>
            </a:r>
            <a:r>
              <a:rPr lang="en-US" sz="8800" b="1" dirty="0" err="1" smtClean="0">
                <a:solidFill>
                  <a:srgbClr val="FFFF00"/>
                </a:solidFill>
              </a:rPr>
              <a:t>Soi</a:t>
            </a:r>
            <a:r>
              <a:rPr lang="en-US" sz="8800" b="1" dirty="0" smtClean="0">
                <a:solidFill>
                  <a:srgbClr val="FFFF00"/>
                </a:solidFill>
              </a:rPr>
              <a:t> </a:t>
            </a:r>
            <a:r>
              <a:rPr lang="en-US" sz="6000" b="1" dirty="0" err="1" smtClean="0">
                <a:solidFill>
                  <a:schemeClr val="bg1"/>
                </a:solidFill>
              </a:rPr>
              <a:t>Phanxicô</a:t>
            </a:r>
            <a:r>
              <a:rPr lang="en-US" sz="6000" b="1" dirty="0" smtClean="0">
                <a:solidFill>
                  <a:schemeClr val="bg1"/>
                </a:solidFill>
              </a:rPr>
              <a:t> </a:t>
            </a:r>
            <a:endParaRPr lang="en-US" sz="239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6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mj-lt"/>
              </a:rPr>
              <a:t>Hãy</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chiếu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soi</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hồng</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vào</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đêm</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tối</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sâu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thẳm</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hồn</a:t>
            </a:r>
            <a:r>
              <a:rPr lang="en-US" sz="6000" b="1" dirty="0" smtClean="0">
                <a:solidFill>
                  <a:schemeClr val="bg1"/>
                </a:solidFill>
                <a:effectLst>
                  <a:outerShdw blurRad="38100" dist="38100" dir="2700000" algn="tl">
                    <a:srgbClr val="000000">
                      <a:alpha val="43137"/>
                    </a:srgbClr>
                  </a:outerShdw>
                </a:effectLst>
                <a:latin typeface="+mj-lt"/>
              </a:rPr>
              <a:t> con.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tình</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yêu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huyền</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siêu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Ngôi</a:t>
            </a:r>
            <a:r>
              <a:rPr lang="en-US" sz="6000" b="1" dirty="0" smtClean="0">
                <a:solidFill>
                  <a:schemeClr val="bg1"/>
                </a:solidFill>
                <a:effectLst>
                  <a:outerShdw blurRad="38100" dist="38100" dir="2700000" algn="tl">
                    <a:srgbClr val="000000">
                      <a:alpha val="43137"/>
                    </a:srgbClr>
                  </a:outerShdw>
                </a:effectLst>
                <a:latin typeface="+mj-lt"/>
              </a:rPr>
              <a:t> Ba </a:t>
            </a:r>
            <a:r>
              <a:rPr lang="en-US" sz="6000" b="1" dirty="0" err="1" smtClean="0">
                <a:solidFill>
                  <a:schemeClr val="bg1"/>
                </a:solidFill>
                <a:effectLst>
                  <a:outerShdw blurRad="38100" dist="38100" dir="2700000" algn="tl">
                    <a:srgbClr val="000000">
                      <a:alpha val="43137"/>
                    </a:srgbClr>
                  </a:outerShdw>
                </a:effectLst>
                <a:latin typeface="+mj-lt"/>
              </a:rPr>
              <a:t>Thiên</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Chúa</a:t>
            </a:r>
            <a:r>
              <a:rPr lang="en-US" sz="6000" b="1" dirty="0" smtClean="0">
                <a:solidFill>
                  <a:schemeClr val="bg1"/>
                </a:solidFill>
                <a:effectLst>
                  <a:outerShdw blurRad="38100" dist="38100" dir="2700000" algn="tl">
                    <a:srgbClr val="000000">
                      <a:alpha val="43137"/>
                    </a:srgbClr>
                  </a:outerShdw>
                </a:effectLst>
                <a:latin typeface="+mj-lt"/>
              </a:rPr>
              <a:t> ban </a:t>
            </a:r>
            <a:r>
              <a:rPr lang="en-US" sz="6000" b="1" dirty="0" err="1" smtClean="0">
                <a:solidFill>
                  <a:schemeClr val="bg1"/>
                </a:solidFill>
                <a:effectLst>
                  <a:outerShdw blurRad="38100" dist="38100" dir="2700000" algn="tl">
                    <a:srgbClr val="000000">
                      <a:alpha val="43137"/>
                    </a:srgbClr>
                  </a:outerShdw>
                </a:effectLst>
                <a:latin typeface="+mj-lt"/>
              </a:rPr>
              <a:t>nhiều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thánh</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ân</a:t>
            </a:r>
            <a:r>
              <a:rPr lang="en-US" sz="6000" b="1" dirty="0" smtClean="0">
                <a:solidFill>
                  <a:schemeClr val="bg1"/>
                </a:solidFill>
                <a:effectLst>
                  <a:outerShdw blurRad="38100" dist="38100" dir="2700000" algn="tl">
                    <a:srgbClr val="000000">
                      <a:alpha val="43137"/>
                    </a:srgbClr>
                  </a:outerShdw>
                </a:effectLst>
                <a:latin typeface="+mj-lt"/>
              </a:rPr>
              <a:t>.</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0966377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52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en-US" sz="52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latin typeface="+mj-lt"/>
              </a:rPr>
              <a:t>Xin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đưa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bước</a:t>
            </a:r>
            <a:r>
              <a:rPr lang="en-US" sz="5200" b="1" dirty="0" smtClean="0">
                <a:solidFill>
                  <a:schemeClr val="bg1"/>
                </a:solidFill>
                <a:effectLst>
                  <a:outerShdw blurRad="38100" dist="38100" dir="2700000" algn="tl">
                    <a:srgbClr val="000000">
                      <a:alpha val="43137"/>
                    </a:srgbClr>
                  </a:outerShdw>
                </a:effectLst>
                <a:latin typeface="+mj-lt"/>
              </a:rPr>
              <a:t> con </a:t>
            </a:r>
            <a:r>
              <a:rPr lang="en-US" sz="5200" b="1" dirty="0" err="1" smtClean="0">
                <a:solidFill>
                  <a:schemeClr val="bg1"/>
                </a:solidFill>
                <a:effectLst>
                  <a:outerShdw blurRad="38100" dist="38100" dir="2700000" algn="tl">
                    <a:srgbClr val="000000">
                      <a:alpha val="43137"/>
                    </a:srgbClr>
                  </a:outerShdw>
                </a:effectLst>
                <a:latin typeface="+mj-lt"/>
              </a:rPr>
              <a:t>về</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tìm</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chân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lý</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hừng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đông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chiếu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soi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Tìm</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bóng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mát</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trong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tình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thương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bát</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ngát</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Tìm</a:t>
            </a:r>
            <a:r>
              <a:rPr lang="en-US" sz="5200" b="1" dirty="0" smtClean="0">
                <a:solidFill>
                  <a:schemeClr val="bg1"/>
                </a:solidFill>
                <a:effectLst>
                  <a:outerShdw blurRad="38100" dist="38100" dir="2700000" algn="tl">
                    <a:srgbClr val="000000">
                      <a:alpha val="43137"/>
                    </a:srgbClr>
                  </a:outerShdw>
                </a:effectLst>
                <a:latin typeface="+mj-lt"/>
              </a:rPr>
              <a:t> an </a:t>
            </a:r>
            <a:r>
              <a:rPr lang="en-US" sz="5200" b="1" dirty="0" err="1" smtClean="0">
                <a:solidFill>
                  <a:schemeClr val="bg1"/>
                </a:solidFill>
                <a:effectLst>
                  <a:outerShdw blurRad="38100" dist="38100" dir="2700000" algn="tl">
                    <a:srgbClr val="000000">
                      <a:alpha val="43137"/>
                    </a:srgbClr>
                  </a:outerShdw>
                </a:effectLst>
                <a:latin typeface="+mj-lt"/>
              </a:rPr>
              <a:t>vui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trong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bàn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tay</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hiền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từ</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Chúa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dìu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đưa</a:t>
            </a:r>
            <a:r>
              <a:rPr lang="en-US" sz="5200" b="1" dirty="0" smtClean="0">
                <a:solidFill>
                  <a:schemeClr val="bg1"/>
                </a:solidFill>
                <a:effectLst>
                  <a:outerShdw blurRad="38100" dist="38100" dir="2700000" algn="tl">
                    <a:srgbClr val="000000">
                      <a:alpha val="43137"/>
                    </a:srgbClr>
                  </a:outerShdw>
                </a:effectLst>
                <a:latin typeface="+mj-lt"/>
              </a:rPr>
              <a:t>.</a:t>
            </a:r>
            <a:endParaRPr lang="vi-VN" sz="5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422881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10000"/>
              </a:lnSpc>
              <a:buNone/>
            </a:pPr>
            <a:r>
              <a:rPr lang="en-US" sz="60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latin typeface="+mj-lt"/>
              </a:rPr>
              <a:t>Hãy</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chiếu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soi</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hồng</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vào</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đêm</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tối</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sâu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thẳm</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hồn</a:t>
            </a:r>
            <a:r>
              <a:rPr lang="en-US" sz="6000" b="1" dirty="0" smtClean="0">
                <a:solidFill>
                  <a:schemeClr val="bg1"/>
                </a:solidFill>
                <a:effectLst>
                  <a:outerShdw blurRad="38100" dist="38100" dir="2700000" algn="tl">
                    <a:srgbClr val="000000">
                      <a:alpha val="43137"/>
                    </a:srgbClr>
                  </a:outerShdw>
                </a:effectLst>
                <a:latin typeface="+mj-lt"/>
              </a:rPr>
              <a:t> con.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tình</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yêu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lửa</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huyền</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siêu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Ngôi</a:t>
            </a:r>
            <a:r>
              <a:rPr lang="en-US" sz="6000" b="1" dirty="0" smtClean="0">
                <a:solidFill>
                  <a:schemeClr val="bg1"/>
                </a:solidFill>
                <a:effectLst>
                  <a:outerShdw blurRad="38100" dist="38100" dir="2700000" algn="tl">
                    <a:srgbClr val="000000">
                      <a:alpha val="43137"/>
                    </a:srgbClr>
                  </a:outerShdw>
                </a:effectLst>
                <a:latin typeface="+mj-lt"/>
              </a:rPr>
              <a:t> Ba </a:t>
            </a:r>
            <a:r>
              <a:rPr lang="en-US" sz="6000" b="1" dirty="0" err="1" smtClean="0">
                <a:solidFill>
                  <a:schemeClr val="bg1"/>
                </a:solidFill>
                <a:effectLst>
                  <a:outerShdw blurRad="38100" dist="38100" dir="2700000" algn="tl">
                    <a:srgbClr val="000000">
                      <a:alpha val="43137"/>
                    </a:srgbClr>
                  </a:outerShdw>
                </a:effectLst>
                <a:latin typeface="+mj-lt"/>
              </a:rPr>
              <a:t>Thiên</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Chúa</a:t>
            </a:r>
            <a:r>
              <a:rPr lang="en-US" sz="6000" b="1" dirty="0" smtClean="0">
                <a:solidFill>
                  <a:schemeClr val="bg1"/>
                </a:solidFill>
                <a:effectLst>
                  <a:outerShdw blurRad="38100" dist="38100" dir="2700000" algn="tl">
                    <a:srgbClr val="000000">
                      <a:alpha val="43137"/>
                    </a:srgbClr>
                  </a:outerShdw>
                </a:effectLst>
                <a:latin typeface="+mj-lt"/>
              </a:rPr>
              <a:t> ban </a:t>
            </a:r>
            <a:r>
              <a:rPr lang="en-US" sz="6000" b="1" dirty="0" err="1" smtClean="0">
                <a:solidFill>
                  <a:schemeClr val="bg1"/>
                </a:solidFill>
                <a:effectLst>
                  <a:outerShdw blurRad="38100" dist="38100" dir="2700000" algn="tl">
                    <a:srgbClr val="000000">
                      <a:alpha val="43137"/>
                    </a:srgbClr>
                  </a:outerShdw>
                </a:effectLst>
                <a:latin typeface="+mj-lt"/>
              </a:rPr>
              <a:t>nhiều</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thánh</a:t>
            </a:r>
            <a:r>
              <a:rPr lang="en-US" sz="6000" b="1" dirty="0" smtClean="0">
                <a:solidFill>
                  <a:schemeClr val="bg1"/>
                </a:solidFill>
                <a:effectLst>
                  <a:outerShdw blurRad="38100" dist="38100" dir="2700000" algn="tl">
                    <a:srgbClr val="000000">
                      <a:alpha val="43137"/>
                    </a:srgbClr>
                  </a:outerShdw>
                </a:effectLst>
                <a:latin typeface="+mj-lt"/>
              </a:rPr>
              <a:t> </a:t>
            </a:r>
            <a:r>
              <a:rPr lang="en-US" sz="6000" b="1" dirty="0" err="1" smtClean="0">
                <a:solidFill>
                  <a:schemeClr val="bg1"/>
                </a:solidFill>
                <a:effectLst>
                  <a:outerShdw blurRad="38100" dist="38100" dir="2700000" algn="tl">
                    <a:srgbClr val="000000">
                      <a:alpha val="43137"/>
                    </a:srgbClr>
                  </a:outerShdw>
                </a:effectLst>
                <a:latin typeface="+mj-lt"/>
              </a:rPr>
              <a:t>ân</a:t>
            </a:r>
            <a:r>
              <a:rPr lang="en-US" sz="6000" b="1" dirty="0" smtClean="0">
                <a:solidFill>
                  <a:schemeClr val="bg1"/>
                </a:solidFill>
                <a:effectLst>
                  <a:outerShdw blurRad="38100" dist="38100" dir="2700000" algn="tl">
                    <a:srgbClr val="000000">
                      <a:alpha val="43137"/>
                    </a:srgbClr>
                  </a:outerShdw>
                </a:effectLst>
                <a:latin typeface="+mj-lt"/>
              </a:rPr>
              <a:t>.</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00794968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44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dirty="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Xin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Ngôi</a:t>
            </a:r>
            <a:r>
              <a:rPr lang="en-US" sz="4400" b="1" dirty="0" smtClean="0">
                <a:solidFill>
                  <a:schemeClr val="bg1"/>
                </a:solidFill>
                <a:effectLst>
                  <a:outerShdw blurRad="38100" dist="38100" dir="2700000" algn="tl">
                    <a:srgbClr val="000000">
                      <a:alpha val="43137"/>
                    </a:srgbClr>
                  </a:outerShdw>
                </a:effectLst>
                <a:latin typeface="+mj-lt"/>
              </a:rPr>
              <a:t> Ba </a:t>
            </a:r>
            <a:r>
              <a:rPr lang="en-US" sz="4400" b="1" dirty="0" err="1" smtClean="0">
                <a:solidFill>
                  <a:schemeClr val="bg1"/>
                </a:solidFill>
                <a:effectLst>
                  <a:outerShdw blurRad="38100" dist="38100" dir="2700000" algn="tl">
                    <a:srgbClr val="000000">
                      <a:alpha val="43137"/>
                    </a:srgbClr>
                  </a:outerShdw>
                </a:effectLst>
                <a:latin typeface="+mj-lt"/>
              </a:rPr>
              <a:t>Thiên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Chúa</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ngự</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xuống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trên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ban </a:t>
            </a:r>
            <a:r>
              <a:rPr lang="en-US" sz="4400" b="1" dirty="0" err="1" smtClean="0">
                <a:solidFill>
                  <a:schemeClr val="bg1"/>
                </a:solidFill>
                <a:effectLst>
                  <a:outerShdw blurRad="38100" dist="38100" dir="2700000" algn="tl">
                    <a:srgbClr val="000000">
                      <a:alpha val="43137"/>
                    </a:srgbClr>
                  </a:outerShdw>
                </a:effectLst>
                <a:latin typeface="+mj-lt"/>
              </a:rPr>
              <a:t>hồng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ân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chan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chứa</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thầm</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nhuần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hồn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xác</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a:t>
            </a:r>
            <a:r>
              <a:rPr lang="en-US" sz="4400" b="1" dirty="0" err="1" smtClean="0">
                <a:solidFill>
                  <a:schemeClr val="bg1"/>
                </a:solidFill>
                <a:effectLst>
                  <a:outerShdw blurRad="38100" dist="38100" dir="2700000" algn="tl">
                    <a:srgbClr val="000000">
                      <a:alpha val="43137"/>
                    </a:srgbClr>
                  </a:outerShdw>
                </a:effectLst>
                <a:latin typeface="+mj-lt"/>
              </a:rPr>
              <a:t>Biến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chúng</a:t>
            </a:r>
            <a:r>
              <a:rPr lang="en-US" sz="4400" b="1" dirty="0" smtClean="0">
                <a:solidFill>
                  <a:schemeClr val="bg1"/>
                </a:solidFill>
                <a:effectLst>
                  <a:outerShdw blurRad="38100" dist="38100" dir="2700000" algn="tl">
                    <a:srgbClr val="000000">
                      <a:alpha val="43137"/>
                    </a:srgbClr>
                  </a:outerShdw>
                </a:effectLst>
                <a:latin typeface="+mj-lt"/>
              </a:rPr>
              <a:t> con </a:t>
            </a:r>
            <a:r>
              <a:rPr lang="en-US" sz="4400" b="1" dirty="0" err="1" smtClean="0">
                <a:solidFill>
                  <a:schemeClr val="bg1"/>
                </a:solidFill>
                <a:effectLst>
                  <a:outerShdw blurRad="38100" dist="38100" dir="2700000" algn="tl">
                    <a:srgbClr val="000000">
                      <a:alpha val="43137"/>
                    </a:srgbClr>
                  </a:outerShdw>
                </a:effectLst>
                <a:latin typeface="+mj-lt"/>
              </a:rPr>
              <a:t>thành</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những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chiến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sĩ</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theo</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Chúa</a:t>
            </a:r>
            <a:r>
              <a:rPr lang="en-US" sz="4400" b="1" dirty="0" smtClean="0">
                <a:solidFill>
                  <a:schemeClr val="bg1"/>
                </a:solidFill>
                <a:effectLst>
                  <a:outerShdw blurRad="38100" dist="38100" dir="2700000" algn="tl">
                    <a:srgbClr val="000000">
                      <a:alpha val="43137"/>
                    </a:srgbClr>
                  </a:outerShdw>
                </a:effectLst>
                <a:latin typeface="+mj-lt"/>
              </a:rPr>
              <a:t> Ki-</a:t>
            </a:r>
            <a:r>
              <a:rPr lang="en-US" sz="4400" b="1" dirty="0" err="1" smtClean="0">
                <a:solidFill>
                  <a:schemeClr val="bg1"/>
                </a:solidFill>
                <a:effectLst>
                  <a:outerShdw blurRad="38100" dist="38100" dir="2700000" algn="tl">
                    <a:srgbClr val="000000">
                      <a:alpha val="43137"/>
                    </a:srgbClr>
                  </a:outerShdw>
                </a:effectLst>
                <a:latin typeface="+mj-lt"/>
              </a:rPr>
              <a:t>tô</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thành</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nhân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chứng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Nước</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Trời</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cho</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muôn</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người</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trong</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khắp</a:t>
            </a:r>
            <a:r>
              <a:rPr lang="en-US" sz="4400" b="1" dirty="0" smtClean="0">
                <a:solidFill>
                  <a:schemeClr val="bg1"/>
                </a:solidFill>
                <a:effectLst>
                  <a:outerShdw blurRad="38100" dist="38100" dir="2700000" algn="tl">
                    <a:srgbClr val="000000">
                      <a:alpha val="43137"/>
                    </a:srgbClr>
                  </a:outerShdw>
                </a:effectLst>
                <a:latin typeface="+mj-lt"/>
              </a:rPr>
              <a:t> </a:t>
            </a:r>
            <a:r>
              <a:rPr lang="en-US" sz="4400" b="1" dirty="0" err="1" smtClean="0">
                <a:solidFill>
                  <a:schemeClr val="bg1"/>
                </a:solidFill>
                <a:effectLst>
                  <a:outerShdw blurRad="38100" dist="38100" dir="2700000" algn="tl">
                    <a:srgbClr val="000000">
                      <a:alpha val="43137"/>
                    </a:srgbClr>
                  </a:outerShdw>
                </a:effectLst>
                <a:latin typeface="+mj-lt"/>
              </a:rPr>
              <a:t>nơi</a:t>
            </a:r>
            <a:r>
              <a:rPr lang="en-US" sz="4400" b="1" dirty="0" smtClean="0">
                <a:solidFill>
                  <a:schemeClr val="bg1"/>
                </a:solidFill>
                <a:effectLst>
                  <a:outerShdw blurRad="38100" dist="38100" dir="2700000" algn="tl">
                    <a:srgbClr val="000000">
                      <a:alpha val="43137"/>
                    </a:srgbClr>
                  </a:outerShdw>
                </a:effectLst>
                <a:latin typeface="+mj-lt"/>
              </a:rPr>
              <a:t>.</a:t>
            </a:r>
            <a:endParaRPr lang="vi-VN"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10000"/>
              </a:lnSpc>
              <a:buNone/>
            </a:pPr>
            <a:r>
              <a:rPr lang="en-US" sz="52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en-US" sz="52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dirty="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Nguyện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Chúa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Thánh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Thần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xin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ngự</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đến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Lòng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vạn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lòng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đợi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trông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Ngài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soi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sáng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và</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luyện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lọc</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hầu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mong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được</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xứng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đáng</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với</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danh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hiệu</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Đền</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Thánh</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Chúa</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cao</a:t>
            </a:r>
            <a:r>
              <a:rPr lang="en-US" sz="5200" b="1" dirty="0" smtClean="0">
                <a:solidFill>
                  <a:schemeClr val="bg1"/>
                </a:solidFill>
                <a:effectLst>
                  <a:outerShdw blurRad="38100" dist="38100" dir="2700000" algn="tl">
                    <a:srgbClr val="000000">
                      <a:alpha val="43137"/>
                    </a:srgbClr>
                  </a:outerShdw>
                </a:effectLst>
                <a:latin typeface="+mj-lt"/>
              </a:rPr>
              <a:t> </a:t>
            </a:r>
            <a:r>
              <a:rPr lang="en-US" sz="5200" b="1" dirty="0" err="1" smtClean="0">
                <a:solidFill>
                  <a:schemeClr val="bg1"/>
                </a:solidFill>
                <a:effectLst>
                  <a:outerShdw blurRad="38100" dist="38100" dir="2700000" algn="tl">
                    <a:srgbClr val="000000">
                      <a:alpha val="43137"/>
                    </a:srgbClr>
                  </a:outerShdw>
                </a:effectLst>
                <a:latin typeface="+mj-lt"/>
              </a:rPr>
              <a:t>quang</a:t>
            </a:r>
            <a:r>
              <a:rPr lang="en-US" sz="5200" b="1" dirty="0" smtClean="0">
                <a:solidFill>
                  <a:schemeClr val="bg1"/>
                </a:solidFill>
                <a:effectLst>
                  <a:outerShdw blurRad="38100" dist="38100" dir="2700000" algn="tl">
                    <a:srgbClr val="000000">
                      <a:alpha val="43137"/>
                    </a:srgbClr>
                  </a:outerShdw>
                </a:effectLst>
                <a:latin typeface="+mj-lt"/>
              </a:rPr>
              <a:t>.</a:t>
            </a:r>
            <a:endParaRPr lang="vi-VN" sz="5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92680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1344</Words>
  <Application>Microsoft Office PowerPoint</Application>
  <PresentationFormat>On-screen Show (16:9)</PresentationFormat>
  <Paragraphs>101</Paragraphs>
  <Slides>76</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76</vt:i4>
      </vt:variant>
    </vt:vector>
  </HeadingPairs>
  <TitlesOfParts>
    <vt:vector size="97" baseType="lpstr">
      <vt:lpstr>Arial</vt:lpstr>
      <vt:lpstr>Calibri</vt:lpstr>
      <vt:lpstr>Tahoma</vt:lpstr>
      <vt:lpstr>Times</vt:lpstr>
      <vt:lpstr>Times New Roman</vt:lpstr>
      <vt:lpstr>UTM American Sans</vt:lpstr>
      <vt:lpstr>Office Theme</vt:lpstr>
      <vt:lpstr>1_Default Design</vt:lpstr>
      <vt:lpstr>36_Default Design</vt:lpstr>
      <vt:lpstr>2_Office Theme</vt:lpstr>
      <vt:lpstr>5_Office Theme</vt:lpstr>
      <vt:lpstr>1_Office Theme</vt:lpstr>
      <vt:lpstr>10_Office Theme</vt:lpstr>
      <vt:lpstr>37_Default Design</vt:lpstr>
      <vt:lpstr>9_Office Theme</vt:lpstr>
      <vt:lpstr>11_Office Theme</vt:lpstr>
      <vt:lpstr>24_Office Theme</vt:lpstr>
      <vt:lpstr>8_Office Theme</vt:lpstr>
      <vt:lpstr>6_Office Theme</vt:lpstr>
      <vt:lpstr>3_Office Theme</vt:lpstr>
      <vt:lpstr>17_Office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hơi thở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Lạy Chúa Thánh Thần xin Ngài ngự đến, và tự trời tỏa ánh quang minh. Lạy Cha kẻ cơ bần xin Ngài ngự đến, Đấng ban ân huệ chiếu soi tâm hồn. Lạy Đấng an ủi tuyệt vời, là khách trọ hiền lương của tâm hồn.</vt:lpstr>
      <vt:lpstr>**: Chúa là sự nghỉ ngơi trong cảnh lầm than, là niềm bình an trong lúc lệ rơi. Ôi sự sáng chứa chan hồng ân, xin soi chiếu ngập tràn tâm hồn tín hữu. </vt:lpstr>
      <vt:lpstr>**: Nếu không có Chúa trợ phù thì còn chi thanh khiết, thì còn chi vô tội. Xin Chúa rửa sạch bợn nhơ, tưới gội chỗ khô khan, chữa cho lành thương tích. </vt:lpstr>
      <vt:lpstr>**: Xin uốn nắn điều cứng cỏi, sưởi ấm lạnh lùng, chỉnh đốn sai lầm. Xin Chúa ban cho mọi tín hữu là những người tin cậy nơi Chúa, Chúa ơi! Cho họ được hạnh phúc cứu độ và được hoan hỷ muôn đời.</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Đôi Tay Này Ân Duy</vt:lpstr>
      <vt:lpstr>Tk1:  Đôi tay này con dâng lên Cha, dâng tình con yêu thương thiết tha, như trầm hương bay tới thiên tòa, con thành tâm tiến dâng về Cha. </vt:lpstr>
      <vt:lpstr>**:  Xin dâng Ngài tâm tư con đây, khi buồn vui hay khi đắng cay, xin được tin yêu suốt đêm ngày, như lời kinh ngát bay về Ngài.</vt:lpstr>
      <vt:lpstr>Đk: Xin dâng lên cùng bánh nương đồng Cha yêu ơi hãy thương nhận lấy. Xin dâng lên cùng chén rượu nồng Cha yêu ơi khứng cho lòng này.</vt:lpstr>
      <vt:lpstr>Tk2:  Đôi tay này con dâng lên Cha, đây tội khiên bao năm tháng qua. Xin hiệp dâng lên trước thiên toà, mong được Cha đoái thương bỏ qua. </vt:lpstr>
      <vt:lpstr>**: Xin dâng Ngài nhọc lao hôm nay, bao lầm than lo âu trĩu vai. Dâng về tương lai tối đen này, xin tình Cha đỡ nâng kiếp đoạ đầy.</vt:lpstr>
      <vt:lpstr>Đk: Xin dâng lên cùng bánh nương đồng Cha yêu ơi hãy thương nhận lấy. Xin dâng lên cùng chén rượu nồng Cha yêu ơi khứng cho lòng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167</cp:revision>
  <dcterms:created xsi:type="dcterms:W3CDTF">2021-05-09T08:36:44Z</dcterms:created>
  <dcterms:modified xsi:type="dcterms:W3CDTF">2024-05-13T04:45:45Z</dcterms:modified>
</cp:coreProperties>
</file>