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28" r:id="rId5"/>
    <p:sldMasterId id="2147483840" r:id="rId6"/>
    <p:sldMasterId id="2147483852" r:id="rId7"/>
    <p:sldMasterId id="2147483860" r:id="rId8"/>
  </p:sldMasterIdLst>
  <p:sldIdLst>
    <p:sldId id="384" r:id="rId9"/>
    <p:sldId id="9692" r:id="rId10"/>
    <p:sldId id="9717" r:id="rId11"/>
    <p:sldId id="9718" r:id="rId12"/>
    <p:sldId id="9719" r:id="rId13"/>
    <p:sldId id="9694" r:id="rId14"/>
    <p:sldId id="9695" r:id="rId15"/>
    <p:sldId id="402" r:id="rId16"/>
    <p:sldId id="9683" r:id="rId17"/>
    <p:sldId id="9684" r:id="rId18"/>
    <p:sldId id="9696" r:id="rId19"/>
    <p:sldId id="385" r:id="rId20"/>
    <p:sldId id="263" r:id="rId21"/>
    <p:sldId id="9713" r:id="rId22"/>
    <p:sldId id="265" r:id="rId23"/>
    <p:sldId id="9714" r:id="rId24"/>
    <p:sldId id="351" r:id="rId25"/>
    <p:sldId id="9715" r:id="rId26"/>
    <p:sldId id="266" r:id="rId27"/>
    <p:sldId id="9716" r:id="rId28"/>
    <p:sldId id="390" r:id="rId29"/>
    <p:sldId id="389" r:id="rId30"/>
    <p:sldId id="354" r:id="rId31"/>
    <p:sldId id="401" r:id="rId32"/>
    <p:sldId id="9700" r:id="rId33"/>
    <p:sldId id="9701" r:id="rId34"/>
    <p:sldId id="9702" r:id="rId35"/>
    <p:sldId id="9703" r:id="rId36"/>
    <p:sldId id="9704" r:id="rId37"/>
    <p:sldId id="9705" r:id="rId38"/>
    <p:sldId id="9706" r:id="rId39"/>
    <p:sldId id="9707" r:id="rId40"/>
    <p:sldId id="9708" r:id="rId41"/>
    <p:sldId id="9709" r:id="rId42"/>
    <p:sldId id="9710" r:id="rId43"/>
    <p:sldId id="9711" r:id="rId44"/>
    <p:sldId id="9712" r:id="rId45"/>
    <p:sldId id="9699" r:id="rId46"/>
    <p:sldId id="9698" r:id="rId47"/>
    <p:sldId id="559" r:id="rId48"/>
    <p:sldId id="9720" r:id="rId49"/>
    <p:sldId id="9721" r:id="rId50"/>
    <p:sldId id="9722" r:id="rId51"/>
    <p:sldId id="443" r:id="rId52"/>
    <p:sldId id="9744" r:id="rId53"/>
    <p:sldId id="387" r:id="rId54"/>
    <p:sldId id="278" r:id="rId55"/>
    <p:sldId id="279" r:id="rId56"/>
    <p:sldId id="9723" r:id="rId57"/>
    <p:sldId id="9724" r:id="rId58"/>
    <p:sldId id="9725" r:id="rId59"/>
    <p:sldId id="9726" r:id="rId60"/>
    <p:sldId id="9727" r:id="rId61"/>
    <p:sldId id="9741" r:id="rId62"/>
    <p:sldId id="9734" r:id="rId63"/>
    <p:sldId id="9735" r:id="rId64"/>
    <p:sldId id="9736" r:id="rId65"/>
    <p:sldId id="9742" r:id="rId66"/>
    <p:sldId id="9743" r:id="rId67"/>
    <p:sldId id="463" r:id="rId68"/>
    <p:sldId id="475" r:id="rId69"/>
    <p:sldId id="293" r:id="rId70"/>
    <p:sldId id="294" r:id="rId71"/>
    <p:sldId id="9737" r:id="rId72"/>
    <p:sldId id="9739" r:id="rId73"/>
    <p:sldId id="9738" r:id="rId74"/>
    <p:sldId id="9740" r:id="rId75"/>
    <p:sldId id="9697"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7289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483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69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5660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8882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50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2807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674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2515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334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69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2/15/2024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25212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300" b="1" u="sng" dirty="0" err="1">
                <a:solidFill>
                  <a:srgbClr val="FFFF00"/>
                </a:solidFill>
                <a:cs typeface="Times New Roman" pitchFamily="18" charset="0"/>
              </a:rPr>
              <a:t>Đk</a:t>
            </a:r>
            <a:r>
              <a:rPr lang="en-US" sz="5300" b="1" u="sng" dirty="0" smtClean="0">
                <a:solidFill>
                  <a:srgbClr val="FFFF00"/>
                </a:solidFill>
                <a:cs typeface="Times New Roman" pitchFamily="18" charset="0"/>
              </a:rPr>
              <a:t>:</a:t>
            </a:r>
            <a:r>
              <a:rPr lang="en-US" sz="5300" b="1" dirty="0">
                <a:solidFill>
                  <a:schemeClr val="bg1"/>
                </a:solidFill>
                <a:cs typeface="Times New Roman" pitchFamily="18" charset="0"/>
              </a:rPr>
              <a:t> </a:t>
            </a:r>
            <a:r>
              <a:rPr lang="en-US" sz="5300" b="1" dirty="0" smtClean="0">
                <a:solidFill>
                  <a:schemeClr val="bg1"/>
                </a:solidFill>
                <a:cs typeface="Times New Roman" pitchFamily="18" charset="0"/>
              </a:rPr>
              <a:t>Con </a:t>
            </a:r>
            <a:r>
              <a:rPr lang="en-US" sz="5300" b="1" dirty="0" err="1" smtClean="0">
                <a:solidFill>
                  <a:schemeClr val="bg1"/>
                </a:solidFill>
                <a:cs typeface="Times New Roman" pitchFamily="18" charset="0"/>
              </a:rPr>
              <a:t>xin</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trở</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về</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về</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với</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Chúa</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là</a:t>
            </a:r>
            <a:r>
              <a:rPr lang="en-US" sz="5300" b="1" dirty="0" smtClean="0">
                <a:solidFill>
                  <a:schemeClr val="bg1"/>
                </a:solidFill>
                <a:cs typeface="Times New Roman" pitchFamily="18" charset="0"/>
              </a:rPr>
              <a:t> Cha. Con </a:t>
            </a:r>
            <a:r>
              <a:rPr lang="en-US" sz="5300" b="1" dirty="0" err="1" smtClean="0">
                <a:solidFill>
                  <a:schemeClr val="bg1"/>
                </a:solidFill>
                <a:cs typeface="Times New Roman" pitchFamily="18" charset="0"/>
              </a:rPr>
              <a:t>xin</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trở</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về</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tội</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đời</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xin</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sám</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hối</a:t>
            </a:r>
            <a:r>
              <a:rPr lang="en-US" sz="5300" b="1" dirty="0" smtClean="0">
                <a:solidFill>
                  <a:schemeClr val="bg1"/>
                </a:solidFill>
                <a:cs typeface="Times New Roman" pitchFamily="18" charset="0"/>
              </a:rPr>
              <a:t>. Con </a:t>
            </a:r>
            <a:r>
              <a:rPr lang="en-US" sz="5300" b="1" dirty="0" err="1" smtClean="0">
                <a:solidFill>
                  <a:schemeClr val="bg1"/>
                </a:solidFill>
                <a:cs typeface="Times New Roman" pitchFamily="18" charset="0"/>
              </a:rPr>
              <a:t>xin</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trở</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về</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về</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với</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Chúa</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là</a:t>
            </a:r>
            <a:r>
              <a:rPr lang="en-US" sz="5300" b="1" dirty="0" smtClean="0">
                <a:solidFill>
                  <a:schemeClr val="bg1"/>
                </a:solidFill>
                <a:cs typeface="Times New Roman" pitchFamily="18" charset="0"/>
              </a:rPr>
              <a:t> Cha. Con </a:t>
            </a:r>
            <a:r>
              <a:rPr lang="en-US" sz="5300" b="1" dirty="0" err="1" smtClean="0">
                <a:solidFill>
                  <a:schemeClr val="bg1"/>
                </a:solidFill>
                <a:cs typeface="Times New Roman" pitchFamily="18" charset="0"/>
              </a:rPr>
              <a:t>xin</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trở</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về</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tội</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đời</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xin</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giã</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từ</a:t>
            </a:r>
            <a:r>
              <a:rPr lang="en-US" sz="5300" b="1" dirty="0" smtClean="0">
                <a:solidFill>
                  <a:schemeClr val="bg1"/>
                </a:solidFill>
                <a:cs typeface="Times New Roman" pitchFamily="18" charset="0"/>
              </a:rPr>
              <a:t>.</a:t>
            </a:r>
            <a:endParaRPr lang="en-US" sz="5300" b="1" dirty="0">
              <a:solidFill>
                <a:schemeClr val="bg1"/>
              </a:solidFill>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smtClean="0">
                <a:solidFill>
                  <a:srgbClr val="FFFF00"/>
                </a:solidFill>
              </a:rPr>
              <a:t>Bài đọc 1:</a:t>
            </a:r>
          </a:p>
          <a:p>
            <a:r>
              <a:rPr lang="vi-VN" sz="4000" i="1" smtClean="0">
                <a:solidFill>
                  <a:schemeClr val="bg1"/>
                </a:solidFill>
              </a:rPr>
              <a:t>Sau </a:t>
            </a:r>
            <a:r>
              <a:rPr lang="vi-VN" sz="4000" i="1">
                <a:solidFill>
                  <a:schemeClr val="bg1"/>
                </a:solidFill>
              </a:rPr>
              <a:t>hồng thuỷ, Thiên Chúa lập giao ước với ông Nô-ê</a:t>
            </a:r>
            <a:r>
              <a:rPr lang="vi-VN" sz="4000" i="1" smtClean="0">
                <a:solidFill>
                  <a:schemeClr val="bg1"/>
                </a:solidFill>
              </a:rPr>
              <a:t>.</a:t>
            </a:r>
            <a:endParaRPr lang="vi-VN" sz="4000" i="1">
              <a:solidFill>
                <a:schemeClr val="bg1"/>
              </a:solidFill>
            </a:endParaRPr>
          </a:p>
          <a:p>
            <a:r>
              <a:rPr lang="vi-VN" sz="4000">
                <a:solidFill>
                  <a:schemeClr val="bg1"/>
                </a:solidFill>
              </a:rPr>
              <a:t>Bài trích sách Sáng thế.</a:t>
            </a:r>
            <a:endParaRPr lang="en-US" sz="4000">
              <a:solidFill>
                <a:schemeClr val="bg1"/>
              </a:solidFill>
            </a:endParaRPr>
          </a:p>
        </p:txBody>
      </p:sp>
    </p:spTree>
    <p:extLst>
      <p:ext uri="{BB962C8B-B14F-4D97-AF65-F5344CB8AC3E}">
        <p14:creationId xmlns:p14="http://schemas.microsoft.com/office/powerpoint/2010/main" val="2354597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cs typeface="Times New Roman" pitchFamily="18" charset="0"/>
              </a:rPr>
              <a:t>Đáp</a:t>
            </a:r>
            <a:r>
              <a:rPr lang="en-US" sz="6600" b="1" dirty="0">
                <a:solidFill>
                  <a:srgbClr val="FFFF00"/>
                </a:solidFill>
                <a:effectLst>
                  <a:outerShdw blurRad="38100" dist="38100" dir="2700000" algn="tl">
                    <a:srgbClr val="000000">
                      <a:alpha val="43137"/>
                    </a:srgbClr>
                  </a:outerShdw>
                </a:effectLst>
                <a:cs typeface="Times New Roman" pitchFamily="18" charset="0"/>
              </a:rPr>
              <a:t> Ca</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Thánh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Vịnh</a:t>
            </a:r>
            <a:r>
              <a:rPr lang="en-US" sz="6600" b="1" dirty="0">
                <a:solidFill>
                  <a:srgbClr val="FFFF00"/>
                </a:solidFill>
                <a:effectLst>
                  <a:outerShdw blurRad="38100" dist="38100" dir="2700000" algn="tl">
                    <a:srgbClr val="000000">
                      <a:alpha val="43137"/>
                    </a:srgbClr>
                  </a:outerShdw>
                </a:effectLst>
                <a:cs typeface="Times New Roman" pitchFamily="18" charset="0"/>
              </a:rPr>
              <a:t> 24</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Lm</a:t>
            </a:r>
            <a:r>
              <a:rPr lang="en-US" sz="6600" b="1" i="1" dirty="0">
                <a:solidFill>
                  <a:schemeClr val="bg1"/>
                </a:solidFill>
                <a:effectLst>
                  <a:outerShdw blurRad="38100" dist="38100" dir="2700000" algn="tl">
                    <a:srgbClr val="000000">
                      <a:alpha val="43137"/>
                    </a:srgbClr>
                  </a:outerShdw>
                </a:effectLst>
                <a:cs typeface="Times New Roman" pitchFamily="18" charset="0"/>
              </a:rPr>
              <a:t>. Kim Long</a:t>
            </a:r>
            <a:br>
              <a:rPr lang="en-US" sz="6600" b="1" i="1" dirty="0">
                <a:solidFill>
                  <a:schemeClr val="bg1"/>
                </a:solidFill>
                <a:effectLst>
                  <a:outerShdw blurRad="38100" dist="38100" dir="2700000" algn="tl">
                    <a:srgbClr val="000000">
                      <a:alpha val="43137"/>
                    </a:srgbClr>
                  </a:outerShdw>
                </a:effectLst>
                <a:cs typeface="Times New Roman" pitchFamily="18" charset="0"/>
              </a:rPr>
            </a:br>
            <a:r>
              <a:rPr lang="en-US" sz="6600" b="1" i="1">
                <a:solidFill>
                  <a:schemeClr val="bg1"/>
                </a:solidFill>
                <a:effectLst>
                  <a:outerShdw blurRad="38100" dist="38100" dir="2700000" algn="tl">
                    <a:srgbClr val="000000">
                      <a:alpha val="43137"/>
                    </a:srgbClr>
                  </a:outerShdw>
                </a:effectLst>
                <a:cs typeface="Times New Roman" pitchFamily="18" charset="0"/>
              </a:rPr>
              <a:t>03 </a:t>
            </a:r>
            <a:r>
              <a:rPr lang="en-US" sz="6600" b="1" i="1" smtClean="0">
                <a:solidFill>
                  <a:schemeClr val="bg1"/>
                </a:solidFill>
                <a:effectLst>
                  <a:outerShdw blurRad="38100" dist="38100" dir="2700000" algn="tl">
                    <a:srgbClr val="000000">
                      <a:alpha val="43137"/>
                    </a:srgbClr>
                  </a:outerShdw>
                </a:effectLst>
                <a:cs typeface="Times New Roman" pitchFamily="18" charset="0"/>
              </a:rPr>
              <a:t>Câu</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10000"/>
              </a:lnSpc>
            </a:pPr>
            <a:r>
              <a:rPr lang="en-US" sz="7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000" b="1" u="sng" dirty="0">
                <a:solidFill>
                  <a:srgbClr val="FFFF00"/>
                </a:solidFill>
                <a:effectLst>
                  <a:outerShdw blurRad="38100" dist="38100" dir="2700000" algn="tl">
                    <a:srgbClr val="000000">
                      <a:alpha val="43137"/>
                    </a:srgbClr>
                  </a:outerShdw>
                </a:effectLst>
                <a:cs typeface="Times New Roman" pitchFamily="18" charset="0"/>
              </a:rPr>
              <a:t>:</a:t>
            </a:r>
            <a:r>
              <a:rPr lang="en-US" sz="7000" b="1" dirty="0">
                <a:solidFill>
                  <a:schemeClr val="bg1"/>
                </a:solidFill>
                <a:effectLst>
                  <a:outerShdw blurRad="38100" dist="38100" dir="2700000" algn="tl">
                    <a:srgbClr val="000000">
                      <a:alpha val="43137"/>
                    </a:srgbClr>
                  </a:outerShdw>
                </a:effectLst>
                <a:cs typeface="Times New Roman" pitchFamily="18" charset="0"/>
              </a:rPr>
              <a:t> </a:t>
            </a:r>
            <a:r>
              <a:rPr lang="vi-VN" sz="70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09936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dạy con biết đường lối Chúa. Và dẫn con theo chân lý của Ngài. Vì Ngài là Thần Linh tế độ cho con. Ngày đêm con vững tin lòng thương xót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10000"/>
              </a:lnSpc>
            </a:pPr>
            <a:r>
              <a:rPr lang="en-US" sz="7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000" b="1" u="sng" dirty="0">
                <a:solidFill>
                  <a:srgbClr val="FFFF00"/>
                </a:solidFill>
                <a:effectLst>
                  <a:outerShdw blurRad="38100" dist="38100" dir="2700000" algn="tl">
                    <a:srgbClr val="000000">
                      <a:alpha val="43137"/>
                    </a:srgbClr>
                  </a:outerShdw>
                </a:effectLst>
                <a:cs typeface="Times New Roman" pitchFamily="18" charset="0"/>
              </a:rPr>
              <a:t>:</a:t>
            </a:r>
            <a:r>
              <a:rPr lang="en-US" sz="7000" b="1" dirty="0">
                <a:solidFill>
                  <a:schemeClr val="bg1"/>
                </a:solidFill>
                <a:effectLst>
                  <a:outerShdw blurRad="38100" dist="38100" dir="2700000" algn="tl">
                    <a:srgbClr val="000000">
                      <a:alpha val="43137"/>
                    </a:srgbClr>
                  </a:outerShdw>
                </a:effectLst>
                <a:cs typeface="Times New Roman" pitchFamily="18" charset="0"/>
              </a:rPr>
              <a:t> </a:t>
            </a:r>
            <a:r>
              <a:rPr lang="vi-VN" sz="70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09706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dủ lòng thương nhớ tình nghĩa cũ. Ngài đã ban qua muôn thuở muôn đời. Tội tình của tuổi thơ Chúa đừng ghi tâm, mà xin luôn nhớ con vì ân nghĩa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10000"/>
              </a:lnSpc>
            </a:pPr>
            <a:r>
              <a:rPr lang="en-US" sz="7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000" b="1" u="sng" dirty="0">
                <a:solidFill>
                  <a:srgbClr val="FFFF00"/>
                </a:solidFill>
                <a:effectLst>
                  <a:outerShdw blurRad="38100" dist="38100" dir="2700000" algn="tl">
                    <a:srgbClr val="000000">
                      <a:alpha val="43137"/>
                    </a:srgbClr>
                  </a:outerShdw>
                </a:effectLst>
                <a:cs typeface="Times New Roman" pitchFamily="18" charset="0"/>
              </a:rPr>
              <a:t>:</a:t>
            </a:r>
            <a:r>
              <a:rPr lang="en-US" sz="7000" b="1" dirty="0">
                <a:solidFill>
                  <a:schemeClr val="bg1"/>
                </a:solidFill>
                <a:effectLst>
                  <a:outerShdw blurRad="38100" dist="38100" dir="2700000" algn="tl">
                    <a:srgbClr val="000000">
                      <a:alpha val="43137"/>
                    </a:srgbClr>
                  </a:outerShdw>
                </a:effectLst>
                <a:cs typeface="Times New Roman" pitchFamily="18" charset="0"/>
              </a:rPr>
              <a:t> </a:t>
            </a:r>
            <a:r>
              <a:rPr lang="vi-VN" sz="70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13961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Tk3:</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đường cho những kẻ lỡ bước, vì Chúa đây luôn nhân ái chân thực. Dìu kẻ nghèo hèn theo lối đường công minh, dạy con luôn vững tâm tìm theo lối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Đồng</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10000"/>
              </a:lnSpc>
            </a:pPr>
            <a:r>
              <a:rPr lang="en-US" sz="7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000" b="1" u="sng" dirty="0">
                <a:solidFill>
                  <a:srgbClr val="FFFF00"/>
                </a:solidFill>
                <a:effectLst>
                  <a:outerShdw blurRad="38100" dist="38100" dir="2700000" algn="tl">
                    <a:srgbClr val="000000">
                      <a:alpha val="43137"/>
                    </a:srgbClr>
                  </a:outerShdw>
                </a:effectLst>
                <a:cs typeface="Times New Roman" pitchFamily="18" charset="0"/>
              </a:rPr>
              <a:t>:</a:t>
            </a:r>
            <a:r>
              <a:rPr lang="en-US" sz="7000" b="1" dirty="0">
                <a:solidFill>
                  <a:schemeClr val="bg1"/>
                </a:solidFill>
                <a:effectLst>
                  <a:outerShdw blurRad="38100" dist="38100" dir="2700000" algn="tl">
                    <a:srgbClr val="000000">
                      <a:alpha val="43137"/>
                    </a:srgbClr>
                  </a:outerShdw>
                </a:effectLst>
                <a:cs typeface="Times New Roman" pitchFamily="18" charset="0"/>
              </a:rPr>
              <a:t> </a:t>
            </a:r>
            <a:r>
              <a:rPr lang="vi-VN" sz="70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81386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27432" y="2495550"/>
            <a:ext cx="9067800" cy="1631216"/>
          </a:xfrm>
          <a:prstGeom prst="rect">
            <a:avLst/>
          </a:prstGeom>
        </p:spPr>
        <p:txBody>
          <a:bodyPr wrap="square">
            <a:spAutoFit/>
          </a:bodyPr>
          <a:lstStyle/>
          <a:p>
            <a:r>
              <a:rPr lang="vi-VN" sz="3200" u="sng">
                <a:solidFill>
                  <a:srgbClr val="FFFF00"/>
                </a:solidFill>
              </a:rPr>
              <a:t>Bài đọc </a:t>
            </a:r>
            <a:r>
              <a:rPr lang="en-US" sz="3200" u="sng" smtClean="0">
                <a:solidFill>
                  <a:srgbClr val="FFFF00"/>
                </a:solidFill>
              </a:rPr>
              <a:t>2:</a:t>
            </a:r>
            <a:endParaRPr lang="vi-VN" sz="3200" u="sng">
              <a:solidFill>
                <a:srgbClr val="FFFF00"/>
              </a:solidFill>
            </a:endParaRPr>
          </a:p>
          <a:p>
            <a:r>
              <a:rPr lang="vi-VN" sz="3600" i="1">
                <a:solidFill>
                  <a:schemeClr val="bg1"/>
                </a:solidFill>
              </a:rPr>
              <a:t>Nước đó là phép rửa nay cứu thoát anh em</a:t>
            </a:r>
            <a:r>
              <a:rPr lang="vi-VN" sz="3600" i="1" smtClean="0">
                <a:solidFill>
                  <a:schemeClr val="bg1"/>
                </a:solidFill>
              </a:rPr>
              <a:t>.</a:t>
            </a:r>
            <a:endParaRPr lang="vi-VN" sz="3600" i="1">
              <a:solidFill>
                <a:schemeClr val="bg1"/>
              </a:solidFill>
            </a:endParaRPr>
          </a:p>
          <a:p>
            <a:r>
              <a:rPr lang="vi-VN" sz="3200">
                <a:solidFill>
                  <a:schemeClr val="bg1"/>
                </a:solidFill>
              </a:rPr>
              <a:t>Bài trích thư thứ nhất của thánh Phê-rô tông đồ.</a:t>
            </a:r>
          </a:p>
        </p:txBody>
      </p:sp>
    </p:spTree>
    <p:extLst>
      <p:ext uri="{BB962C8B-B14F-4D97-AF65-F5344CB8AC3E}">
        <p14:creationId xmlns:p14="http://schemas.microsoft.com/office/powerpoint/2010/main" val="1775292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dirty="0">
                <a:solidFill>
                  <a:schemeClr val="bg1"/>
                </a:solidFill>
                <a:effectLst>
                  <a:outerShdw blurRad="38100" dist="38100" dir="2700000" algn="tl">
                    <a:srgbClr val="000000">
                      <a:alpha val="43137"/>
                    </a:srgbClr>
                  </a:outerShdw>
                </a:effectLst>
              </a:rPr>
              <a:t>Người ta sống không nguyên bởi bánh, nhưng bởi mọi lời do miệng Thiên Chúa phán ra.</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53381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10000"/>
              </a:lnSpc>
            </a:pPr>
            <a:r>
              <a:rPr lang="en-US" sz="7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000" b="1" u="sng" dirty="0">
                <a:solidFill>
                  <a:srgbClr val="FFFF00"/>
                </a:solidFill>
                <a:effectLst>
                  <a:outerShdw blurRad="38100" dist="38100" dir="2700000" algn="tl">
                    <a:srgbClr val="000000">
                      <a:alpha val="43137"/>
                    </a:srgbClr>
                  </a:outerShdw>
                </a:effectLst>
                <a:cs typeface="Times New Roman" pitchFamily="18" charset="0"/>
              </a:rPr>
              <a:t>:</a:t>
            </a:r>
            <a:r>
              <a:rPr lang="en-US" sz="7000" b="1" dirty="0">
                <a:solidFill>
                  <a:schemeClr val="bg1"/>
                </a:solidFill>
                <a:effectLst>
                  <a:outerShdw blurRad="38100" dist="38100" dir="2700000" algn="tl">
                    <a:srgbClr val="000000">
                      <a:alpha val="43137"/>
                    </a:srgbClr>
                  </a:outerShdw>
                </a:effectLst>
                <a:cs typeface="Times New Roman" pitchFamily="18" charset="0"/>
              </a:rPr>
              <a:t> </a:t>
            </a:r>
            <a:r>
              <a:rPr lang="vi-VN" sz="70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85031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smtClean="0">
                <a:solidFill>
                  <a:srgbClr val="FFFF00"/>
                </a:solidFill>
              </a:rPr>
              <a:t>CHÚA NHẬT I MÙA CHAY NĂM B</a:t>
            </a:r>
          </a:p>
          <a:p>
            <a:pPr algn="just"/>
            <a:r>
              <a:rPr lang="vi-VN" sz="2800" smtClean="0">
                <a:solidFill>
                  <a:schemeClr val="bg1"/>
                </a:solidFill>
              </a:rPr>
              <a:t>Mùa </a:t>
            </a:r>
            <a:r>
              <a:rPr lang="vi-VN" sz="2800">
                <a:solidFill>
                  <a:schemeClr val="bg1"/>
                </a:solidFill>
              </a:rPr>
              <a:t>Chay như một lời mời gọi: hãy ăn năn sám hối, vì chỉ khi cậy trông vào ơn Chúa, thì chúng ta mới có thể chiến thắng được cám dỗ và những yếu đuối tội lỗi. Vậy giờ đây chúng ta hãy sốt sắng dâng lời cầu xin:</a:t>
            </a:r>
            <a:endParaRPr lang="en-US" sz="2800">
              <a:solidFill>
                <a:schemeClr val="bg1"/>
              </a:solidFill>
            </a:endParaRPr>
          </a:p>
        </p:txBody>
      </p:sp>
    </p:spTree>
    <p:extLst>
      <p:ext uri="{BB962C8B-B14F-4D97-AF65-F5344CB8AC3E}">
        <p14:creationId xmlns:p14="http://schemas.microsoft.com/office/powerpoint/2010/main" val="977758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smtClean="0">
                <a:solidFill>
                  <a:srgbClr val="FFFF00"/>
                </a:solidFill>
              </a:rPr>
              <a:t>Dâng</a:t>
            </a:r>
            <a:r>
              <a:rPr lang="en-US" sz="4000" dirty="0" smtClean="0">
                <a:solidFill>
                  <a:srgbClr val="FFFF00"/>
                </a:solidFill>
              </a:rPr>
              <a:t> </a:t>
            </a:r>
            <a:r>
              <a:rPr lang="en-US" sz="4000" dirty="0" err="1" smtClean="0">
                <a:solidFill>
                  <a:srgbClr val="FFFF00"/>
                </a:solidFill>
              </a:rPr>
              <a:t>Người</a:t>
            </a:r>
            <a:endParaRPr lang="en-US" sz="4000" dirty="0" smtClean="0">
              <a:solidFill>
                <a:srgbClr val="FFFF00"/>
              </a:solidFill>
            </a:endParaRPr>
          </a:p>
          <a:p>
            <a:pPr algn="ctr"/>
            <a:r>
              <a:rPr lang="en-US" sz="4000" i="1" dirty="0" err="1" smtClean="0">
                <a:solidFill>
                  <a:schemeClr val="bg1"/>
                </a:solidFill>
              </a:rPr>
              <a:t>Phanxicô</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dạy con biết đường lối Chúa. Và dẫn con theo chân lý của Ngài. Vì Ngài là Thần Linh tế độ cho con. Ngày đêm con vững tin lòng thương xót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20659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a:solidFill>
                  <a:srgbClr val="FFFF00"/>
                </a:solidFill>
                <a:effectLst>
                  <a:outerShdw blurRad="38100" dist="38100" dir="2700000" algn="tl">
                    <a:srgbClr val="000000">
                      <a:alpha val="43137"/>
                    </a:srgbClr>
                  </a:outerShdw>
                </a:effectLst>
              </a:rPr>
              <a:t>Tk1:</a:t>
            </a:r>
            <a:r>
              <a:rPr lang="en-US" sz="4600" b="1" dirty="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Dâng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Người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bánh</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rượu</a:t>
            </a:r>
            <a:r>
              <a:rPr lang="en-US" sz="4600" b="1" dirty="0" smtClean="0">
                <a:solidFill>
                  <a:schemeClr val="bg1"/>
                </a:solidFill>
                <a:effectLst>
                  <a:outerShdw blurRad="38100" dist="38100" dir="2700000" algn="tl">
                    <a:srgbClr val="000000">
                      <a:alpha val="43137"/>
                    </a:srgbClr>
                  </a:outerShdw>
                </a:effectLst>
              </a:rPr>
              <a:t> í a </a:t>
            </a:r>
            <a:r>
              <a:rPr lang="en-US" sz="4600" b="1" dirty="0" err="1" smtClean="0">
                <a:solidFill>
                  <a:schemeClr val="bg1"/>
                </a:solidFill>
                <a:effectLst>
                  <a:outerShdw blurRad="38100" dist="38100" dir="2700000" algn="tl">
                    <a:srgbClr val="000000">
                      <a:alpha val="43137"/>
                    </a:srgbClr>
                  </a:outerShdw>
                </a:effectLst>
              </a:rPr>
              <a:t>thơm</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nồng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Hiệp</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dâng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với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bao</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tình</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yêu</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dâng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lên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những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lời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nguyện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ước</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dâng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lên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những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nỗi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vui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buồn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dâng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Người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mơ</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ước</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thắm</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tươi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và</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nguyện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dâng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lên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trót</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cuộc</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đời</a:t>
            </a:r>
            <a:r>
              <a:rPr lang="en-US" sz="4600" b="1" dirty="0" smtClean="0">
                <a:solidFill>
                  <a:schemeClr val="bg1"/>
                </a:solidFill>
                <a:effectLst>
                  <a:outerShdw blurRad="38100" dist="38100" dir="2700000" algn="tl">
                    <a:srgbClr val="000000">
                      <a:alpha val="43137"/>
                    </a:srgbClr>
                  </a:outerShdw>
                </a:effectLst>
              </a:rPr>
              <a:t>.</a:t>
            </a:r>
            <a:endParaRPr lang="en-US" sz="4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err="1" smtClean="0">
                <a:solidFill>
                  <a:srgbClr val="FFFF00"/>
                </a:solidFill>
                <a:effectLst>
                  <a:outerShdw blurRad="38100" dist="38100" dir="2700000" algn="tl">
                    <a:srgbClr val="000000">
                      <a:alpha val="43137"/>
                    </a:srgbClr>
                  </a:outerShdw>
                </a:effectLst>
              </a:rPr>
              <a:t>Đk</a:t>
            </a:r>
            <a:r>
              <a:rPr lang="en-US" sz="5200" b="1" u="sng" dirty="0" smtClean="0">
                <a:solidFill>
                  <a:srgbClr val="FFFF00"/>
                </a:solidFill>
                <a:effectLst>
                  <a:outerShdw blurRad="38100" dist="38100" dir="2700000" algn="tl">
                    <a:srgbClr val="000000">
                      <a:alpha val="43137"/>
                    </a:srgbClr>
                  </a:outerShdw>
                </a:effectLst>
              </a:rPr>
              <a:t>:</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Dâng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lên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Người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lời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nguyện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ngát</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hương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dâng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Người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ngàn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tiếng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mừng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lòng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thành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và</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bánh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thơm</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rượu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ngon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dâng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lên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Chúa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thương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nhận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lời</a:t>
            </a:r>
            <a:r>
              <a:rPr lang="en-US" sz="5200" b="1" dirty="0" smtClean="0">
                <a:solidFill>
                  <a:schemeClr val="bg1"/>
                </a:solidFill>
                <a:effectLst>
                  <a:outerShdw blurRad="38100" dist="38100" dir="2700000" algn="tl">
                    <a:srgbClr val="000000">
                      <a:alpha val="43137"/>
                    </a:srgbClr>
                  </a:outerShdw>
                </a:effectLst>
              </a:rPr>
              <a:t>.</a:t>
            </a:r>
            <a:endParaRPr lang="en-US" sz="5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1934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smtClean="0">
                <a:solidFill>
                  <a:srgbClr val="FFFF00"/>
                </a:solidFill>
                <a:effectLst>
                  <a:outerShdw blurRad="38100" dist="38100" dir="2700000" algn="tl">
                    <a:srgbClr val="000000">
                      <a:alpha val="43137"/>
                    </a:srgbClr>
                  </a:outerShdw>
                </a:effectLst>
              </a:rPr>
              <a:t>Tk2:</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Dâng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Người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những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ngày</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tháng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trong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cuộc</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đời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Đường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khó</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nguy</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đầy</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vời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Bao</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nhiêu</a:t>
            </a:r>
            <a:r>
              <a:rPr lang="en-US" sz="4600" b="1" dirty="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bước</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đường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lầm</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lỗi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bao</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nhiêu</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yếu</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đuối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trong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đời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tâm</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thành</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dâng</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Chúa</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Chúa</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ơi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nguyện</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đỡ</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nâng</a:t>
            </a:r>
            <a:r>
              <a:rPr lang="en-US" sz="4600" b="1" dirty="0" smtClean="0">
                <a:solidFill>
                  <a:schemeClr val="bg1"/>
                </a:solidFill>
                <a:effectLst>
                  <a:outerShdw blurRad="38100" dist="38100" dir="2700000" algn="tl">
                    <a:srgbClr val="000000">
                      <a:alpha val="43137"/>
                    </a:srgbClr>
                  </a:outerShdw>
                </a:effectLst>
              </a:rPr>
              <a:t> con </a:t>
            </a:r>
            <a:r>
              <a:rPr lang="en-US" sz="4600" b="1" dirty="0" err="1" smtClean="0">
                <a:solidFill>
                  <a:schemeClr val="bg1"/>
                </a:solidFill>
                <a:effectLst>
                  <a:outerShdw blurRad="38100" dist="38100" dir="2700000" algn="tl">
                    <a:srgbClr val="000000">
                      <a:alpha val="43137"/>
                    </a:srgbClr>
                  </a:outerShdw>
                </a:effectLst>
              </a:rPr>
              <a:t>với</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tình</a:t>
            </a:r>
            <a:r>
              <a:rPr lang="en-US" sz="4600" b="1" dirty="0" smtClean="0">
                <a:solidFill>
                  <a:schemeClr val="bg1"/>
                </a:solidFill>
                <a:effectLst>
                  <a:outerShdw blurRad="38100" dist="38100" dir="2700000" algn="tl">
                    <a:srgbClr val="000000">
                      <a:alpha val="43137"/>
                    </a:srgbClr>
                  </a:outerShdw>
                </a:effectLst>
              </a:rPr>
              <a:t> </a:t>
            </a:r>
            <a:r>
              <a:rPr lang="en-US" sz="4600" b="1" dirty="0" err="1" smtClean="0">
                <a:solidFill>
                  <a:schemeClr val="bg1"/>
                </a:solidFill>
                <a:effectLst>
                  <a:outerShdw blurRad="38100" dist="38100" dir="2700000" algn="tl">
                    <a:srgbClr val="000000">
                      <a:alpha val="43137"/>
                    </a:srgbClr>
                  </a:outerShdw>
                </a:effectLst>
              </a:rPr>
              <a:t>Người</a:t>
            </a:r>
            <a:r>
              <a:rPr lang="en-US" sz="4600" b="1" dirty="0" smtClean="0">
                <a:solidFill>
                  <a:schemeClr val="bg1"/>
                </a:solidFill>
                <a:effectLst>
                  <a:outerShdw blurRad="38100" dist="38100" dir="2700000" algn="tl">
                    <a:srgbClr val="000000">
                      <a:alpha val="43137"/>
                    </a:srgbClr>
                  </a:outerShdw>
                </a:effectLst>
              </a:rPr>
              <a:t>.</a:t>
            </a:r>
            <a:endParaRPr lang="en-US" sz="4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0302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err="1" smtClean="0">
                <a:solidFill>
                  <a:srgbClr val="FFFF00"/>
                </a:solidFill>
                <a:effectLst>
                  <a:outerShdw blurRad="38100" dist="38100" dir="2700000" algn="tl">
                    <a:srgbClr val="000000">
                      <a:alpha val="43137"/>
                    </a:srgbClr>
                  </a:outerShdw>
                </a:effectLst>
              </a:rPr>
              <a:t>Đk</a:t>
            </a:r>
            <a:r>
              <a:rPr lang="en-US" sz="5200" b="1" u="sng" dirty="0" smtClean="0">
                <a:solidFill>
                  <a:srgbClr val="FFFF00"/>
                </a:solidFill>
                <a:effectLst>
                  <a:outerShdw blurRad="38100" dist="38100" dir="2700000" algn="tl">
                    <a:srgbClr val="000000">
                      <a:alpha val="43137"/>
                    </a:srgbClr>
                  </a:outerShdw>
                </a:effectLst>
              </a:rPr>
              <a:t>:</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Dâng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lên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Người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lời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nguyện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ngát</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hương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dâng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Người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ngàn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tiếng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mừng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lòng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thành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và</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bánh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thơm</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rượu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ngon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dâng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lên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Chúa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thương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nhận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lời</a:t>
            </a:r>
            <a:r>
              <a:rPr lang="en-US" sz="5200" b="1" dirty="0" smtClean="0">
                <a:solidFill>
                  <a:schemeClr val="bg1"/>
                </a:solidFill>
                <a:effectLst>
                  <a:outerShdw blurRad="38100" dist="38100" dir="2700000" algn="tl">
                    <a:srgbClr val="000000">
                      <a:alpha val="43137"/>
                    </a:srgbClr>
                  </a:outerShdw>
                </a:effectLst>
              </a:rPr>
              <a:t>.</a:t>
            </a:r>
            <a:endParaRPr lang="en-US" sz="5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8720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97954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85271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Lời</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Kinh</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Nguyện</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Trầm</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6600" b="1" i="1" dirty="0" err="1" smtClean="0">
                <a:solidFill>
                  <a:schemeClr val="bg1"/>
                </a:solidFill>
                <a:effectLst>
                  <a:outerShdw blurRad="38100" dist="38100" dir="2700000" algn="tl">
                    <a:srgbClr val="000000">
                      <a:alpha val="43137"/>
                    </a:srgbClr>
                  </a:outerShdw>
                </a:effectLst>
                <a:cs typeface="Times New Roman" pitchFamily="18" charset="0"/>
              </a:rPr>
              <a:t>Đỗ</a:t>
            </a:r>
            <a:r>
              <a:rPr lang="en-US" sz="6600" b="1" i="1" dirty="0" smtClean="0">
                <a:solidFill>
                  <a:schemeClr val="bg1"/>
                </a:solidFill>
                <a:effectLst>
                  <a:outerShdw blurRad="38100" dist="38100" dir="2700000" algn="tl">
                    <a:srgbClr val="000000">
                      <a:alpha val="43137"/>
                    </a:srgbClr>
                  </a:outerShdw>
                </a:effectLst>
                <a:cs typeface="Times New Roman" pitchFamily="18" charset="0"/>
              </a:rPr>
              <a:t> </a:t>
            </a:r>
            <a:r>
              <a:rPr lang="en-US" sz="6600" b="1" i="1" dirty="0" err="1" smtClean="0">
                <a:solidFill>
                  <a:schemeClr val="bg1"/>
                </a:solidFill>
                <a:effectLst>
                  <a:outerShdw blurRad="38100" dist="38100" dir="2700000" algn="tl">
                    <a:srgbClr val="000000">
                      <a:alpha val="43137"/>
                    </a:srgbClr>
                  </a:outerShdw>
                </a:effectLst>
                <a:cs typeface="Times New Roman" pitchFamily="18" charset="0"/>
              </a:rPr>
              <a:t>Vy</a:t>
            </a:r>
            <a:r>
              <a:rPr lang="en-US" sz="6600" b="1" i="1" dirty="0" smtClean="0">
                <a:solidFill>
                  <a:schemeClr val="bg1"/>
                </a:solidFill>
                <a:effectLst>
                  <a:outerShdw blurRad="38100" dist="38100" dir="2700000" algn="tl">
                    <a:srgbClr val="000000">
                      <a:alpha val="43137"/>
                    </a:srgbClr>
                  </a:outerShdw>
                </a:effectLst>
                <a:cs typeface="Times New Roman" pitchFamily="18" charset="0"/>
              </a:rPr>
              <a:t> </a:t>
            </a:r>
            <a:r>
              <a:rPr lang="en-US" sz="6600" b="1" i="1" dirty="0" err="1" smtClean="0">
                <a:solidFill>
                  <a:schemeClr val="bg1"/>
                </a:solidFill>
                <a:effectLst>
                  <a:outerShdw blurRad="38100" dist="38100" dir="2700000" algn="tl">
                    <a:srgbClr val="000000">
                      <a:alpha val="43137"/>
                    </a:srgbClr>
                  </a:outerShdw>
                </a:effectLst>
                <a:cs typeface="Times New Roman" pitchFamily="18" charset="0"/>
              </a:rPr>
              <a:t>Hạ</a:t>
            </a:r>
            <a:endParaRPr lang="en-US" sz="66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a:solidFill>
                  <a:srgbClr val="FFFF00"/>
                </a:solidFill>
                <a:effectLst>
                  <a:outerShdw blurRad="38100" dist="38100" dir="2700000" algn="tl">
                    <a:srgbClr val="000000">
                      <a:alpha val="43137"/>
                    </a:srgbClr>
                  </a:outerShdw>
                </a:effectLst>
                <a:cs typeface="Times New Roman" pitchFamily="18" charset="0"/>
              </a:rPr>
              <a:t>Tk1:</a:t>
            </a:r>
            <a:r>
              <a:rPr lang="en-US" sz="5600" b="1" dirty="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Còn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nào</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trầm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kinh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đêm</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dâng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lên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tới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Còn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nào</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trầm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kinh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đêm</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dâng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lên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tới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Ngài</a:t>
            </a:r>
            <a:r>
              <a:rPr lang="en-US" sz="5600" b="1" dirty="0" smtClean="0">
                <a:solidFill>
                  <a:schemeClr val="bg1"/>
                </a:solidFill>
                <a:effectLst>
                  <a:outerShdw blurRad="38100" dist="38100" dir="2700000" algn="tl">
                    <a:srgbClr val="000000">
                      <a:alpha val="43137"/>
                    </a:srgbClr>
                  </a:outerShdw>
                </a:effectLst>
              </a:rPr>
              <a:t>. </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Lạy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Ngôi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Tình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Yêu</a:t>
            </a:r>
            <a:r>
              <a:rPr lang="en-US" sz="5800" b="1" dirty="0" smtClean="0">
                <a:solidFill>
                  <a:schemeClr val="bg1"/>
                </a:solidFill>
                <a:effectLst>
                  <a:outerShdw blurRad="38100" dist="38100" dir="2700000" algn="tl">
                    <a:srgbClr val="000000">
                      <a:alpha val="43137"/>
                    </a:srgbClr>
                  </a:outerShdw>
                </a:effectLst>
              </a:rPr>
              <a:t> con </a:t>
            </a:r>
            <a:r>
              <a:rPr lang="en-US" sz="5800" b="1" dirty="0" err="1" smtClean="0">
                <a:solidFill>
                  <a:schemeClr val="bg1"/>
                </a:solidFill>
                <a:effectLst>
                  <a:outerShdw blurRad="38100" dist="38100" dir="2700000" algn="tl">
                    <a:srgbClr val="000000">
                      <a:alpha val="43137"/>
                    </a:srgbClr>
                  </a:outerShdw>
                </a:effectLst>
              </a:rPr>
              <a:t>mến</a:t>
            </a:r>
            <a:r>
              <a:rPr lang="en-US" sz="5800" b="1" dirty="0" smtClean="0">
                <a:solidFill>
                  <a:schemeClr val="bg1"/>
                </a:solidFill>
                <a:effectLst>
                  <a:outerShdw blurRad="38100" dist="38100" dir="2700000" algn="tl">
                    <a:srgbClr val="000000">
                      <a:alpha val="43137"/>
                    </a:srgbClr>
                  </a:outerShdw>
                </a:effectLst>
              </a:rPr>
              <a:t> tin </a:t>
            </a:r>
            <a:r>
              <a:rPr lang="en-US" sz="5800" b="1" dirty="0" err="1" smtClean="0">
                <a:solidFill>
                  <a:schemeClr val="bg1"/>
                </a:solidFill>
                <a:effectLst>
                  <a:outerShdw blurRad="38100" dist="38100" dir="2700000" algn="tl">
                    <a:srgbClr val="000000">
                      <a:alpha val="43137"/>
                    </a:srgbClr>
                  </a:outerShdw>
                </a:effectLst>
              </a:rPr>
              <a:t>cậy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nhiều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Xin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rộng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thương</a:t>
            </a:r>
            <a:r>
              <a:rPr lang="en-US" sz="5800" b="1" dirty="0" smtClean="0">
                <a:solidFill>
                  <a:schemeClr val="bg1"/>
                </a:solidFill>
                <a:effectLst>
                  <a:outerShdw blurRad="38100" dist="38100" dir="2700000" algn="tl">
                    <a:srgbClr val="000000">
                      <a:alpha val="43137"/>
                    </a:srgbClr>
                  </a:outerShdw>
                </a:effectLst>
              </a:rPr>
              <a:t> ban </a:t>
            </a:r>
            <a:r>
              <a:rPr lang="en-US" sz="5800" b="1" dirty="0" err="1" smtClean="0">
                <a:solidFill>
                  <a:schemeClr val="bg1"/>
                </a:solidFill>
                <a:effectLst>
                  <a:outerShdw blurRad="38100" dist="38100" dir="2700000" algn="tl">
                    <a:srgbClr val="000000">
                      <a:alpha val="43137"/>
                    </a:srgbClr>
                  </a:outerShdw>
                </a:effectLst>
              </a:rPr>
              <a:t>cho</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một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đời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tươi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mới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ơi</a:t>
            </a:r>
            <a:r>
              <a:rPr lang="en-US" sz="5800" b="1" dirty="0" smtClean="0">
                <a:solidFill>
                  <a:schemeClr val="bg1"/>
                </a:solidFill>
                <a:effectLst>
                  <a:outerShdw blurRad="38100" dist="38100" dir="2700000" algn="tl">
                    <a:srgbClr val="000000">
                      <a:alpha val="43137"/>
                    </a:srgbClr>
                  </a:outerShdw>
                </a:effectLst>
              </a:rPr>
              <a:t>!</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80703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10000"/>
              </a:lnSpc>
            </a:pPr>
            <a:r>
              <a:rPr lang="en-US" sz="7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000" b="1" u="sng" dirty="0">
                <a:solidFill>
                  <a:srgbClr val="FFFF00"/>
                </a:solidFill>
                <a:effectLst>
                  <a:outerShdw blurRad="38100" dist="38100" dir="2700000" algn="tl">
                    <a:srgbClr val="000000">
                      <a:alpha val="43137"/>
                    </a:srgbClr>
                  </a:outerShdw>
                </a:effectLst>
                <a:cs typeface="Times New Roman" pitchFamily="18" charset="0"/>
              </a:rPr>
              <a:t>:</a:t>
            </a:r>
            <a:r>
              <a:rPr lang="en-US" sz="7000" b="1" dirty="0">
                <a:solidFill>
                  <a:schemeClr val="bg1"/>
                </a:solidFill>
                <a:effectLst>
                  <a:outerShdw blurRad="38100" dist="38100" dir="2700000" algn="tl">
                    <a:srgbClr val="000000">
                      <a:alpha val="43137"/>
                    </a:srgbClr>
                  </a:outerShdw>
                </a:effectLst>
                <a:cs typeface="Times New Roman" pitchFamily="18" charset="0"/>
              </a:rPr>
              <a:t> </a:t>
            </a:r>
            <a:r>
              <a:rPr lang="vi-VN" sz="70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78210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Còn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nào</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trầm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lời</a:t>
            </a:r>
            <a:r>
              <a:rPr lang="en-US" sz="5600" b="1" dirty="0" smtClean="0">
                <a:solidFill>
                  <a:schemeClr val="bg1"/>
                </a:solidFill>
                <a:effectLst>
                  <a:outerShdw blurRad="38100" dist="38100" dir="2700000" algn="tl">
                    <a:srgbClr val="000000">
                      <a:alpha val="43137"/>
                    </a:srgbClr>
                  </a:outerShdw>
                </a:effectLst>
              </a:rPr>
              <a:t> van </a:t>
            </a:r>
            <a:r>
              <a:rPr lang="en-US" sz="5600" b="1" dirty="0" err="1" smtClean="0">
                <a:solidFill>
                  <a:schemeClr val="bg1"/>
                </a:solidFill>
                <a:effectLst>
                  <a:outerShdw blurRad="38100" dist="38100" dir="2700000" algn="tl">
                    <a:srgbClr val="000000">
                      <a:alpha val="43137"/>
                    </a:srgbClr>
                  </a:outerShdw>
                </a:effectLst>
              </a:rPr>
              <a:t>xin</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kêu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lên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với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Còn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nào</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trầm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lời</a:t>
            </a:r>
            <a:r>
              <a:rPr lang="en-US" sz="5600" b="1" dirty="0" smtClean="0">
                <a:solidFill>
                  <a:schemeClr val="bg1"/>
                </a:solidFill>
                <a:effectLst>
                  <a:outerShdw blurRad="38100" dist="38100" dir="2700000" algn="tl">
                    <a:srgbClr val="000000">
                      <a:alpha val="43137"/>
                    </a:srgbClr>
                  </a:outerShdw>
                </a:effectLst>
              </a:rPr>
              <a:t> van </a:t>
            </a:r>
            <a:r>
              <a:rPr lang="en-US" sz="5600" b="1" dirty="0" err="1" smtClean="0">
                <a:solidFill>
                  <a:schemeClr val="bg1"/>
                </a:solidFill>
                <a:effectLst>
                  <a:outerShdw blurRad="38100" dist="38100" dir="2700000" algn="tl">
                    <a:srgbClr val="000000">
                      <a:alpha val="43137"/>
                    </a:srgbClr>
                  </a:outerShdw>
                </a:effectLst>
              </a:rPr>
              <a:t>xin</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kêu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lên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với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Ngài</a:t>
            </a:r>
            <a:r>
              <a:rPr lang="en-US" sz="5600" b="1" dirty="0" smtClean="0">
                <a:solidFill>
                  <a:schemeClr val="bg1"/>
                </a:solidFill>
                <a:effectLst>
                  <a:outerShdw blurRad="38100" dist="38100" dir="2700000" algn="tl">
                    <a:srgbClr val="000000">
                      <a:alpha val="43137"/>
                    </a:srgbClr>
                  </a:outerShdw>
                </a:effectLst>
              </a:rPr>
              <a:t>. </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217174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Lạy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Con </a:t>
            </a:r>
            <a:r>
              <a:rPr lang="en-US" sz="5800" b="1" dirty="0" err="1" smtClean="0">
                <a:solidFill>
                  <a:schemeClr val="bg1"/>
                </a:solidFill>
                <a:effectLst>
                  <a:outerShdw blurRad="38100" dist="38100" dir="2700000" algn="tl">
                    <a:srgbClr val="000000">
                      <a:alpha val="43137"/>
                    </a:srgbClr>
                  </a:outerShdw>
                </a:effectLst>
              </a:rPr>
              <a:t>về</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đây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giang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cánh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tay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tội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đày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Xin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thương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cho</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cuộc</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đời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lạc</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lối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ơi</a:t>
            </a:r>
            <a:r>
              <a:rPr lang="en-US" sz="5800" b="1" dirty="0">
                <a:solidFill>
                  <a:schemeClr val="bg1"/>
                </a:solidFill>
                <a:effectLst>
                  <a:outerShdw blurRad="38100" dist="38100" dir="2700000" algn="tl">
                    <a:srgbClr val="000000">
                      <a:alpha val="43137"/>
                    </a:srgbClr>
                  </a:outerShdw>
                </a:effectLst>
              </a:rPr>
              <a:t>!</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52429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smtClean="0">
                <a:solidFill>
                  <a:schemeClr val="bg1"/>
                </a:solidFill>
                <a:effectLst>
                  <a:outerShdw blurRad="38100" dist="38100" dir="2700000" algn="tl">
                    <a:srgbClr val="000000">
                      <a:alpha val="43137"/>
                    </a:srgbClr>
                  </a:outerShdw>
                </a:effectLst>
              </a:rPr>
              <a:t>Con </a:t>
            </a:r>
            <a:r>
              <a:rPr lang="en-US" sz="6200" b="1" dirty="0" err="1" smtClean="0">
                <a:solidFill>
                  <a:schemeClr val="bg1"/>
                </a:solidFill>
                <a:effectLst>
                  <a:outerShdw blurRad="38100" dist="38100" dir="2700000" algn="tl">
                    <a:srgbClr val="000000">
                      <a:alpha val="43137"/>
                    </a:srgbClr>
                  </a:outerShdw>
                </a:effectLst>
              </a:rPr>
              <a:t>xin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cúi</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đầu</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khóc</a:t>
            </a:r>
            <a:r>
              <a:rPr lang="en-US" sz="6200" b="1" dirty="0" smtClean="0">
                <a:solidFill>
                  <a:schemeClr val="bg1"/>
                </a:solidFill>
                <a:effectLst>
                  <a:outerShdw blurRad="38100" dist="38100" dir="2700000" algn="tl">
                    <a:srgbClr val="000000">
                      <a:alpha val="43137"/>
                    </a:srgbClr>
                  </a:outerShdw>
                </a:effectLst>
              </a:rPr>
              <a:t> than </a:t>
            </a:r>
            <a:r>
              <a:rPr lang="en-US" sz="6200" b="1" dirty="0" err="1" smtClean="0">
                <a:solidFill>
                  <a:schemeClr val="bg1"/>
                </a:solidFill>
                <a:effectLst>
                  <a:outerShdw blurRad="38100" dist="38100" dir="2700000" algn="tl">
                    <a:srgbClr val="000000">
                      <a:alpha val="43137"/>
                    </a:srgbClr>
                  </a:outerShdw>
                </a:effectLst>
              </a:rPr>
              <a:t>muôn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tội</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sầu</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Để</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rồi</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từ</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đây</a:t>
            </a:r>
            <a:r>
              <a:rPr lang="en-US" sz="6200" b="1" dirty="0" smtClean="0">
                <a:solidFill>
                  <a:schemeClr val="bg1"/>
                </a:solidFill>
                <a:effectLst>
                  <a:outerShdw blurRad="38100" dist="38100" dir="2700000" algn="tl">
                    <a:srgbClr val="000000">
                      <a:alpha val="43137"/>
                    </a:srgbClr>
                  </a:outerShdw>
                </a:effectLst>
              </a:rPr>
              <a:t> con </a:t>
            </a:r>
            <a:r>
              <a:rPr lang="en-US" sz="6200" b="1" dirty="0" err="1" smtClean="0">
                <a:solidFill>
                  <a:schemeClr val="bg1"/>
                </a:solidFill>
                <a:effectLst>
                  <a:outerShdw blurRad="38100" dist="38100" dir="2700000" algn="tl">
                    <a:srgbClr val="000000">
                      <a:alpha val="43137"/>
                    </a:srgbClr>
                  </a:outerShdw>
                </a:effectLst>
              </a:rPr>
              <a:t>đoan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hứa</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mãi</a:t>
            </a:r>
            <a:r>
              <a:rPr lang="en-US" sz="6200" b="1" dirty="0" smtClean="0">
                <a:solidFill>
                  <a:schemeClr val="bg1"/>
                </a:solidFill>
                <a:effectLst>
                  <a:outerShdw blurRad="38100" dist="38100" dir="2700000" algn="tl">
                    <a:srgbClr val="000000">
                      <a:alpha val="43137"/>
                    </a:srgbClr>
                  </a:outerShdw>
                </a:effectLst>
              </a:rPr>
              <a:t> tin </a:t>
            </a:r>
            <a:r>
              <a:rPr lang="en-US" sz="6200" b="1" dirty="0" err="1" smtClean="0">
                <a:solidFill>
                  <a:schemeClr val="bg1"/>
                </a:solidFill>
                <a:effectLst>
                  <a:outerShdw blurRad="38100" dist="38100" dir="2700000" algn="tl">
                    <a:srgbClr val="000000">
                      <a:alpha val="43137"/>
                    </a:srgbClr>
                  </a:outerShdw>
                </a:effectLst>
              </a:rPr>
              <a:t>yêu</a:t>
            </a:r>
            <a:r>
              <a:rPr lang="en-US" sz="6200" b="1" dirty="0" smtClean="0">
                <a:solidFill>
                  <a:schemeClr val="bg1"/>
                </a:solidFill>
                <a:effectLst>
                  <a:outerShdw blurRad="38100" dist="38100" dir="2700000" algn="tl">
                    <a:srgbClr val="000000">
                      <a:alpha val="43137"/>
                    </a:srgbClr>
                  </a:outerShdw>
                </a:effectLst>
              </a:rPr>
              <a:t>.</a:t>
            </a:r>
            <a:endParaRPr lang="en-US" sz="6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868238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smtClean="0">
                <a:solidFill>
                  <a:schemeClr val="bg1"/>
                </a:solidFill>
                <a:effectLst>
                  <a:outerShdw blurRad="38100" dist="38100" dir="2700000" algn="tl">
                    <a:srgbClr val="000000">
                      <a:alpha val="43137"/>
                    </a:srgbClr>
                  </a:outerShdw>
                </a:effectLst>
              </a:rPr>
              <a:t>Con </a:t>
            </a:r>
            <a:r>
              <a:rPr lang="en-US" sz="6200" b="1" dirty="0" err="1" smtClean="0">
                <a:solidFill>
                  <a:schemeClr val="bg1"/>
                </a:solidFill>
                <a:effectLst>
                  <a:outerShdw blurRad="38100" dist="38100" dir="2700000" algn="tl">
                    <a:srgbClr val="000000">
                      <a:alpha val="43137"/>
                    </a:srgbClr>
                  </a:outerShdw>
                </a:effectLst>
              </a:rPr>
              <a:t>xin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cúi</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đầu</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ướt</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hoen</a:t>
            </a:r>
            <a:r>
              <a:rPr lang="en-US" sz="6200" b="1" dirty="0" smtClean="0">
                <a:solidFill>
                  <a:schemeClr val="bg1"/>
                </a:solidFill>
                <a:effectLst>
                  <a:outerShdw blurRad="38100" dist="38100" dir="2700000" algn="tl">
                    <a:srgbClr val="000000">
                      <a:alpha val="43137"/>
                    </a:srgbClr>
                  </a:outerShdw>
                </a:effectLst>
              </a:rPr>
              <a:t> mi </a:t>
            </a:r>
            <a:r>
              <a:rPr lang="en-US" sz="6200" b="1" dirty="0" err="1" smtClean="0">
                <a:solidFill>
                  <a:schemeClr val="bg1"/>
                </a:solidFill>
                <a:effectLst>
                  <a:outerShdw blurRad="38100" dist="38100" dir="2700000" algn="tl">
                    <a:srgbClr val="000000">
                      <a:alpha val="43137"/>
                    </a:srgbClr>
                  </a:outerShdw>
                </a:effectLst>
              </a:rPr>
              <a:t>lệ</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trào</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Nguyện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cuộc</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tình</a:t>
            </a:r>
            <a:r>
              <a:rPr lang="en-US" sz="6200" b="1" dirty="0" smtClean="0">
                <a:solidFill>
                  <a:schemeClr val="bg1"/>
                </a:solidFill>
                <a:effectLst>
                  <a:outerShdw blurRad="38100" dist="38100" dir="2700000" algn="tl">
                    <a:srgbClr val="000000">
                      <a:alpha val="43137"/>
                    </a:srgbClr>
                  </a:outerShdw>
                </a:effectLst>
              </a:rPr>
              <a:t> con </a:t>
            </a:r>
            <a:r>
              <a:rPr lang="en-US" sz="6200" b="1" dirty="0" err="1" smtClean="0">
                <a:solidFill>
                  <a:schemeClr val="bg1"/>
                </a:solidFill>
                <a:effectLst>
                  <a:outerShdw blurRad="38100" dist="38100" dir="2700000" algn="tl">
                    <a:srgbClr val="000000">
                      <a:alpha val="43137"/>
                    </a:srgbClr>
                  </a:outerShdw>
                </a:effectLst>
              </a:rPr>
              <a:t>như</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hoa</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nắng</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vẫn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thắm</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tươi</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mầu</a:t>
            </a:r>
            <a:r>
              <a:rPr lang="en-US" sz="6200" b="1" dirty="0" smtClean="0">
                <a:solidFill>
                  <a:schemeClr val="bg1"/>
                </a:solidFill>
                <a:effectLst>
                  <a:outerShdw blurRad="38100" dist="38100" dir="2700000" algn="tl">
                    <a:srgbClr val="000000">
                      <a:alpha val="43137"/>
                    </a:srgbClr>
                  </a:outerShdw>
                </a:effectLst>
              </a:rPr>
              <a:t>.</a:t>
            </a:r>
            <a:endParaRPr lang="en-US" sz="6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434889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Còn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đời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nào</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buồn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như</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đời</a:t>
            </a:r>
            <a:r>
              <a:rPr lang="en-US" sz="5800" b="1" dirty="0" smtClean="0">
                <a:solidFill>
                  <a:schemeClr val="bg1"/>
                </a:solidFill>
                <a:effectLst>
                  <a:outerShdw blurRad="38100" dist="38100" dir="2700000" algn="tl">
                    <a:srgbClr val="000000">
                      <a:alpha val="43137"/>
                    </a:srgbClr>
                  </a:outerShdw>
                </a:effectLst>
              </a:rPr>
              <a:t> con </a:t>
            </a:r>
            <a:r>
              <a:rPr lang="en-US" sz="5800" b="1" dirty="0" err="1" smtClean="0">
                <a:solidFill>
                  <a:schemeClr val="bg1"/>
                </a:solidFill>
                <a:effectLst>
                  <a:outerShdw blurRad="38100" dist="38100" dir="2700000" algn="tl">
                    <a:srgbClr val="000000">
                      <a:alpha val="43137"/>
                    </a:srgbClr>
                  </a:outerShdw>
                </a:effectLst>
              </a:rPr>
              <a:t>dân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xa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quê</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hương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dấu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ái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Còn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lời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nào</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buồn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như</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đời</a:t>
            </a:r>
            <a:r>
              <a:rPr lang="en-US" sz="5800" b="1" dirty="0" smtClean="0">
                <a:solidFill>
                  <a:schemeClr val="bg1"/>
                </a:solidFill>
                <a:effectLst>
                  <a:outerShdw blurRad="38100" dist="38100" dir="2700000" algn="tl">
                    <a:srgbClr val="000000">
                      <a:alpha val="43137"/>
                    </a:srgbClr>
                  </a:outerShdw>
                </a:effectLst>
              </a:rPr>
              <a:t> con </a:t>
            </a:r>
            <a:r>
              <a:rPr lang="en-US" sz="5800" b="1" dirty="0" err="1" smtClean="0">
                <a:solidFill>
                  <a:schemeClr val="bg1"/>
                </a:solidFill>
                <a:effectLst>
                  <a:outerShdw blurRad="38100" dist="38100" dir="2700000" algn="tl">
                    <a:srgbClr val="000000">
                      <a:alpha val="43137"/>
                    </a:srgbClr>
                  </a:outerShdw>
                </a:effectLst>
              </a:rPr>
              <a:t>hoang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lang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thang</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khắp</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trời</a:t>
            </a:r>
            <a:r>
              <a:rPr lang="en-US" sz="5800" b="1" dirty="0" smtClean="0">
                <a:solidFill>
                  <a:schemeClr val="bg1"/>
                </a:solidFill>
                <a:effectLst>
                  <a:outerShdw blurRad="38100" dist="38100" dir="2700000" algn="tl">
                    <a:srgbClr val="000000">
                      <a:alpha val="43137"/>
                    </a:srgbClr>
                  </a:outerShdw>
                </a:effectLst>
              </a:rPr>
              <a:t>.</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099700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Lạy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Ngôi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Tình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Yêu</a:t>
            </a:r>
            <a:r>
              <a:rPr lang="en-US" sz="5800" b="1" dirty="0" smtClean="0">
                <a:solidFill>
                  <a:schemeClr val="bg1"/>
                </a:solidFill>
                <a:effectLst>
                  <a:outerShdw blurRad="38100" dist="38100" dir="2700000" algn="tl">
                    <a:srgbClr val="000000">
                      <a:alpha val="43137"/>
                    </a:srgbClr>
                  </a:outerShdw>
                </a:effectLst>
              </a:rPr>
              <a:t> con </a:t>
            </a:r>
            <a:r>
              <a:rPr lang="en-US" sz="5800" b="1" dirty="0" err="1" smtClean="0">
                <a:solidFill>
                  <a:schemeClr val="bg1"/>
                </a:solidFill>
                <a:effectLst>
                  <a:outerShdw blurRad="38100" dist="38100" dir="2700000" algn="tl">
                    <a:srgbClr val="000000">
                      <a:alpha val="43137"/>
                    </a:srgbClr>
                  </a:outerShdw>
                </a:effectLst>
              </a:rPr>
              <a:t>đã</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xa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một</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chiều</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Xin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Ngài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thương</a:t>
            </a:r>
            <a:r>
              <a:rPr lang="en-US" sz="5800" b="1" dirty="0" smtClean="0">
                <a:solidFill>
                  <a:schemeClr val="bg1"/>
                </a:solidFill>
                <a:effectLst>
                  <a:outerShdw blurRad="38100" dist="38100" dir="2700000" algn="tl">
                    <a:srgbClr val="000000">
                      <a:alpha val="43137"/>
                    </a:srgbClr>
                  </a:outerShdw>
                </a:effectLst>
              </a:rPr>
              <a:t> con </a:t>
            </a:r>
            <a:r>
              <a:rPr lang="en-US" sz="5800" b="1" dirty="0" err="1" smtClean="0">
                <a:solidFill>
                  <a:schemeClr val="bg1"/>
                </a:solidFill>
                <a:effectLst>
                  <a:outerShdw blurRad="38100" dist="38100" dir="2700000" algn="tl">
                    <a:srgbClr val="000000">
                      <a:alpha val="43137"/>
                    </a:srgbClr>
                  </a:outerShdw>
                </a:effectLst>
              </a:rPr>
              <a:t>khi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mỏi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mòn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chân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gối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ơi</a:t>
            </a:r>
            <a:r>
              <a:rPr lang="en-US" sz="5800" b="1" dirty="0" smtClean="0">
                <a:solidFill>
                  <a:schemeClr val="bg1"/>
                </a:solidFill>
                <a:effectLst>
                  <a:outerShdw blurRad="38100" dist="38100" dir="2700000" algn="tl">
                    <a:srgbClr val="000000">
                      <a:alpha val="43137"/>
                    </a:srgbClr>
                  </a:outerShdw>
                </a:effectLst>
              </a:rPr>
              <a:t>!</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953417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Còn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nào</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hồng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Giêsu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xưa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sinh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kiếp</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sống</a:t>
            </a:r>
            <a:r>
              <a:rPr lang="en-US" sz="5600" b="1" dirty="0" smtClean="0">
                <a:solidFill>
                  <a:schemeClr val="bg1"/>
                </a:solidFill>
                <a:effectLst>
                  <a:outerShdw blurRad="38100" dist="38100" dir="2700000" algn="tl">
                    <a:srgbClr val="000000">
                      <a:alpha val="43137"/>
                    </a:srgbClr>
                  </a:outerShdw>
                </a:effectLst>
              </a:rPr>
              <a:t>. </a:t>
            </a:r>
            <a:r>
              <a:rPr lang="en-US" sz="5600" b="1" dirty="0" err="1">
                <a:solidFill>
                  <a:schemeClr val="bg1"/>
                </a:solidFill>
                <a:effectLst>
                  <a:outerShdw blurRad="38100" dist="38100" dir="2700000" algn="tl">
                    <a:srgbClr val="000000">
                      <a:alpha val="43137"/>
                    </a:srgbClr>
                  </a:outerShdw>
                </a:effectLst>
              </a:rPr>
              <a:t>Còn</a:t>
            </a:r>
            <a:r>
              <a:rPr lang="en-US" sz="5600" b="1" dirty="0">
                <a:solidFill>
                  <a:schemeClr val="bg1"/>
                </a:solidFill>
                <a:effectLst>
                  <a:outerShdw blurRad="38100" dist="38100" dir="2700000" algn="tl">
                    <a:srgbClr val="000000">
                      <a:alpha val="43137"/>
                    </a:srgbClr>
                  </a:outerShdw>
                </a:effectLst>
              </a:rPr>
              <a:t> </a:t>
            </a:r>
            <a:r>
              <a:rPr lang="en-US" sz="5600" b="1" dirty="0" err="1">
                <a:solidFill>
                  <a:schemeClr val="bg1"/>
                </a:solidFill>
                <a:effectLst>
                  <a:outerShdw blurRad="38100" dist="38100" dir="2700000" algn="tl">
                    <a:srgbClr val="000000">
                      <a:alpha val="43137"/>
                    </a:srgbClr>
                  </a:outerShdw>
                </a:effectLst>
              </a:rPr>
              <a:t>tình</a:t>
            </a:r>
            <a:r>
              <a:rPr lang="en-US" sz="5600" b="1" dirty="0">
                <a:solidFill>
                  <a:schemeClr val="bg1"/>
                </a:solidFill>
                <a:effectLst>
                  <a:outerShdw blurRad="38100" dist="38100" dir="2700000" algn="tl">
                    <a:srgbClr val="000000">
                      <a:alpha val="43137"/>
                    </a:srgbClr>
                  </a:outerShdw>
                </a:effectLst>
              </a:rPr>
              <a:t> </a:t>
            </a:r>
            <a:r>
              <a:rPr lang="en-US" sz="5600" b="1" dirty="0" err="1">
                <a:solidFill>
                  <a:schemeClr val="bg1"/>
                </a:solidFill>
                <a:effectLst>
                  <a:outerShdw blurRad="38100" dist="38100" dir="2700000" algn="tl">
                    <a:srgbClr val="000000">
                      <a:alpha val="43137"/>
                    </a:srgbClr>
                  </a:outerShdw>
                </a:effectLst>
              </a:rPr>
              <a:t>nào</a:t>
            </a:r>
            <a:r>
              <a:rPr lang="en-US" sz="5600" b="1" dirty="0">
                <a:solidFill>
                  <a:schemeClr val="bg1"/>
                </a:solidFill>
                <a:effectLst>
                  <a:outerShdw blurRad="38100" dist="38100" dir="2700000" algn="tl">
                    <a:srgbClr val="000000">
                      <a:alpha val="43137"/>
                    </a:srgbClr>
                  </a:outerShdw>
                </a:effectLst>
              </a:rPr>
              <a:t> </a:t>
            </a:r>
            <a:r>
              <a:rPr lang="en-US" sz="5600" b="1" dirty="0" err="1">
                <a:solidFill>
                  <a:schemeClr val="bg1"/>
                </a:solidFill>
                <a:effectLst>
                  <a:outerShdw blurRad="38100" dist="38100" dir="2700000" algn="tl">
                    <a:srgbClr val="000000">
                      <a:alpha val="43137"/>
                    </a:srgbClr>
                  </a:outerShdw>
                </a:effectLst>
              </a:rPr>
              <a:t>hồng</a:t>
            </a:r>
            <a:r>
              <a:rPr lang="en-US" sz="5600" b="1" dirty="0">
                <a:solidFill>
                  <a:schemeClr val="bg1"/>
                </a:solidFill>
                <a:effectLst>
                  <a:outerShdw blurRad="38100" dist="38100" dir="2700000" algn="tl">
                    <a:srgbClr val="000000">
                      <a:alpha val="43137"/>
                    </a:srgbClr>
                  </a:outerShdw>
                </a:effectLst>
              </a:rPr>
              <a:t> </a:t>
            </a:r>
            <a:r>
              <a:rPr lang="en-US" sz="5600" b="1" dirty="0" err="1">
                <a:solidFill>
                  <a:schemeClr val="bg1"/>
                </a:solidFill>
                <a:effectLst>
                  <a:outerShdw blurRad="38100" dist="38100" dir="2700000" algn="tl">
                    <a:srgbClr val="000000">
                      <a:alpha val="43137"/>
                    </a:srgbClr>
                  </a:outerShdw>
                </a:effectLst>
              </a:rPr>
              <a:t>như</a:t>
            </a:r>
            <a:r>
              <a:rPr lang="en-US" sz="5600" b="1" dirty="0">
                <a:solidFill>
                  <a:schemeClr val="bg1"/>
                </a:solidFill>
                <a:effectLst>
                  <a:outerShdw blurRad="38100" dist="38100" dir="2700000" algn="tl">
                    <a:srgbClr val="000000">
                      <a:alpha val="43137"/>
                    </a:srgbClr>
                  </a:outerShdw>
                </a:effectLst>
              </a:rPr>
              <a:t> </a:t>
            </a:r>
            <a:r>
              <a:rPr lang="en-US" sz="5600" b="1" dirty="0" err="1">
                <a:solidFill>
                  <a:schemeClr val="bg1"/>
                </a:solidFill>
                <a:effectLst>
                  <a:outerShdw blurRad="38100" dist="38100" dir="2700000" algn="tl">
                    <a:srgbClr val="000000">
                      <a:alpha val="43137"/>
                    </a:srgbClr>
                  </a:outerShdw>
                </a:effectLst>
              </a:rPr>
              <a:t>tình</a:t>
            </a:r>
            <a:r>
              <a:rPr lang="en-US" sz="5600" b="1" dirty="0">
                <a:solidFill>
                  <a:schemeClr val="bg1"/>
                </a:solidFill>
                <a:effectLst>
                  <a:outerShdw blurRad="38100" dist="38100" dir="2700000" algn="tl">
                    <a:srgbClr val="000000">
                      <a:alpha val="43137"/>
                    </a:srgbClr>
                  </a:outerShdw>
                </a:effectLst>
              </a:rPr>
              <a:t> </a:t>
            </a:r>
            <a:r>
              <a:rPr lang="en-US" sz="5600" b="1" dirty="0" err="1">
                <a:solidFill>
                  <a:schemeClr val="bg1"/>
                </a:solidFill>
                <a:effectLst>
                  <a:outerShdw blurRad="38100" dist="38100" dir="2700000" algn="tl">
                    <a:srgbClr val="000000">
                      <a:alpha val="43137"/>
                    </a:srgbClr>
                  </a:outerShdw>
                </a:effectLst>
              </a:rPr>
              <a:t>Giêsu</a:t>
            </a:r>
            <a:r>
              <a:rPr lang="en-US" sz="5600" b="1" dirty="0">
                <a:solidFill>
                  <a:schemeClr val="bg1"/>
                </a:solidFill>
                <a:effectLst>
                  <a:outerShdw blurRad="38100" dist="38100" dir="2700000" algn="tl">
                    <a:srgbClr val="000000">
                      <a:alpha val="43137"/>
                    </a:srgbClr>
                  </a:outerShdw>
                </a:effectLst>
              </a:rPr>
              <a:t> </a:t>
            </a:r>
            <a:r>
              <a:rPr lang="en-US" sz="5600" b="1" dirty="0" smtClean="0">
                <a:solidFill>
                  <a:schemeClr val="bg1"/>
                </a:solidFill>
                <a:effectLst>
                  <a:outerShdw blurRad="38100" dist="38100" dir="2700000" algn="tl">
                    <a:srgbClr val="000000">
                      <a:alpha val="43137"/>
                    </a:srgbClr>
                  </a:outerShdw>
                </a:effectLst>
              </a:rPr>
              <a:t>tan </a:t>
            </a:r>
            <a:r>
              <a:rPr lang="en-US" sz="5600" b="1" dirty="0" err="1" smtClean="0">
                <a:solidFill>
                  <a:schemeClr val="bg1"/>
                </a:solidFill>
                <a:effectLst>
                  <a:outerShdw blurRad="38100" dist="38100" dir="2700000" algn="tl">
                    <a:srgbClr val="000000">
                      <a:alpha val="43137"/>
                    </a:srgbClr>
                  </a:outerShdw>
                </a:effectLst>
              </a:rPr>
              <a:t>thân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phơi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giữa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trời</a:t>
            </a:r>
            <a:r>
              <a:rPr lang="en-US" sz="5600" b="1" dirty="0" smtClean="0">
                <a:solidFill>
                  <a:schemeClr val="bg1"/>
                </a:solidFill>
                <a:effectLst>
                  <a:outerShdw blurRad="38100" dist="38100" dir="2700000" algn="tl">
                    <a:srgbClr val="000000">
                      <a:alpha val="43137"/>
                    </a:srgbClr>
                  </a:outerShdw>
                </a:effectLst>
              </a:rPr>
              <a:t>. </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13102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8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800" b="1" dirty="0" smtClean="0">
                <a:solidFill>
                  <a:schemeClr val="bg1"/>
                </a:solidFill>
                <a:effectLst>
                  <a:outerShdw blurRad="38100" dist="38100" dir="2700000" algn="tl">
                    <a:srgbClr val="000000">
                      <a:alpha val="43137"/>
                    </a:srgbClr>
                  </a:outerShdw>
                </a:effectLs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rPr>
              <a:t>Lạy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Chúa</a:t>
            </a:r>
            <a:r>
              <a:rPr lang="en-US" sz="5800" b="1" dirty="0" smtClean="0">
                <a:solidFill>
                  <a:schemeClr val="bg1"/>
                </a:solidFill>
                <a:effectLst>
                  <a:outerShdw blurRad="38100" dist="38100" dir="2700000" algn="tl">
                    <a:srgbClr val="000000">
                      <a:alpha val="43137"/>
                    </a:srgbClr>
                  </a:outerShdw>
                </a:effectLst>
              </a:rPr>
              <a:t>! Cao </a:t>
            </a:r>
            <a:r>
              <a:rPr lang="en-US" sz="5800" b="1" dirty="0" err="1" smtClean="0">
                <a:solidFill>
                  <a:schemeClr val="bg1"/>
                </a:solidFill>
                <a:effectLst>
                  <a:outerShdw blurRad="38100" dist="38100" dir="2700000" algn="tl">
                    <a:srgbClr val="000000">
                      <a:alpha val="43137"/>
                    </a:srgbClr>
                  </a:outerShdw>
                </a:effectLst>
              </a:rPr>
              <a:t>vời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thay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nhân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ái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thay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tình</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Ngài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Xin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phúc</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ân</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cho</a:t>
            </a:r>
            <a:r>
              <a:rPr lang="en-US" sz="5800" b="1" dirty="0" smtClean="0">
                <a:solidFill>
                  <a:schemeClr val="bg1"/>
                </a:solidFill>
                <a:effectLst>
                  <a:outerShdw blurRad="38100" dist="38100" dir="2700000" algn="tl">
                    <a:srgbClr val="000000">
                      <a:alpha val="43137"/>
                    </a:srgbClr>
                  </a:outerShdw>
                </a:effectLst>
              </a:rPr>
              <a:t> con </a:t>
            </a:r>
            <a:r>
              <a:rPr lang="en-US" sz="5800" b="1" dirty="0" err="1" smtClean="0">
                <a:solidFill>
                  <a:schemeClr val="bg1"/>
                </a:solidFill>
                <a:effectLst>
                  <a:outerShdw blurRad="38100" dist="38100" dir="2700000" algn="tl">
                    <a:srgbClr val="000000">
                      <a:alpha val="43137"/>
                    </a:srgbClr>
                  </a:outerShdw>
                </a:effectLst>
              </a:rPr>
              <a:t>ngày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ngày</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được</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mãi</a:t>
            </a:r>
            <a:r>
              <a:rPr lang="en-US" sz="5800" b="1" dirty="0" smtClean="0">
                <a:solidFill>
                  <a:schemeClr val="bg1"/>
                </a:solidFill>
                <a:effectLst>
                  <a:outerShdw blurRad="38100" dist="38100" dir="2700000" algn="tl">
                    <a:srgbClr val="000000">
                      <a:alpha val="43137"/>
                    </a:srgbClr>
                  </a:outerShdw>
                </a:effectLst>
              </a:rPr>
              <a:t> </a:t>
            </a:r>
            <a:r>
              <a:rPr lang="en-US" sz="5800" b="1" dirty="0" err="1" smtClean="0">
                <a:solidFill>
                  <a:schemeClr val="bg1"/>
                </a:solidFill>
                <a:effectLst>
                  <a:outerShdw blurRad="38100" dist="38100" dir="2700000" algn="tl">
                    <a:srgbClr val="000000">
                      <a:alpha val="43137"/>
                    </a:srgbClr>
                  </a:outerShdw>
                </a:effectLst>
              </a:rPr>
              <a:t>ngất</a:t>
            </a:r>
            <a:r>
              <a:rPr lang="en-US" sz="5800" b="1" dirty="0" smtClean="0">
                <a:solidFill>
                  <a:schemeClr val="bg1"/>
                </a:solidFill>
                <a:effectLst>
                  <a:outerShdw blurRad="38100" dist="38100" dir="2700000" algn="tl">
                    <a:srgbClr val="000000">
                      <a:alpha val="43137"/>
                    </a:srgbClr>
                  </a:outerShdw>
                </a:effectLst>
              </a:rPr>
              <a:t> say.</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989059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6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smtClean="0">
                <a:solidFill>
                  <a:schemeClr val="bg1"/>
                </a:solidFill>
                <a:effectLst>
                  <a:outerShdw blurRad="38100" dist="38100" dir="2700000" algn="tl">
                    <a:srgbClr val="000000">
                      <a:alpha val="43137"/>
                    </a:srgbClr>
                  </a:outerShdw>
                </a:effectLst>
              </a:rPr>
              <a:t>Con </a:t>
            </a:r>
            <a:r>
              <a:rPr lang="en-US" sz="6200" b="1" dirty="0" err="1" smtClean="0">
                <a:solidFill>
                  <a:schemeClr val="bg1"/>
                </a:solidFill>
                <a:effectLst>
                  <a:outerShdw blurRad="38100" dist="38100" dir="2700000" algn="tl">
                    <a:srgbClr val="000000">
                      <a:alpha val="43137"/>
                    </a:srgbClr>
                  </a:outerShdw>
                </a:effectLst>
              </a:rPr>
              <a:t>xin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cúi</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đầu</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khóc</a:t>
            </a:r>
            <a:r>
              <a:rPr lang="en-US" sz="6200" b="1" dirty="0" smtClean="0">
                <a:solidFill>
                  <a:schemeClr val="bg1"/>
                </a:solidFill>
                <a:effectLst>
                  <a:outerShdw blurRad="38100" dist="38100" dir="2700000" algn="tl">
                    <a:srgbClr val="000000">
                      <a:alpha val="43137"/>
                    </a:srgbClr>
                  </a:outerShdw>
                </a:effectLst>
              </a:rPr>
              <a:t> than </a:t>
            </a:r>
            <a:r>
              <a:rPr lang="en-US" sz="6200" b="1" dirty="0" err="1" smtClean="0">
                <a:solidFill>
                  <a:schemeClr val="bg1"/>
                </a:solidFill>
                <a:effectLst>
                  <a:outerShdw blurRad="38100" dist="38100" dir="2700000" algn="tl">
                    <a:srgbClr val="000000">
                      <a:alpha val="43137"/>
                    </a:srgbClr>
                  </a:outerShdw>
                </a:effectLst>
              </a:rPr>
              <a:t>muôn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tội</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sầu</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Để</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rồi</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từ</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đây</a:t>
            </a:r>
            <a:r>
              <a:rPr lang="en-US" sz="6200" b="1" dirty="0" smtClean="0">
                <a:solidFill>
                  <a:schemeClr val="bg1"/>
                </a:solidFill>
                <a:effectLst>
                  <a:outerShdw blurRad="38100" dist="38100" dir="2700000" algn="tl">
                    <a:srgbClr val="000000">
                      <a:alpha val="43137"/>
                    </a:srgbClr>
                  </a:outerShdw>
                </a:effectLst>
              </a:rPr>
              <a:t> con </a:t>
            </a:r>
            <a:r>
              <a:rPr lang="en-US" sz="6200" b="1" dirty="0" err="1" smtClean="0">
                <a:solidFill>
                  <a:schemeClr val="bg1"/>
                </a:solidFill>
                <a:effectLst>
                  <a:outerShdw blurRad="38100" dist="38100" dir="2700000" algn="tl">
                    <a:srgbClr val="000000">
                      <a:alpha val="43137"/>
                    </a:srgbClr>
                  </a:outerShdw>
                </a:effectLst>
              </a:rPr>
              <a:t>đoan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hứa</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mãi</a:t>
            </a:r>
            <a:r>
              <a:rPr lang="en-US" sz="6200" b="1" dirty="0" smtClean="0">
                <a:solidFill>
                  <a:schemeClr val="bg1"/>
                </a:solidFill>
                <a:effectLst>
                  <a:outerShdw blurRad="38100" dist="38100" dir="2700000" algn="tl">
                    <a:srgbClr val="000000">
                      <a:alpha val="43137"/>
                    </a:srgbClr>
                  </a:outerShdw>
                </a:effectLst>
              </a:rPr>
              <a:t> tin </a:t>
            </a:r>
            <a:r>
              <a:rPr lang="en-US" sz="6200" b="1" dirty="0" err="1" smtClean="0">
                <a:solidFill>
                  <a:schemeClr val="bg1"/>
                </a:solidFill>
                <a:effectLst>
                  <a:outerShdw blurRad="38100" dist="38100" dir="2700000" algn="tl">
                    <a:srgbClr val="000000">
                      <a:alpha val="43137"/>
                    </a:srgbClr>
                  </a:outerShdw>
                </a:effectLst>
              </a:rPr>
              <a:t>yêu</a:t>
            </a:r>
            <a:r>
              <a:rPr lang="en-US" sz="6200" b="1" dirty="0" smtClean="0">
                <a:solidFill>
                  <a:schemeClr val="bg1"/>
                </a:solidFill>
                <a:effectLst>
                  <a:outerShdw blurRad="38100" dist="38100" dir="2700000" algn="tl">
                    <a:srgbClr val="000000">
                      <a:alpha val="43137"/>
                    </a:srgbClr>
                  </a:outerShdw>
                </a:effectLst>
              </a:rPr>
              <a:t>.</a:t>
            </a:r>
            <a:endParaRPr lang="en-US" sz="6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842388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200" b="1" dirty="0" smtClean="0">
                <a:solidFill>
                  <a:schemeClr val="bg1"/>
                </a:solidFill>
                <a:effectLst>
                  <a:outerShdw blurRad="38100" dist="38100" dir="2700000" algn="tl">
                    <a:srgbClr val="000000">
                      <a:alpha val="43137"/>
                    </a:srgbClr>
                  </a:outerShdw>
                </a:effectLst>
                <a:cs typeface="Times New Roman" pitchFamily="18" charset="0"/>
              </a:rPr>
              <a:t> </a:t>
            </a:r>
            <a:r>
              <a:rPr lang="en-US" sz="6200" b="1" dirty="0" smtClean="0">
                <a:solidFill>
                  <a:schemeClr val="bg1"/>
                </a:solidFill>
                <a:effectLst>
                  <a:outerShdw blurRad="38100" dist="38100" dir="2700000" algn="tl">
                    <a:srgbClr val="000000">
                      <a:alpha val="43137"/>
                    </a:srgbClr>
                  </a:outerShdw>
                </a:effectLst>
              </a:rPr>
              <a:t>Con </a:t>
            </a:r>
            <a:r>
              <a:rPr lang="en-US" sz="6200" b="1" dirty="0" err="1" smtClean="0">
                <a:solidFill>
                  <a:schemeClr val="bg1"/>
                </a:solidFill>
                <a:effectLst>
                  <a:outerShdw blurRad="38100" dist="38100" dir="2700000" algn="tl">
                    <a:srgbClr val="000000">
                      <a:alpha val="43137"/>
                    </a:srgbClr>
                  </a:outerShdw>
                </a:effectLst>
              </a:rPr>
              <a:t>xin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cúi</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đầu</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ướt</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hoen</a:t>
            </a:r>
            <a:r>
              <a:rPr lang="en-US" sz="6200" b="1" dirty="0" smtClean="0">
                <a:solidFill>
                  <a:schemeClr val="bg1"/>
                </a:solidFill>
                <a:effectLst>
                  <a:outerShdw blurRad="38100" dist="38100" dir="2700000" algn="tl">
                    <a:srgbClr val="000000">
                      <a:alpha val="43137"/>
                    </a:srgbClr>
                  </a:outerShdw>
                </a:effectLst>
              </a:rPr>
              <a:t> mi </a:t>
            </a:r>
            <a:r>
              <a:rPr lang="en-US" sz="6200" b="1" dirty="0" err="1" smtClean="0">
                <a:solidFill>
                  <a:schemeClr val="bg1"/>
                </a:solidFill>
                <a:effectLst>
                  <a:outerShdw blurRad="38100" dist="38100" dir="2700000" algn="tl">
                    <a:srgbClr val="000000">
                      <a:alpha val="43137"/>
                    </a:srgbClr>
                  </a:outerShdw>
                </a:effectLst>
              </a:rPr>
              <a:t>lệ</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trào</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Nguyện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cuộc</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tình</a:t>
            </a:r>
            <a:r>
              <a:rPr lang="en-US" sz="6200" b="1" dirty="0" smtClean="0">
                <a:solidFill>
                  <a:schemeClr val="bg1"/>
                </a:solidFill>
                <a:effectLst>
                  <a:outerShdw blurRad="38100" dist="38100" dir="2700000" algn="tl">
                    <a:srgbClr val="000000">
                      <a:alpha val="43137"/>
                    </a:srgbClr>
                  </a:outerShdw>
                </a:effectLst>
              </a:rPr>
              <a:t> con </a:t>
            </a:r>
            <a:r>
              <a:rPr lang="en-US" sz="6200" b="1" dirty="0" err="1" smtClean="0">
                <a:solidFill>
                  <a:schemeClr val="bg1"/>
                </a:solidFill>
                <a:effectLst>
                  <a:outerShdw blurRad="38100" dist="38100" dir="2700000" algn="tl">
                    <a:srgbClr val="000000">
                      <a:alpha val="43137"/>
                    </a:srgbClr>
                  </a:outerShdw>
                </a:effectLst>
              </a:rPr>
              <a:t>như</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hoa</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nắng</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vẫn</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thắm</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tươi</a:t>
            </a:r>
            <a:r>
              <a:rPr lang="en-US" sz="6200" b="1" dirty="0" smtClean="0">
                <a:solidFill>
                  <a:schemeClr val="bg1"/>
                </a:solidFill>
                <a:effectLst>
                  <a:outerShdw blurRad="38100" dist="38100" dir="2700000" algn="tl">
                    <a:srgbClr val="000000">
                      <a:alpha val="43137"/>
                    </a:srgbClr>
                  </a:outerShdw>
                </a:effectLst>
              </a:rPr>
              <a:t> </a:t>
            </a:r>
            <a:r>
              <a:rPr lang="en-US" sz="6200" b="1" dirty="0" err="1" smtClean="0">
                <a:solidFill>
                  <a:schemeClr val="bg1"/>
                </a:solidFill>
                <a:effectLst>
                  <a:outerShdw blurRad="38100" dist="38100" dir="2700000" algn="tl">
                    <a:srgbClr val="000000">
                      <a:alpha val="43137"/>
                    </a:srgbClr>
                  </a:outerShdw>
                </a:effectLst>
              </a:rPr>
              <a:t>mầu</a:t>
            </a:r>
            <a:r>
              <a:rPr lang="en-US" sz="6200" b="1" dirty="0" smtClean="0">
                <a:solidFill>
                  <a:schemeClr val="bg1"/>
                </a:solidFill>
                <a:effectLst>
                  <a:outerShdw blurRad="38100" dist="38100" dir="2700000" algn="tl">
                    <a:srgbClr val="000000">
                      <a:alpha val="43137"/>
                    </a:srgbClr>
                  </a:outerShdw>
                </a:effectLst>
              </a:rPr>
              <a:t>.</a:t>
            </a:r>
            <a:endParaRPr lang="en-US" sz="6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332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dirty="0">
                <a:solidFill>
                  <a:schemeClr val="bg1"/>
                </a:solidFill>
                <a:effectLst>
                  <a:outerShdw blurRad="38100" dist="38100" dir="2700000" algn="tl">
                    <a:srgbClr val="000000">
                      <a:alpha val="43137"/>
                    </a:srgbClr>
                  </a:outerShdw>
                </a:effectLst>
              </a:rPr>
              <a:t>Người ta sống không nguyên bởi bánh, nhưng bởi mọi lời do miệng Thiên Chúa phán ra.</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4707249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smtClean="0">
                <a:solidFill>
                  <a:srgbClr val="FFFF00"/>
                </a:solidFill>
                <a:effectLst>
                  <a:outerShdw blurRad="38100" dist="38100" dir="2700000" algn="tl">
                    <a:srgbClr val="000000">
                      <a:alpha val="43137"/>
                    </a:srgbClr>
                  </a:outerShdw>
                </a:effectLst>
                <a:cs typeface="Times New Roman" pitchFamily="18" charset="0"/>
              </a:rPr>
              <a:t>Giọt</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Lệ</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Sầu</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latin typeface="+mj-lt"/>
                <a:cs typeface="Times New Roman" pitchFamily="18" charset="0"/>
              </a:rPr>
              <a:t>Lạng</a:t>
            </a:r>
            <a:r>
              <a:rPr lang="en-US" sz="54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latin typeface="+mj-lt"/>
                <a:cs typeface="Times New Roman" pitchFamily="18" charset="0"/>
              </a:rPr>
              <a:t>Tử</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7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7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rPr>
              <a:t>Lạy</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Chúa</a:t>
            </a:r>
            <a:r>
              <a:rPr lang="en-US" sz="7000" b="1" dirty="0" smtClean="0">
                <a:solidFill>
                  <a:schemeClr val="bg1"/>
                </a:solidFill>
                <a:effectLst>
                  <a:outerShdw blurRad="38100" dist="38100" dir="2700000" algn="tl">
                    <a:srgbClr val="000000">
                      <a:alpha val="43137"/>
                    </a:srgbClr>
                  </a:outerShdw>
                </a:effectLst>
              </a:rPr>
              <a:t> </a:t>
            </a:r>
            <a:r>
              <a:rPr lang="en-US" sz="7000" b="1" dirty="0" smtClean="0">
                <a:solidFill>
                  <a:srgbClr val="FFFF00"/>
                </a:solidFill>
                <a:effectLst>
                  <a:outerShdw blurRad="38100" dist="38100" dir="2700000" algn="tl">
                    <a:srgbClr val="000000">
                      <a:alpha val="43137"/>
                    </a:srgbClr>
                  </a:outerShdw>
                </a:effectLst>
              </a:rPr>
              <a:t>(</a:t>
            </a:r>
            <a:r>
              <a:rPr lang="en-US" sz="7000" b="1" dirty="0" err="1" smtClean="0">
                <a:solidFill>
                  <a:srgbClr val="FFFF00"/>
                </a:solidFill>
                <a:effectLst>
                  <a:outerShdw blurRad="38100" dist="38100" dir="2700000" algn="tl">
                    <a:srgbClr val="000000">
                      <a:alpha val="43137"/>
                    </a:srgbClr>
                  </a:outerShdw>
                </a:effectLst>
              </a:rPr>
              <a:t>bao</a:t>
            </a:r>
            <a:r>
              <a:rPr lang="en-US" sz="7000" b="1" dirty="0" smtClean="0">
                <a:solidFill>
                  <a:srgbClr val="FFFF00"/>
                </a:solidFill>
                <a:effectLst>
                  <a:outerShdw blurRad="38100" dist="38100" dir="2700000" algn="tl">
                    <a:srgbClr val="000000">
                      <a:alpha val="43137"/>
                    </a:srgbClr>
                  </a:outerShdw>
                </a:effectLst>
              </a:rPr>
              <a:t> </a:t>
            </a:r>
            <a:r>
              <a:rPr lang="en-US" sz="7000" b="1" dirty="0" err="1" smtClean="0">
                <a:solidFill>
                  <a:srgbClr val="FFFF00"/>
                </a:solidFill>
                <a:effectLst>
                  <a:outerShdw blurRad="38100" dist="38100" dir="2700000" algn="tl">
                    <a:srgbClr val="000000">
                      <a:alpha val="43137"/>
                    </a:srgbClr>
                  </a:outerShdw>
                </a:effectLst>
              </a:rPr>
              <a:t>năm</a:t>
            </a:r>
            <a:r>
              <a:rPr lang="en-US" sz="7000" b="1" dirty="0" smtClean="0">
                <a:solidFill>
                  <a:srgbClr val="FFFF00"/>
                </a:solidFill>
                <a:effectLst>
                  <a:outerShdw blurRad="38100" dist="38100" dir="2700000" algn="tl">
                    <a:srgbClr val="000000">
                      <a:alpha val="43137"/>
                    </a:srgbClr>
                  </a:outerShdw>
                </a:effectLst>
              </a:rPr>
              <a:t> </a:t>
            </a:r>
            <a:r>
              <a:rPr lang="en-US" sz="7000" b="1" dirty="0" err="1" smtClean="0">
                <a:solidFill>
                  <a:srgbClr val="FFFF00"/>
                </a:solidFill>
                <a:effectLst>
                  <a:outerShdw blurRad="38100" dist="38100" dir="2700000" algn="tl">
                    <a:srgbClr val="000000">
                      <a:alpha val="43137"/>
                    </a:srgbClr>
                  </a:outerShdw>
                </a:effectLst>
              </a:rPr>
              <a:t>lưu</a:t>
            </a:r>
            <a:r>
              <a:rPr lang="en-US" sz="7000" b="1" dirty="0" smtClean="0">
                <a:solidFill>
                  <a:srgbClr val="FFFF00"/>
                </a:solidFill>
                <a:effectLst>
                  <a:outerShdw blurRad="38100" dist="38100" dir="2700000" algn="tl">
                    <a:srgbClr val="000000">
                      <a:alpha val="43137"/>
                    </a:srgbClr>
                  </a:outerShdw>
                </a:effectLst>
              </a:rPr>
              <a:t> </a:t>
            </a:r>
            <a:r>
              <a:rPr lang="en-US" sz="7000" b="1" dirty="0" err="1" smtClean="0">
                <a:solidFill>
                  <a:srgbClr val="FFFF00"/>
                </a:solidFill>
                <a:effectLst>
                  <a:outerShdw blurRad="38100" dist="38100" dir="2700000" algn="tl">
                    <a:srgbClr val="000000">
                      <a:alpha val="43137"/>
                    </a:srgbClr>
                  </a:outerShdw>
                </a:effectLst>
              </a:rPr>
              <a:t>lạc</a:t>
            </a:r>
            <a:r>
              <a:rPr lang="en-US" sz="7000" b="1" dirty="0" smtClean="0">
                <a:solidFill>
                  <a:srgbClr val="FFFF00"/>
                </a:solidFill>
                <a:effectLst>
                  <a:outerShdw blurRad="38100" dist="38100" dir="2700000" algn="tl">
                    <a:srgbClr val="000000">
                      <a:alpha val="43137"/>
                    </a:srgbClr>
                  </a:outerShdw>
                </a:effectLst>
              </a:rPr>
              <a:t>)</a:t>
            </a:r>
            <a:r>
              <a:rPr lang="en-US" sz="7000" b="1" dirty="0" smtClean="0">
                <a:solidFill>
                  <a:schemeClr val="bg1"/>
                </a:solidFill>
                <a:effectLst>
                  <a:outerShdw blurRad="38100" dist="38100" dir="2700000" algn="tl">
                    <a:srgbClr val="000000">
                      <a:alpha val="43137"/>
                    </a:srgbClr>
                  </a:outerShdw>
                </a:effectLst>
              </a:rPr>
              <a:t> nay con </a:t>
            </a:r>
            <a:r>
              <a:rPr lang="en-US" sz="7000" b="1" dirty="0" err="1" smtClean="0">
                <a:solidFill>
                  <a:schemeClr val="bg1"/>
                </a:solidFill>
                <a:effectLst>
                  <a:outerShdw blurRad="38100" dist="38100" dir="2700000" algn="tl">
                    <a:srgbClr val="000000">
                      <a:alpha val="43137"/>
                    </a:srgbClr>
                  </a:outerShdw>
                </a:effectLst>
              </a:rPr>
              <a:t>về</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đây</a:t>
            </a:r>
            <a:r>
              <a:rPr lang="en-US" sz="7000" b="1" dirty="0" smtClean="0">
                <a:solidFill>
                  <a:schemeClr val="bg1"/>
                </a:solidFill>
                <a:effectLst>
                  <a:outerShdw blurRad="38100" dist="38100" dir="2700000" algn="tl">
                    <a:srgbClr val="000000">
                      <a:alpha val="43137"/>
                    </a:srgbClr>
                  </a:outerShdw>
                </a:effectLst>
              </a:rPr>
              <a:t>, con </a:t>
            </a:r>
            <a:r>
              <a:rPr lang="en-US" sz="7000" b="1" dirty="0" err="1" smtClean="0">
                <a:solidFill>
                  <a:schemeClr val="bg1"/>
                </a:solidFill>
                <a:effectLst>
                  <a:outerShdw blurRad="38100" dist="38100" dir="2700000" algn="tl">
                    <a:srgbClr val="000000">
                      <a:alpha val="43137"/>
                    </a:srgbClr>
                  </a:outerShdw>
                </a:effectLst>
              </a:rPr>
              <a:t>quỳ</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đây</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xin</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Chúa</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thứ</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tha</a:t>
            </a:r>
            <a:r>
              <a:rPr lang="en-US" sz="7000" b="1" dirty="0" smtClean="0">
                <a:solidFill>
                  <a:schemeClr val="bg1"/>
                </a:solidFill>
                <a:effectLst>
                  <a:outerShdw blurRad="38100" dist="38100" dir="2700000" algn="tl">
                    <a:srgbClr val="000000">
                      <a:alpha val="43137"/>
                    </a:srgbClr>
                  </a:outerShdw>
                </a:effectLst>
              </a:rPr>
              <a:t>.</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6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6600" b="1" dirty="0" smtClean="0">
                <a:solidFill>
                  <a:schemeClr val="bg1"/>
                </a:solidFill>
                <a:effectLst>
                  <a:outerShdw blurRad="38100" dist="38100" dir="2700000" algn="tl">
                    <a:srgbClr val="000000">
                      <a:alpha val="43137"/>
                    </a:srgbClr>
                  </a:outerShdw>
                </a:effectLst>
                <a:cs typeface="Times New Roman" pitchFamily="18" charset="0"/>
              </a:rPr>
              <a:t> </a:t>
            </a:r>
            <a:r>
              <a:rPr lang="en-US" sz="6600" b="1" dirty="0" smtClean="0">
                <a:solidFill>
                  <a:schemeClr val="bg1"/>
                </a:solidFill>
                <a:effectLst>
                  <a:outerShdw blurRad="38100" dist="38100" dir="2700000" algn="tl">
                    <a:srgbClr val="000000">
                      <a:alpha val="43137"/>
                    </a:srgbClr>
                  </a:outerShdw>
                </a:effectLst>
              </a:rPr>
              <a:t>Con </a:t>
            </a:r>
            <a:r>
              <a:rPr lang="en-US" sz="6600" b="1" dirty="0" err="1" smtClean="0">
                <a:solidFill>
                  <a:schemeClr val="bg1"/>
                </a:solidFill>
                <a:effectLst>
                  <a:outerShdw blurRad="38100" dist="38100" dir="2700000" algn="tl">
                    <a:srgbClr val="000000">
                      <a:alpha val="43137"/>
                    </a:srgbClr>
                  </a:outerShdw>
                </a:effectLst>
              </a:rPr>
              <a:t>đã</a:t>
            </a:r>
            <a:r>
              <a:rPr lang="en-US" sz="6600" b="1" dirty="0" smtClean="0">
                <a:solidFill>
                  <a:schemeClr val="bg1"/>
                </a:solidFill>
                <a:effectLst>
                  <a:outerShdw blurRad="38100" dist="38100" dir="2700000" algn="tl">
                    <a:srgbClr val="000000">
                      <a:alpha val="43137"/>
                    </a:srgbClr>
                  </a:outerShdw>
                </a:effectLst>
              </a:rPr>
              <a:t> say </a:t>
            </a:r>
            <a:r>
              <a:rPr lang="en-US" sz="6600" b="1" dirty="0" err="1" smtClean="0">
                <a:solidFill>
                  <a:schemeClr val="bg1"/>
                </a:solidFill>
                <a:effectLst>
                  <a:outerShdw blurRad="38100" dist="38100" dir="2700000" algn="tl">
                    <a:srgbClr val="000000">
                      <a:alpha val="43137"/>
                    </a:srgbClr>
                  </a:outerShdw>
                </a:effectLst>
              </a:rPr>
              <a:t>mê</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trong</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bước</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đường</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lầm</a:t>
            </a:r>
            <a:r>
              <a:rPr lang="en-US" sz="6600" b="1" dirty="0" smtClean="0">
                <a:solidFill>
                  <a:schemeClr val="bg1"/>
                </a:solidFill>
                <a:effectLst>
                  <a:outerShdw blurRad="38100" dist="38100" dir="2700000" algn="tl">
                    <a:srgbClr val="000000">
                      <a:alpha val="43137"/>
                    </a:srgbClr>
                  </a:outerShdw>
                </a:effectLst>
              </a:rPr>
              <a:t>. Nay con </a:t>
            </a:r>
            <a:r>
              <a:rPr lang="en-US" sz="6600" b="1" dirty="0" err="1" smtClean="0">
                <a:solidFill>
                  <a:schemeClr val="bg1"/>
                </a:solidFill>
                <a:effectLst>
                  <a:outerShdw blurRad="38100" dist="38100" dir="2700000" algn="tl">
                    <a:srgbClr val="000000">
                      <a:alpha val="43137"/>
                    </a:srgbClr>
                  </a:outerShdw>
                </a:effectLst>
              </a:rPr>
              <a:t>quyết</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tâm</a:t>
            </a:r>
            <a:r>
              <a:rPr lang="en-US" sz="6600" b="1" dirty="0" smtClean="0">
                <a:solidFill>
                  <a:schemeClr val="bg1"/>
                </a:solidFill>
                <a:effectLst>
                  <a:outerShdw blurRad="38100" dist="38100" dir="2700000" algn="tl">
                    <a:srgbClr val="000000">
                      <a:alpha val="43137"/>
                    </a:srgbClr>
                  </a:outerShdw>
                </a:effectLst>
              </a:rPr>
              <a:t> quay </a:t>
            </a:r>
            <a:r>
              <a:rPr lang="en-US" sz="6600" b="1" dirty="0" err="1" smtClean="0">
                <a:solidFill>
                  <a:schemeClr val="bg1"/>
                </a:solidFill>
                <a:effectLst>
                  <a:outerShdw blurRad="38100" dist="38100" dir="2700000" algn="tl">
                    <a:srgbClr val="000000">
                      <a:alpha val="43137"/>
                    </a:srgbClr>
                  </a:outerShdw>
                </a:effectLst>
              </a:rPr>
              <a:t>gót</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trở</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về</a:t>
            </a:r>
            <a:r>
              <a:rPr lang="en-US" sz="6600" b="1" dirty="0" smtClean="0">
                <a:solidFill>
                  <a:schemeClr val="bg1"/>
                </a:solidFill>
                <a:effectLst>
                  <a:outerShdw blurRad="38100" dist="38100" dir="2700000" algn="tl">
                    <a:srgbClr val="000000">
                      <a:alpha val="43137"/>
                    </a:srgbClr>
                  </a:outerShdw>
                </a:effectLst>
              </a:rPr>
              <a:t>.</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687421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7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7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rPr>
              <a:t>Lạy</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Chúa</a:t>
            </a:r>
            <a:r>
              <a:rPr lang="en-US" sz="7000" b="1" dirty="0" smtClean="0">
                <a:solidFill>
                  <a:schemeClr val="bg1"/>
                </a:solidFill>
                <a:effectLst>
                  <a:outerShdw blurRad="38100" dist="38100" dir="2700000" algn="tl">
                    <a:srgbClr val="000000">
                      <a:alpha val="43137"/>
                    </a:srgbClr>
                  </a:outerShdw>
                </a:effectLst>
              </a:rPr>
              <a:t> </a:t>
            </a:r>
            <a:r>
              <a:rPr lang="en-US" sz="7000" b="1" dirty="0" smtClean="0">
                <a:solidFill>
                  <a:srgbClr val="FFFF00"/>
                </a:solidFill>
                <a:effectLst>
                  <a:outerShdw blurRad="38100" dist="38100" dir="2700000" algn="tl">
                    <a:srgbClr val="000000">
                      <a:alpha val="43137"/>
                    </a:srgbClr>
                  </a:outerShdw>
                </a:effectLst>
              </a:rPr>
              <a:t>(</a:t>
            </a:r>
            <a:r>
              <a:rPr lang="en-US" sz="7000" b="1" dirty="0" err="1" smtClean="0">
                <a:solidFill>
                  <a:srgbClr val="FFFF00"/>
                </a:solidFill>
                <a:effectLst>
                  <a:outerShdw blurRad="38100" dist="38100" dir="2700000" algn="tl">
                    <a:srgbClr val="000000">
                      <a:alpha val="43137"/>
                    </a:srgbClr>
                  </a:outerShdw>
                </a:effectLst>
              </a:rPr>
              <a:t>bao</a:t>
            </a:r>
            <a:r>
              <a:rPr lang="en-US" sz="7000" b="1" dirty="0" smtClean="0">
                <a:solidFill>
                  <a:srgbClr val="FFFF00"/>
                </a:solidFill>
                <a:effectLst>
                  <a:outerShdw blurRad="38100" dist="38100" dir="2700000" algn="tl">
                    <a:srgbClr val="000000">
                      <a:alpha val="43137"/>
                    </a:srgbClr>
                  </a:outerShdw>
                </a:effectLst>
              </a:rPr>
              <a:t> </a:t>
            </a:r>
            <a:r>
              <a:rPr lang="en-US" sz="7000" b="1" dirty="0" err="1" smtClean="0">
                <a:solidFill>
                  <a:srgbClr val="FFFF00"/>
                </a:solidFill>
                <a:effectLst>
                  <a:outerShdw blurRad="38100" dist="38100" dir="2700000" algn="tl">
                    <a:srgbClr val="000000">
                      <a:alpha val="43137"/>
                    </a:srgbClr>
                  </a:outerShdw>
                </a:effectLst>
              </a:rPr>
              <a:t>năm</a:t>
            </a:r>
            <a:r>
              <a:rPr lang="en-US" sz="7000" b="1" dirty="0" smtClean="0">
                <a:solidFill>
                  <a:srgbClr val="FFFF00"/>
                </a:solidFill>
                <a:effectLst>
                  <a:outerShdw blurRad="38100" dist="38100" dir="2700000" algn="tl">
                    <a:srgbClr val="000000">
                      <a:alpha val="43137"/>
                    </a:srgbClr>
                  </a:outerShdw>
                </a:effectLst>
              </a:rPr>
              <a:t> </a:t>
            </a:r>
            <a:r>
              <a:rPr lang="en-US" sz="7000" b="1" dirty="0" err="1" smtClean="0">
                <a:solidFill>
                  <a:srgbClr val="FFFF00"/>
                </a:solidFill>
                <a:effectLst>
                  <a:outerShdw blurRad="38100" dist="38100" dir="2700000" algn="tl">
                    <a:srgbClr val="000000">
                      <a:alpha val="43137"/>
                    </a:srgbClr>
                  </a:outerShdw>
                </a:effectLst>
              </a:rPr>
              <a:t>lưu</a:t>
            </a:r>
            <a:r>
              <a:rPr lang="en-US" sz="7000" b="1" dirty="0" smtClean="0">
                <a:solidFill>
                  <a:srgbClr val="FFFF00"/>
                </a:solidFill>
                <a:effectLst>
                  <a:outerShdw blurRad="38100" dist="38100" dir="2700000" algn="tl">
                    <a:srgbClr val="000000">
                      <a:alpha val="43137"/>
                    </a:srgbClr>
                  </a:outerShdw>
                </a:effectLst>
              </a:rPr>
              <a:t> </a:t>
            </a:r>
            <a:r>
              <a:rPr lang="en-US" sz="7000" b="1" dirty="0" err="1" smtClean="0">
                <a:solidFill>
                  <a:srgbClr val="FFFF00"/>
                </a:solidFill>
                <a:effectLst>
                  <a:outerShdw blurRad="38100" dist="38100" dir="2700000" algn="tl">
                    <a:srgbClr val="000000">
                      <a:alpha val="43137"/>
                    </a:srgbClr>
                  </a:outerShdw>
                </a:effectLst>
              </a:rPr>
              <a:t>lạc</a:t>
            </a:r>
            <a:r>
              <a:rPr lang="en-US" sz="7000" b="1" dirty="0" smtClean="0">
                <a:solidFill>
                  <a:srgbClr val="FFFF00"/>
                </a:solidFill>
                <a:effectLst>
                  <a:outerShdw blurRad="38100" dist="38100" dir="2700000" algn="tl">
                    <a:srgbClr val="000000">
                      <a:alpha val="43137"/>
                    </a:srgbClr>
                  </a:outerShdw>
                </a:effectLst>
              </a:rPr>
              <a:t>)</a:t>
            </a:r>
            <a:r>
              <a:rPr lang="en-US" sz="7000" b="1" dirty="0" smtClean="0">
                <a:solidFill>
                  <a:schemeClr val="bg1"/>
                </a:solidFill>
                <a:effectLst>
                  <a:outerShdw blurRad="38100" dist="38100" dir="2700000" algn="tl">
                    <a:srgbClr val="000000">
                      <a:alpha val="43137"/>
                    </a:srgbClr>
                  </a:outerShdw>
                </a:effectLst>
              </a:rPr>
              <a:t> nay con </a:t>
            </a:r>
            <a:r>
              <a:rPr lang="en-US" sz="7000" b="1" dirty="0" err="1" smtClean="0">
                <a:solidFill>
                  <a:schemeClr val="bg1"/>
                </a:solidFill>
                <a:effectLst>
                  <a:outerShdw blurRad="38100" dist="38100" dir="2700000" algn="tl">
                    <a:srgbClr val="000000">
                      <a:alpha val="43137"/>
                    </a:srgbClr>
                  </a:outerShdw>
                </a:effectLst>
              </a:rPr>
              <a:t>về</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đây</a:t>
            </a:r>
            <a:r>
              <a:rPr lang="en-US" sz="7000" b="1" dirty="0" smtClean="0">
                <a:solidFill>
                  <a:schemeClr val="bg1"/>
                </a:solidFill>
                <a:effectLst>
                  <a:outerShdw blurRad="38100" dist="38100" dir="2700000" algn="tl">
                    <a:srgbClr val="000000">
                      <a:alpha val="43137"/>
                    </a:srgbClr>
                  </a:outerShdw>
                </a:effectLst>
              </a:rPr>
              <a:t>, con </a:t>
            </a:r>
            <a:r>
              <a:rPr lang="en-US" sz="7000" b="1" dirty="0" err="1" smtClean="0">
                <a:solidFill>
                  <a:schemeClr val="bg1"/>
                </a:solidFill>
                <a:effectLst>
                  <a:outerShdw blurRad="38100" dist="38100" dir="2700000" algn="tl">
                    <a:srgbClr val="000000">
                      <a:alpha val="43137"/>
                    </a:srgbClr>
                  </a:outerShdw>
                </a:effectLst>
              </a:rPr>
              <a:t>quỳ</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đây</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xin</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Chúa</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thứ</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tha</a:t>
            </a:r>
            <a:r>
              <a:rPr lang="en-US" sz="7000" b="1" dirty="0" smtClean="0">
                <a:solidFill>
                  <a:schemeClr val="bg1"/>
                </a:solidFill>
                <a:effectLst>
                  <a:outerShdw blurRad="38100" dist="38100" dir="2700000" algn="tl">
                    <a:srgbClr val="000000">
                      <a:alpha val="43137"/>
                    </a:srgbClr>
                  </a:outerShdw>
                </a:effectLst>
              </a:rPr>
              <a:t>.</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573287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6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6600" b="1" dirty="0" smtClean="0">
                <a:solidFill>
                  <a:schemeClr val="bg1"/>
                </a:solidFill>
                <a:effectLst>
                  <a:outerShdw blurRad="38100" dist="38100" dir="2700000" algn="tl">
                    <a:srgbClr val="000000">
                      <a:alpha val="43137"/>
                    </a:srgbClr>
                  </a:outerShdw>
                </a:effectLst>
                <a:cs typeface="Times New Roman" pitchFamily="18" charset="0"/>
              </a:rPr>
              <a:t> </a:t>
            </a:r>
            <a:r>
              <a:rPr lang="en-US" sz="6600" b="1" dirty="0" smtClean="0">
                <a:solidFill>
                  <a:schemeClr val="bg1"/>
                </a:solidFill>
                <a:effectLst>
                  <a:outerShdw blurRad="38100" dist="38100" dir="2700000" algn="tl">
                    <a:srgbClr val="000000">
                      <a:alpha val="43137"/>
                    </a:srgbClr>
                  </a:outerShdw>
                </a:effectLst>
              </a:rPr>
              <a:t>Con </a:t>
            </a:r>
            <a:r>
              <a:rPr lang="en-US" sz="6600" b="1" dirty="0" err="1" smtClean="0">
                <a:solidFill>
                  <a:schemeClr val="bg1"/>
                </a:solidFill>
                <a:effectLst>
                  <a:outerShdw blurRad="38100" dist="38100" dir="2700000" algn="tl">
                    <a:srgbClr val="000000">
                      <a:alpha val="43137"/>
                    </a:srgbClr>
                  </a:outerShdw>
                </a:effectLst>
              </a:rPr>
              <a:t>đã</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đi</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sâu</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trong</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chốn</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bụi</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đời</a:t>
            </a:r>
            <a:r>
              <a:rPr lang="en-US" sz="6600" b="1" dirty="0" smtClean="0">
                <a:solidFill>
                  <a:schemeClr val="bg1"/>
                </a:solidFill>
                <a:effectLst>
                  <a:outerShdw blurRad="38100" dist="38100" dir="2700000" algn="tl">
                    <a:srgbClr val="000000">
                      <a:alpha val="43137"/>
                    </a:srgbClr>
                  </a:outerShdw>
                </a:effectLst>
              </a:rPr>
              <a:t>. Nay con </a:t>
            </a:r>
            <a:r>
              <a:rPr lang="en-US" sz="6600" b="1" dirty="0" err="1" smtClean="0">
                <a:solidFill>
                  <a:schemeClr val="bg1"/>
                </a:solidFill>
                <a:effectLst>
                  <a:outerShdw blurRad="38100" dist="38100" dir="2700000" algn="tl">
                    <a:srgbClr val="000000">
                      <a:alpha val="43137"/>
                    </a:srgbClr>
                  </a:outerShdw>
                </a:effectLst>
              </a:rPr>
              <a:t>Chúa</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ơi</a:t>
            </a:r>
            <a:r>
              <a:rPr lang="en-US" sz="6600" b="1" dirty="0" smtClean="0">
                <a:solidFill>
                  <a:schemeClr val="bg1"/>
                </a:solidFill>
                <a:effectLst>
                  <a:outerShdw blurRad="38100" dist="38100" dir="2700000" algn="tl">
                    <a:srgbClr val="000000">
                      <a:alpha val="43137"/>
                    </a:srgbClr>
                  </a:outerShdw>
                </a:effectLst>
              </a:rPr>
              <a:t> mi </a:t>
            </a:r>
            <a:r>
              <a:rPr lang="en-US" sz="6600" b="1" dirty="0" err="1" smtClean="0">
                <a:solidFill>
                  <a:schemeClr val="bg1"/>
                </a:solidFill>
                <a:effectLst>
                  <a:outerShdw blurRad="38100" dist="38100" dir="2700000" algn="tl">
                    <a:srgbClr val="000000">
                      <a:alpha val="43137"/>
                    </a:srgbClr>
                  </a:outerShdw>
                </a:effectLst>
              </a:rPr>
              <a:t>đẫm</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lệ</a:t>
            </a:r>
            <a:r>
              <a:rPr lang="en-US" sz="6600" b="1" dirty="0" smtClean="0">
                <a:solidFill>
                  <a:schemeClr val="bg1"/>
                </a:solidFill>
                <a:effectLst>
                  <a:outerShdw blurRad="38100" dist="38100" dir="2700000" algn="tl">
                    <a:srgbClr val="000000">
                      <a:alpha val="43137"/>
                    </a:srgbClr>
                  </a:outerShdw>
                </a:effectLst>
              </a:rPr>
              <a:t> </a:t>
            </a:r>
            <a:r>
              <a:rPr lang="en-US" sz="6600" b="1" dirty="0" err="1" smtClean="0">
                <a:solidFill>
                  <a:schemeClr val="bg1"/>
                </a:solidFill>
                <a:effectLst>
                  <a:outerShdw blurRad="38100" dist="38100" dir="2700000" algn="tl">
                    <a:srgbClr val="000000">
                      <a:alpha val="43137"/>
                    </a:srgbClr>
                  </a:outerShdw>
                </a:effectLst>
              </a:rPr>
              <a:t>sầu</a:t>
            </a:r>
            <a:r>
              <a:rPr lang="en-US" sz="6600" b="1" dirty="0" smtClean="0">
                <a:solidFill>
                  <a:schemeClr val="bg1"/>
                </a:solidFill>
                <a:effectLst>
                  <a:outerShdw blurRad="38100" dist="38100" dir="2700000" algn="tl">
                    <a:srgbClr val="000000">
                      <a:alpha val="43137"/>
                    </a:srgbClr>
                  </a:outerShdw>
                </a:effectLst>
              </a:rPr>
              <a:t>.</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719571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7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7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7000" b="1" dirty="0" smtClean="0">
                <a:solidFill>
                  <a:schemeClr val="bg1"/>
                </a:solidFill>
                <a:effectLst>
                  <a:outerShdw blurRad="38100" dist="38100" dir="2700000" algn="tl">
                    <a:srgbClr val="000000">
                      <a:alpha val="43137"/>
                    </a:srgbClr>
                  </a:outerShdw>
                </a:effectLst>
                <a:cs typeface="Times New Roman" pitchFamily="18" charset="0"/>
              </a:rPr>
              <a:t> </a:t>
            </a:r>
            <a:r>
              <a:rPr lang="en-US" sz="7000" b="1" dirty="0" err="1" smtClean="0">
                <a:solidFill>
                  <a:schemeClr val="bg1"/>
                </a:solidFill>
                <a:effectLst>
                  <a:outerShdw blurRad="38100" dist="38100" dir="2700000" algn="tl">
                    <a:srgbClr val="000000">
                      <a:alpha val="43137"/>
                    </a:srgbClr>
                  </a:outerShdw>
                </a:effectLst>
              </a:rPr>
              <a:t>Lạy</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Chúa</a:t>
            </a:r>
            <a:r>
              <a:rPr lang="en-US" sz="7000" b="1" dirty="0" smtClean="0">
                <a:solidFill>
                  <a:schemeClr val="bg1"/>
                </a:solidFill>
                <a:effectLst>
                  <a:outerShdw blurRad="38100" dist="38100" dir="2700000" algn="tl">
                    <a:srgbClr val="000000">
                      <a:alpha val="43137"/>
                    </a:srgbClr>
                  </a:outerShdw>
                </a:effectLst>
              </a:rPr>
              <a:t> </a:t>
            </a:r>
            <a:r>
              <a:rPr lang="en-US" sz="7000" b="1" dirty="0" smtClean="0">
                <a:solidFill>
                  <a:srgbClr val="FFFF00"/>
                </a:solidFill>
                <a:effectLst>
                  <a:outerShdw blurRad="38100" dist="38100" dir="2700000" algn="tl">
                    <a:srgbClr val="000000">
                      <a:alpha val="43137"/>
                    </a:srgbClr>
                  </a:outerShdw>
                </a:effectLst>
              </a:rPr>
              <a:t>(</a:t>
            </a:r>
            <a:r>
              <a:rPr lang="en-US" sz="7000" b="1" dirty="0" err="1" smtClean="0">
                <a:solidFill>
                  <a:srgbClr val="FFFF00"/>
                </a:solidFill>
                <a:effectLst>
                  <a:outerShdw blurRad="38100" dist="38100" dir="2700000" algn="tl">
                    <a:srgbClr val="000000">
                      <a:alpha val="43137"/>
                    </a:srgbClr>
                  </a:outerShdw>
                </a:effectLst>
              </a:rPr>
              <a:t>bao</a:t>
            </a:r>
            <a:r>
              <a:rPr lang="en-US" sz="7000" b="1" dirty="0" smtClean="0">
                <a:solidFill>
                  <a:srgbClr val="FFFF00"/>
                </a:solidFill>
                <a:effectLst>
                  <a:outerShdw blurRad="38100" dist="38100" dir="2700000" algn="tl">
                    <a:srgbClr val="000000">
                      <a:alpha val="43137"/>
                    </a:srgbClr>
                  </a:outerShdw>
                </a:effectLst>
              </a:rPr>
              <a:t> </a:t>
            </a:r>
            <a:r>
              <a:rPr lang="en-US" sz="7000" b="1" dirty="0" err="1" smtClean="0">
                <a:solidFill>
                  <a:srgbClr val="FFFF00"/>
                </a:solidFill>
                <a:effectLst>
                  <a:outerShdw blurRad="38100" dist="38100" dir="2700000" algn="tl">
                    <a:srgbClr val="000000">
                      <a:alpha val="43137"/>
                    </a:srgbClr>
                  </a:outerShdw>
                </a:effectLst>
              </a:rPr>
              <a:t>năm</a:t>
            </a:r>
            <a:r>
              <a:rPr lang="en-US" sz="7000" b="1" dirty="0" smtClean="0">
                <a:solidFill>
                  <a:srgbClr val="FFFF00"/>
                </a:solidFill>
                <a:effectLst>
                  <a:outerShdw blurRad="38100" dist="38100" dir="2700000" algn="tl">
                    <a:srgbClr val="000000">
                      <a:alpha val="43137"/>
                    </a:srgbClr>
                  </a:outerShdw>
                </a:effectLst>
              </a:rPr>
              <a:t> </a:t>
            </a:r>
            <a:r>
              <a:rPr lang="en-US" sz="7000" b="1" dirty="0" err="1" smtClean="0">
                <a:solidFill>
                  <a:srgbClr val="FFFF00"/>
                </a:solidFill>
                <a:effectLst>
                  <a:outerShdw blurRad="38100" dist="38100" dir="2700000" algn="tl">
                    <a:srgbClr val="000000">
                      <a:alpha val="43137"/>
                    </a:srgbClr>
                  </a:outerShdw>
                </a:effectLst>
              </a:rPr>
              <a:t>lưu</a:t>
            </a:r>
            <a:r>
              <a:rPr lang="en-US" sz="7000" b="1" dirty="0" smtClean="0">
                <a:solidFill>
                  <a:srgbClr val="FFFF00"/>
                </a:solidFill>
                <a:effectLst>
                  <a:outerShdw blurRad="38100" dist="38100" dir="2700000" algn="tl">
                    <a:srgbClr val="000000">
                      <a:alpha val="43137"/>
                    </a:srgbClr>
                  </a:outerShdw>
                </a:effectLst>
              </a:rPr>
              <a:t> </a:t>
            </a:r>
            <a:r>
              <a:rPr lang="en-US" sz="7000" b="1" dirty="0" err="1" smtClean="0">
                <a:solidFill>
                  <a:srgbClr val="FFFF00"/>
                </a:solidFill>
                <a:effectLst>
                  <a:outerShdw blurRad="38100" dist="38100" dir="2700000" algn="tl">
                    <a:srgbClr val="000000">
                      <a:alpha val="43137"/>
                    </a:srgbClr>
                  </a:outerShdw>
                </a:effectLst>
              </a:rPr>
              <a:t>lạc</a:t>
            </a:r>
            <a:r>
              <a:rPr lang="en-US" sz="7000" b="1" dirty="0" smtClean="0">
                <a:solidFill>
                  <a:srgbClr val="FFFF00"/>
                </a:solidFill>
                <a:effectLst>
                  <a:outerShdw blurRad="38100" dist="38100" dir="2700000" algn="tl">
                    <a:srgbClr val="000000">
                      <a:alpha val="43137"/>
                    </a:srgbClr>
                  </a:outerShdw>
                </a:effectLst>
              </a:rPr>
              <a:t>)</a:t>
            </a:r>
            <a:r>
              <a:rPr lang="en-US" sz="7000" b="1" dirty="0" smtClean="0">
                <a:solidFill>
                  <a:schemeClr val="bg1"/>
                </a:solidFill>
                <a:effectLst>
                  <a:outerShdw blurRad="38100" dist="38100" dir="2700000" algn="tl">
                    <a:srgbClr val="000000">
                      <a:alpha val="43137"/>
                    </a:srgbClr>
                  </a:outerShdw>
                </a:effectLst>
              </a:rPr>
              <a:t> nay con </a:t>
            </a:r>
            <a:r>
              <a:rPr lang="en-US" sz="7000" b="1" dirty="0" err="1" smtClean="0">
                <a:solidFill>
                  <a:schemeClr val="bg1"/>
                </a:solidFill>
                <a:effectLst>
                  <a:outerShdw blurRad="38100" dist="38100" dir="2700000" algn="tl">
                    <a:srgbClr val="000000">
                      <a:alpha val="43137"/>
                    </a:srgbClr>
                  </a:outerShdw>
                </a:effectLst>
              </a:rPr>
              <a:t>về</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đây</a:t>
            </a:r>
            <a:r>
              <a:rPr lang="en-US" sz="7000" b="1" dirty="0" smtClean="0">
                <a:solidFill>
                  <a:schemeClr val="bg1"/>
                </a:solidFill>
                <a:effectLst>
                  <a:outerShdw blurRad="38100" dist="38100" dir="2700000" algn="tl">
                    <a:srgbClr val="000000">
                      <a:alpha val="43137"/>
                    </a:srgbClr>
                  </a:outerShdw>
                </a:effectLst>
              </a:rPr>
              <a:t>, con </a:t>
            </a:r>
            <a:r>
              <a:rPr lang="en-US" sz="7000" b="1" dirty="0" err="1" smtClean="0">
                <a:solidFill>
                  <a:schemeClr val="bg1"/>
                </a:solidFill>
                <a:effectLst>
                  <a:outerShdw blurRad="38100" dist="38100" dir="2700000" algn="tl">
                    <a:srgbClr val="000000">
                      <a:alpha val="43137"/>
                    </a:srgbClr>
                  </a:outerShdw>
                </a:effectLst>
              </a:rPr>
              <a:t>quỳ</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đây</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xin</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Chúa</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thứ</a:t>
            </a:r>
            <a:r>
              <a:rPr lang="en-US" sz="7000" b="1" dirty="0" smtClean="0">
                <a:solidFill>
                  <a:schemeClr val="bg1"/>
                </a:solidFill>
                <a:effectLst>
                  <a:outerShdw blurRad="38100" dist="38100" dir="2700000" algn="tl">
                    <a:srgbClr val="000000">
                      <a:alpha val="43137"/>
                    </a:srgbClr>
                  </a:outerShdw>
                </a:effectLst>
              </a:rPr>
              <a:t> </a:t>
            </a:r>
            <a:r>
              <a:rPr lang="en-US" sz="7000" b="1" dirty="0" err="1" smtClean="0">
                <a:solidFill>
                  <a:schemeClr val="bg1"/>
                </a:solidFill>
                <a:effectLst>
                  <a:outerShdw blurRad="38100" dist="38100" dir="2700000" algn="tl">
                    <a:srgbClr val="000000">
                      <a:alpha val="43137"/>
                    </a:srgbClr>
                  </a:outerShdw>
                </a:effectLst>
              </a:rPr>
              <a:t>tha</a:t>
            </a:r>
            <a:r>
              <a:rPr lang="en-US" sz="7000" b="1" dirty="0" smtClean="0">
                <a:solidFill>
                  <a:schemeClr val="bg1"/>
                </a:solidFill>
                <a:effectLst>
                  <a:outerShdw blurRad="38100" dist="38100" dir="2700000" algn="tl">
                    <a:srgbClr val="000000">
                      <a:alpha val="43137"/>
                    </a:srgbClr>
                  </a:outerShdw>
                </a:effectLst>
              </a:rPr>
              <a:t>.</a:t>
            </a:r>
            <a:endParaRPr lang="en-US" sz="7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955651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5458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6800" b="1" dirty="0">
                <a:solidFill>
                  <a:srgbClr val="FFFF00"/>
                </a:solidFill>
                <a:effectLst>
                  <a:outerShdw blurRad="38100" dist="38100" dir="2700000" algn="tl">
                    <a:srgbClr val="000000">
                      <a:alpha val="43137"/>
                    </a:srgbClr>
                  </a:outerShdw>
                </a:effectLst>
                <a:cs typeface="Times New Roman" pitchFamily="18" charset="0"/>
              </a:rPr>
              <a:t>Ca </a:t>
            </a:r>
            <a:r>
              <a:rPr lang="en-US" sz="6800" b="1" dirty="0" err="1">
                <a:solidFill>
                  <a:srgbClr val="FFFF00"/>
                </a:solidFill>
                <a:effectLst>
                  <a:outerShdw blurRad="38100" dist="38100" dir="2700000" algn="tl">
                    <a:srgbClr val="000000">
                      <a:alpha val="43137"/>
                    </a:srgbClr>
                  </a:outerShdw>
                </a:effectLst>
                <a:cs typeface="Times New Roman" pitchFamily="18" charset="0"/>
              </a:rPr>
              <a:t>Nhập</a:t>
            </a:r>
            <a:r>
              <a:rPr lang="en-US" sz="6800" b="1" dirty="0">
                <a:solidFill>
                  <a:srgbClr val="FFFF00"/>
                </a:solidFill>
                <a:effectLst>
                  <a:outerShdw blurRad="38100" dist="38100" dir="2700000" algn="tl">
                    <a:srgbClr val="000000">
                      <a:alpha val="43137"/>
                    </a:srgbClr>
                  </a:outerShdw>
                </a:effectLst>
                <a:cs typeface="Times New Roman" pitchFamily="18" charset="0"/>
              </a:rPr>
              <a:t> </a:t>
            </a:r>
            <a:r>
              <a:rPr lang="en-US" sz="6800" b="1" dirty="0" err="1">
                <a:solidFill>
                  <a:srgbClr val="FFFF00"/>
                </a:solidFill>
                <a:effectLst>
                  <a:outerShdw blurRad="38100" dist="38100" dir="2700000" algn="tl">
                    <a:srgbClr val="000000">
                      <a:alpha val="43137"/>
                    </a:srgbClr>
                  </a:outerShdw>
                </a:effectLst>
                <a:cs typeface="Times New Roman" pitchFamily="18" charset="0"/>
              </a:rPr>
              <a:t>Lễ</a:t>
            </a:r>
            <a:r>
              <a:rPr lang="en-US" sz="6800" b="1" dirty="0">
                <a:solidFill>
                  <a:srgbClr val="FFFF00"/>
                </a:solidFill>
                <a:effectLst>
                  <a:outerShdw blurRad="38100" dist="38100" dir="2700000" algn="tl">
                    <a:srgbClr val="000000">
                      <a:alpha val="43137"/>
                    </a:srgbClr>
                  </a:outerShdw>
                </a:effectLst>
                <a:cs typeface="Times New Roman" pitchFamily="18" charset="0"/>
              </a:rPr>
              <a:t/>
            </a:r>
            <a:br>
              <a:rPr lang="en-US" sz="6800" b="1" dirty="0">
                <a:solidFill>
                  <a:srgbClr val="FFFF00"/>
                </a:solidFill>
                <a:effectLst>
                  <a:outerShdw blurRad="38100" dist="38100" dir="2700000" algn="tl">
                    <a:srgbClr val="000000">
                      <a:alpha val="43137"/>
                    </a:srgbClr>
                  </a:outerShdw>
                </a:effectLst>
                <a:cs typeface="Times New Roman" pitchFamily="18" charset="0"/>
              </a:rPr>
            </a:br>
            <a:r>
              <a:rPr lang="en-US" sz="6800" b="1" dirty="0" err="1" smtClean="0">
                <a:solidFill>
                  <a:srgbClr val="FFFF00"/>
                </a:solidFill>
                <a:effectLst>
                  <a:outerShdw blurRad="38100" dist="38100" dir="2700000" algn="tl">
                    <a:srgbClr val="000000">
                      <a:alpha val="43137"/>
                    </a:srgbClr>
                  </a:outerShdw>
                </a:effectLst>
                <a:cs typeface="Times New Roman" pitchFamily="18" charset="0"/>
              </a:rPr>
              <a:t>Trên</a:t>
            </a:r>
            <a:r>
              <a:rPr lang="en-US" sz="6800" b="1" dirty="0" smtClean="0">
                <a:solidFill>
                  <a:srgbClr val="FFFF00"/>
                </a:solidFill>
                <a:effectLst>
                  <a:outerShdw blurRad="38100" dist="38100" dir="2700000" algn="tl">
                    <a:srgbClr val="000000">
                      <a:alpha val="43137"/>
                    </a:srgbClr>
                  </a:outerShdw>
                </a:effectLst>
                <a:cs typeface="Times New Roman" pitchFamily="18" charset="0"/>
              </a:rPr>
              <a:t> Con </a:t>
            </a:r>
            <a:r>
              <a:rPr lang="en-US" sz="6800" b="1" dirty="0" err="1" smtClean="0">
                <a:solidFill>
                  <a:srgbClr val="FFFF00"/>
                </a:solidFill>
                <a:effectLst>
                  <a:outerShdw blurRad="38100" dist="38100" dir="2700000" algn="tl">
                    <a:srgbClr val="000000">
                      <a:alpha val="43137"/>
                    </a:srgbClr>
                  </a:outerShdw>
                </a:effectLst>
                <a:cs typeface="Times New Roman" pitchFamily="18" charset="0"/>
              </a:rPr>
              <a:t>Đường</a:t>
            </a:r>
            <a:r>
              <a:rPr lang="en-US" sz="6800" b="1" dirty="0" smtClean="0">
                <a:solidFill>
                  <a:srgbClr val="FFFF00"/>
                </a:solidFill>
                <a:effectLst>
                  <a:outerShdw blurRad="38100" dist="38100" dir="2700000" algn="tl">
                    <a:srgbClr val="000000">
                      <a:alpha val="43137"/>
                    </a:srgbClr>
                  </a:outerShdw>
                </a:effectLst>
                <a:cs typeface="Times New Roman" pitchFamily="18" charset="0"/>
              </a:rPr>
              <a:t> </a:t>
            </a:r>
            <a:r>
              <a:rPr lang="en-US" sz="6800" b="1" dirty="0" err="1" smtClean="0">
                <a:solidFill>
                  <a:srgbClr val="FFFF00"/>
                </a:solidFill>
                <a:effectLst>
                  <a:outerShdw blurRad="38100" dist="38100" dir="2700000" algn="tl">
                    <a:srgbClr val="000000">
                      <a:alpha val="43137"/>
                    </a:srgbClr>
                  </a:outerShdw>
                </a:effectLst>
                <a:cs typeface="Times New Roman" pitchFamily="18" charset="0"/>
              </a:rPr>
              <a:t>Trở</a:t>
            </a:r>
            <a:r>
              <a:rPr lang="en-US" sz="6800" b="1" dirty="0" smtClean="0">
                <a:solidFill>
                  <a:srgbClr val="FFFF00"/>
                </a:solidFill>
                <a:effectLst>
                  <a:outerShdw blurRad="38100" dist="38100" dir="2700000" algn="tl">
                    <a:srgbClr val="000000">
                      <a:alpha val="43137"/>
                    </a:srgbClr>
                  </a:outerShdw>
                </a:effectLst>
                <a:cs typeface="Times New Roman" pitchFamily="18" charset="0"/>
              </a:rPr>
              <a:t> </a:t>
            </a:r>
            <a:r>
              <a:rPr lang="en-US" sz="6800" b="1" dirty="0" err="1" smtClean="0">
                <a:solidFill>
                  <a:srgbClr val="FFFF00"/>
                </a:solidFill>
                <a:effectLst>
                  <a:outerShdw blurRad="38100" dist="38100" dir="2700000" algn="tl">
                    <a:srgbClr val="000000">
                      <a:alpha val="43137"/>
                    </a:srgbClr>
                  </a:outerShdw>
                </a:effectLst>
                <a:cs typeface="Times New Roman" pitchFamily="18" charset="0"/>
              </a:rPr>
              <a:t>Về</a:t>
            </a:r>
            <a:r>
              <a:rPr lang="en-US" sz="6800" b="1" dirty="0" smtClean="0">
                <a:solidFill>
                  <a:srgbClr val="FFFF00"/>
                </a:solidFill>
                <a:effectLst>
                  <a:outerShdw blurRad="38100" dist="38100" dir="2700000" algn="tl">
                    <a:srgbClr val="000000">
                      <a:alpha val="43137"/>
                    </a:srgbClr>
                  </a:outerShdw>
                </a:effectLst>
                <a:cs typeface="Times New Roman" pitchFamily="18" charset="0"/>
              </a:rPr>
              <a:t/>
            </a:r>
            <a:br>
              <a:rPr lang="en-US" sz="6800" b="1" dirty="0" smtClean="0">
                <a:solidFill>
                  <a:srgbClr val="FFFF00"/>
                </a:solidFill>
                <a:effectLst>
                  <a:outerShdw blurRad="38100" dist="38100" dir="2700000" algn="tl">
                    <a:srgbClr val="000000">
                      <a:alpha val="43137"/>
                    </a:srgbClr>
                  </a:outerShdw>
                </a:effectLst>
                <a:cs typeface="Times New Roman" pitchFamily="18" charset="0"/>
              </a:rPr>
            </a:br>
            <a:r>
              <a:rPr lang="en-US" sz="6800" b="1"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6800" b="1" i="1" dirty="0" smtClean="0">
                <a:solidFill>
                  <a:schemeClr val="bg1"/>
                </a:solidFill>
                <a:effectLst>
                  <a:outerShdw blurRad="38100" dist="38100" dir="2700000" algn="tl">
                    <a:srgbClr val="000000">
                      <a:alpha val="43137"/>
                    </a:srgbClr>
                  </a:outerShdw>
                </a:effectLst>
                <a:cs typeface="Times New Roman" pitchFamily="18" charset="0"/>
              </a:rPr>
              <a:t> </a:t>
            </a:r>
            <a:r>
              <a:rPr lang="en-US" sz="6800" b="1"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en-US" sz="68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Tk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Trên</a:t>
            </a:r>
            <a:r>
              <a:rPr lang="en-US" sz="46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đường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tâm</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hồn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thấy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băn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khoăn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Trên</a:t>
            </a:r>
            <a:r>
              <a:rPr lang="en-US" sz="46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đường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cuộc</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đời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này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ăn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năn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bước</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nhanh</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tìm</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chốn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vinh</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quang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Đời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nặng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gánh</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vai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mang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chờ</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hưởng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phúc</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thiên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đàng</a:t>
            </a:r>
            <a:r>
              <a:rPr lang="en-US" sz="4600" b="1" dirty="0" smtClean="0">
                <a:solidFill>
                  <a:schemeClr val="bg1"/>
                </a:solidFill>
                <a:effectLst>
                  <a:outerShdw blurRad="38100" dist="38100" dir="2700000" algn="tl">
                    <a:srgbClr val="000000">
                      <a:alpha val="43137"/>
                    </a:srgbClr>
                  </a:outerShdw>
                </a:effectLst>
                <a:cs typeface="Times New Roman" pitchFamily="18" charset="0"/>
              </a:rPr>
              <a:t>.</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1460</Words>
  <Application>Microsoft Office PowerPoint</Application>
  <PresentationFormat>On-screen Show (16:9)</PresentationFormat>
  <Paragraphs>66</Paragraphs>
  <Slides>68</Slides>
  <Notes>0</Notes>
  <HiddenSlides>0</HiddenSlides>
  <MMClips>0</MMClips>
  <ScaleCrop>false</ScaleCrop>
  <HeadingPairs>
    <vt:vector size="4" baseType="variant">
      <vt:variant>
        <vt:lpstr>Theme</vt:lpstr>
      </vt:variant>
      <vt:variant>
        <vt:i4>8</vt:i4>
      </vt:variant>
      <vt:variant>
        <vt:lpstr>Slide Titles</vt:lpstr>
      </vt:variant>
      <vt:variant>
        <vt:i4>68</vt:i4>
      </vt:variant>
    </vt:vector>
  </HeadingPairs>
  <TitlesOfParts>
    <vt:vector size="76" baseType="lpstr">
      <vt:lpstr>Office Theme</vt:lpstr>
      <vt:lpstr>1_Office Theme</vt:lpstr>
      <vt:lpstr>4_Office Theme</vt:lpstr>
      <vt:lpstr>12_Office Theme</vt:lpstr>
      <vt:lpstr>2_Office Theme</vt:lpstr>
      <vt:lpstr>10_Office Theme</vt:lpstr>
      <vt:lpstr>37_Default Design</vt:lpstr>
      <vt:lpstr>3_Office Theme</vt:lpstr>
      <vt:lpstr>PowerPoint Presentation</vt:lpstr>
      <vt:lpstr>Tập Hát Cộng Đồng </vt:lpstr>
      <vt:lpstr>Đk: Tất cả đường lối Chúa đều là từ bi, trung tín dành cho ai giữ Giao ước của Ngài.</vt:lpstr>
      <vt:lpstr>Tk1: Xin chỉ dạy con biết đường lối Chúa. Và dẫn con theo chân lý của Ngài. Vì Ngài là Thần Linh tế độ cho con. Ngày đêm con vững tin lòng thương xót Ngài.</vt:lpstr>
      <vt:lpstr>Đk: Tất cả đường lối Chúa đều là từ bi, trung tín dành cho ai giữ Giao ước của Ngài.</vt:lpstr>
      <vt:lpstr>Người ta sống không nguyên bởi bánh, nhưng bởi mọi lời do miệng Thiên Chúa phán ra.</vt:lpstr>
      <vt:lpstr>PowerPoint Presentation</vt:lpstr>
      <vt:lpstr>Ca Nhập Lễ Trên Con Đường Trở Về Mi Trầm</vt:lpstr>
      <vt:lpstr>Tk: Trên con đường trở về, tâm hồn thấy băn khoăn. Trên con đường trở về, cuộc đời này ăn năn. Hãy bước nhanh trở về, tìm về chốn vinh quang. Đời nặng gánh vai mang, chờ hưởng phúc thiên đàng.</vt:lpstr>
      <vt:lpstr>Đk: Con xin trở về, về với Chúa là Cha. Con xin trở về, tội đời xin sám hối. Con xin trở về, về với Chúa là Cha. Con xin trở về, tội đời xin giã từ.</vt:lpstr>
      <vt:lpstr>PowerPoint Presentation</vt:lpstr>
      <vt:lpstr>PowerPoint Presentation</vt:lpstr>
      <vt:lpstr>Đáp Ca Thánh Vịnh 24 Lm. Kim Long 03 Câu</vt:lpstr>
      <vt:lpstr>Đk: Tất cả đường lối Chúa đều là từ bi, trung tín dành cho ai giữ Giao ước của Ngài.</vt:lpstr>
      <vt:lpstr>Tk1: Xin chỉ dạy con biết đường lối Chúa. Và dẫn con theo chân lý của Ngài. Vì Ngài là Thần Linh tế độ cho con. Ngày đêm con vững tin lòng thương xót Ngài.</vt:lpstr>
      <vt:lpstr>Đk: Tất cả đường lối Chúa đều là từ bi, trung tín dành cho ai giữ Giao ước của Ngài.</vt:lpstr>
      <vt:lpstr>Tk2: Xin dủ lòng thương nhớ tình nghĩa cũ. Ngài đã ban qua muôn thuở muôn đời. Tội tình của tuổi thơ Chúa đừng ghi tâm, mà xin luôn nhớ con vì ân nghĩa Ngài.</vt:lpstr>
      <vt:lpstr>Đk: Tất cả đường lối Chúa đều là từ bi, trung tín dành cho ai giữ Giao ước của Ngài.</vt:lpstr>
      <vt:lpstr>Tk3: Xin chỉ đường cho những kẻ lỡ bước, vì Chúa đây luôn nhân ái chân thực. Dìu kẻ nghèo hèn theo lối đường công minh, dạy con luôn vững tâm tìm theo lối Ngài.</vt:lpstr>
      <vt:lpstr>Đk: Tất cả đường lối Chúa đều là từ bi, trung tín dành cho ai giữ Giao ước của Ngài.</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Người bánh rượu í a thơm nồng. Hiệp dâng với bao tình yêu, dâng lên những lời nguyện ước, dâng lên những nỗi vui buồn, dâng Người mơ ước thắm tươi, và nguyện dâng lên trót cuộc đời.</vt:lpstr>
      <vt:lpstr>Đk: Dâng lên Người lời nguyện ngát hương, dâng Người ngàn tiếng ca mừng, lòng thành và bánh thơm rượu ngon, dâng lên Chúa thương nhận lời.</vt:lpstr>
      <vt:lpstr>Tk2: Dâng Người những ngày tháng trong cuộc đời. Đường đi khó nguy đầy vời. Bao nhiêu bước đường lầm lỗi, bao nhiêu yếu đuối trong đời, tâm thành dâng Chúa Chúa ơi, nguyện đỡ nâng con với tình Người.</vt:lpstr>
      <vt:lpstr>Đk: Dâng lên Người lời nguyện ngát hương, dâng Người ngàn tiếng ca mừng, lòng thành và bánh thơm rượu ngon, dâng lên Chúa thương nhận lời.</vt:lpstr>
      <vt:lpstr>PowerPoint Presentation</vt:lpstr>
      <vt:lpstr>PowerPoint Presentation</vt:lpstr>
      <vt:lpstr>PowerPoint Presentation</vt:lpstr>
      <vt:lpstr>Ca Nguyện Hiệp Lễ  Lời Kinh Nguyện Trầm Đỗ Vy Hạ</vt:lpstr>
      <vt:lpstr>Tk1: Còn lời nào trầm như lời kinh đêm con dâng lên tới Chúa. Còn lời nào trầm như lời kinh đêm con dâng lên tới Ngài. </vt:lpstr>
      <vt:lpstr>**: Lạy Chúa! Ngôi Tình Yêu con mến tin cậy nhiều. Xin rộng thương ban cho một đời tươi mới Chúa ơi!</vt:lpstr>
      <vt:lpstr>**: Còn lời nào trầm như lời van xin con kêu lên với Chúa. Còn lời nào trầm như lời van xin con kêu lên với Ngài. </vt:lpstr>
      <vt:lpstr>**: Lạy Chúa! Con về đây giang cánh tay tội đày. Xin Chúa thương tha cho cuộc đời lạc lối Chúa ơi!</vt:lpstr>
      <vt:lpstr>Đk: Con xin cúi đầu khóc than muôn tội sầu. Để rồi từ đây con đoan hứa mãi tin yêu.</vt:lpstr>
      <vt:lpstr>**: Con xin cúi đầu ướt hoen mi lệ trào. Nguyện cuộc tình con như hoa nắng vẫn thắm tươi mầu.</vt:lpstr>
      <vt:lpstr>Tk2: Còn đời nào buồn như đời con dân xa quê hương dấu ái. Còn lời nào buồn như đời con hoang đi lang thang khắp trời.</vt:lpstr>
      <vt:lpstr>**: Lạy Chúa! Ngôi Tình Yêu con đã xa một chiều. Xin Ngài thương con khi mỏi mòn chân gối Chúa ơi!</vt:lpstr>
      <vt:lpstr>**: Còn tình nào hồng như tình Giêsu xưa hy sinh kiếp sống. Còn tình nào hồng như tình Giêsu tan thân phơi giữa trời. </vt:lpstr>
      <vt:lpstr>**: Lạy Chúa! Cao vời thay nhân ái thay tình Ngài. Xin phúc ân cho con ngày ngày được mãi ngất say.</vt:lpstr>
      <vt:lpstr>Đk: Con xin cúi đầu khóc than muôn tội sầu. Để rồi từ đây con đoan hứa mãi tin yêu.</vt:lpstr>
      <vt:lpstr>**: Con xin cúi đầu ướt hoen mi lệ trào. Nguyện cuộc tình con như hoa nắng vẫn thắm tươi mầu.</vt:lpstr>
      <vt:lpstr>PowerPoint Presentation</vt:lpstr>
      <vt:lpstr>PowerPoint Presentation</vt:lpstr>
      <vt:lpstr>Ca Kết Lễ Giọt Lệ Sầu Lạng Tử</vt:lpstr>
      <vt:lpstr>Đk: Lạy Chúa (bao năm lưu lạc) nay con về đây, con quỳ đây xin Chúa thứ tha.</vt:lpstr>
      <vt:lpstr>Tk1: Con đã say mê trong bước đường lầm. Nay con quyết tâm quay gót trở về.</vt:lpstr>
      <vt:lpstr>Đk: Lạy Chúa (bao năm lưu lạc) nay con về đây, con quỳ đây xin Chúa thứ tha.</vt:lpstr>
      <vt:lpstr>Tk2: Con đã đi sâu trong chốn bụi đời. Nay con Chúa ơi mi đẫm lệ sầu.</vt:lpstr>
      <vt:lpstr>Đk: Lạy Chúa (bao năm lưu lạc) nay con về đây, con quỳ đây xin Chúa thứ tha.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59</cp:revision>
  <dcterms:created xsi:type="dcterms:W3CDTF">2023-01-29T22:00:16Z</dcterms:created>
  <dcterms:modified xsi:type="dcterms:W3CDTF">2024-02-14T22:49:33Z</dcterms:modified>
</cp:coreProperties>
</file>