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52" r:id="rId12"/>
    <p:sldMasterId id="2147484564" r:id="rId13"/>
    <p:sldMasterId id="2147484576" r:id="rId14"/>
  </p:sldMasterIdLst>
  <p:notesMasterIdLst>
    <p:notesMasterId r:id="rId76"/>
  </p:notesMasterIdLst>
  <p:sldIdLst>
    <p:sldId id="849" r:id="rId15"/>
    <p:sldId id="376" r:id="rId16"/>
    <p:sldId id="851" r:id="rId17"/>
    <p:sldId id="852" r:id="rId18"/>
    <p:sldId id="871" r:id="rId19"/>
    <p:sldId id="853" r:id="rId20"/>
    <p:sldId id="850" r:id="rId21"/>
    <p:sldId id="553" r:id="rId22"/>
    <p:sldId id="746" r:id="rId23"/>
    <p:sldId id="585" r:id="rId24"/>
    <p:sldId id="888" r:id="rId25"/>
    <p:sldId id="861" r:id="rId26"/>
    <p:sldId id="860" r:id="rId27"/>
    <p:sldId id="811" r:id="rId28"/>
    <p:sldId id="872" r:id="rId29"/>
    <p:sldId id="873" r:id="rId30"/>
    <p:sldId id="874" r:id="rId31"/>
    <p:sldId id="814" r:id="rId32"/>
    <p:sldId id="876" r:id="rId33"/>
    <p:sldId id="815" r:id="rId34"/>
    <p:sldId id="877" r:id="rId35"/>
    <p:sldId id="843" r:id="rId36"/>
    <p:sldId id="875" r:id="rId37"/>
    <p:sldId id="842" r:id="rId38"/>
    <p:sldId id="856"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879" r:id="rId55"/>
    <p:sldId id="880" r:id="rId56"/>
    <p:sldId id="881" r:id="rId57"/>
    <p:sldId id="882" r:id="rId58"/>
    <p:sldId id="276" r:id="rId59"/>
    <p:sldId id="838" r:id="rId60"/>
    <p:sldId id="855" r:id="rId61"/>
    <p:sldId id="277" r:id="rId62"/>
    <p:sldId id="279" r:id="rId63"/>
    <p:sldId id="278" r:id="rId64"/>
    <p:sldId id="883" r:id="rId65"/>
    <p:sldId id="884" r:id="rId66"/>
    <p:sldId id="885" r:id="rId67"/>
    <p:sldId id="886" r:id="rId68"/>
    <p:sldId id="857" r:id="rId69"/>
    <p:sldId id="858" r:id="rId70"/>
    <p:sldId id="293" r:id="rId71"/>
    <p:sldId id="563" r:id="rId72"/>
    <p:sldId id="564" r:id="rId73"/>
    <p:sldId id="887" r:id="rId74"/>
    <p:sldId id="859"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dbYL8N9zS9uszcuyRAJWA==" hashData="7w+OiXH4+X1eXrlHRWcXkFMjb08="/>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211" d="100"/>
          <a:sy n="211" d="100"/>
        </p:scale>
        <p:origin x="-654" y="-78"/>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18</a:t>
            </a:fld>
            <a:endParaRPr lang="en-US"/>
          </a:p>
        </p:txBody>
      </p:sp>
    </p:spTree>
    <p:extLst>
      <p:ext uri="{BB962C8B-B14F-4D97-AF65-F5344CB8AC3E}">
        <p14:creationId xmlns:p14="http://schemas.microsoft.com/office/powerpoint/2010/main" val="285632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77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47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5045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19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7552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4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97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7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0609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75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273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09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976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96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84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4093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483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92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301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08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751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23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63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5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23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08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269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378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255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721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72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6468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57445"/>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38670"/>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100" b="0" u="sng" dirty="0" err="1" smtClean="0">
                <a:solidFill>
                  <a:srgbClr val="FFFF00"/>
                </a:solidFill>
                <a:effectLst/>
                <a:latin typeface="+mj-lt"/>
              </a:rPr>
              <a:t>Tk</a:t>
            </a:r>
            <a:r>
              <a:rPr lang="vi-VN" sz="5100" b="0" u="sng" dirty="0" smtClean="0">
                <a:solidFill>
                  <a:srgbClr val="FFFF00"/>
                </a:solidFill>
                <a:effectLst/>
                <a:latin typeface="+mj-lt"/>
              </a:rPr>
              <a:t>:</a:t>
            </a:r>
            <a:r>
              <a:rPr lang="vi-VN" sz="5100" b="0" dirty="0" smtClean="0">
                <a:solidFill>
                  <a:schemeClr val="bg1"/>
                </a:solidFill>
                <a:effectLst/>
                <a:latin typeface="+mj-lt"/>
              </a:rPr>
              <a:t> </a:t>
            </a:r>
            <a:r>
              <a:rPr lang="en-US" sz="5100" dirty="0" err="1" smtClean="0">
                <a:solidFill>
                  <a:schemeClr val="bg1"/>
                </a:solidFill>
                <a:latin typeface="+mj-lt"/>
              </a:rPr>
              <a:t>Xa</a:t>
            </a:r>
            <a:r>
              <a:rPr lang="en-US" sz="5100" dirty="0" smtClean="0">
                <a:solidFill>
                  <a:schemeClr val="bg1"/>
                </a:solidFill>
                <a:latin typeface="+mj-lt"/>
              </a:rPr>
              <a:t> </a:t>
            </a:r>
            <a:r>
              <a:rPr lang="en-US" sz="5100" dirty="0" err="1" smtClean="0">
                <a:solidFill>
                  <a:schemeClr val="bg1"/>
                </a:solidFill>
                <a:latin typeface="+mj-lt"/>
              </a:rPr>
              <a:t>xôi</a:t>
            </a:r>
            <a:r>
              <a:rPr lang="en-US" sz="5100" dirty="0" smtClean="0">
                <a:solidFill>
                  <a:schemeClr val="bg1"/>
                </a:solidFill>
                <a:latin typeface="+mj-lt"/>
              </a:rPr>
              <a:t> </a:t>
            </a:r>
            <a:r>
              <a:rPr lang="en-US" sz="5100" dirty="0" err="1" smtClean="0">
                <a:solidFill>
                  <a:schemeClr val="bg1"/>
                </a:solidFill>
                <a:latin typeface="+mj-lt"/>
              </a:rPr>
              <a:t>cõi</a:t>
            </a:r>
            <a:r>
              <a:rPr lang="en-US" sz="5100" dirty="0" smtClean="0">
                <a:solidFill>
                  <a:schemeClr val="bg1"/>
                </a:solidFill>
                <a:latin typeface="+mj-lt"/>
              </a:rPr>
              <a:t> </a:t>
            </a:r>
            <a:r>
              <a:rPr lang="en-US" sz="5100" dirty="0" err="1" smtClean="0">
                <a:solidFill>
                  <a:schemeClr val="bg1"/>
                </a:solidFill>
                <a:latin typeface="+mj-lt"/>
              </a:rPr>
              <a:t>trần</a:t>
            </a:r>
            <a:r>
              <a:rPr lang="en-US" sz="5100" dirty="0" smtClean="0">
                <a:solidFill>
                  <a:schemeClr val="bg1"/>
                </a:solidFill>
                <a:latin typeface="+mj-lt"/>
              </a:rPr>
              <a:t> </a:t>
            </a:r>
            <a:r>
              <a:rPr lang="en-US" sz="5100" dirty="0" err="1" smtClean="0">
                <a:solidFill>
                  <a:schemeClr val="bg1"/>
                </a:solidFill>
                <a:latin typeface="+mj-lt"/>
              </a:rPr>
              <a:t>mong</a:t>
            </a:r>
            <a:r>
              <a:rPr lang="en-US" sz="5100" dirty="0" smtClean="0">
                <a:solidFill>
                  <a:schemeClr val="bg1"/>
                </a:solidFill>
                <a:latin typeface="+mj-lt"/>
              </a:rPr>
              <a:t> </a:t>
            </a:r>
            <a:r>
              <a:rPr lang="en-US" sz="5100" dirty="0" err="1" smtClean="0">
                <a:solidFill>
                  <a:schemeClr val="bg1"/>
                </a:solidFill>
                <a:latin typeface="+mj-lt"/>
              </a:rPr>
              <a:t>Chúa</a:t>
            </a:r>
            <a:r>
              <a:rPr lang="en-US" sz="5100" dirty="0" smtClean="0">
                <a:solidFill>
                  <a:schemeClr val="bg1"/>
                </a:solidFill>
                <a:latin typeface="+mj-lt"/>
              </a:rPr>
              <a:t> </a:t>
            </a:r>
            <a:r>
              <a:rPr lang="en-US" sz="5100" dirty="0" err="1" smtClean="0">
                <a:solidFill>
                  <a:schemeClr val="bg1"/>
                </a:solidFill>
                <a:latin typeface="+mj-lt"/>
              </a:rPr>
              <a:t>viếng</a:t>
            </a:r>
            <a:r>
              <a:rPr lang="en-US" sz="5100" dirty="0" smtClean="0">
                <a:solidFill>
                  <a:schemeClr val="bg1"/>
                </a:solidFill>
                <a:latin typeface="+mj-lt"/>
              </a:rPr>
              <a:t> </a:t>
            </a:r>
            <a:r>
              <a:rPr lang="en-US" sz="5100" dirty="0" err="1" smtClean="0">
                <a:solidFill>
                  <a:schemeClr val="bg1"/>
                </a:solidFill>
                <a:latin typeface="+mj-lt"/>
              </a:rPr>
              <a:t>thăm</a:t>
            </a:r>
            <a:r>
              <a:rPr lang="en-US" sz="5100" dirty="0" smtClean="0">
                <a:solidFill>
                  <a:schemeClr val="bg1"/>
                </a:solidFill>
                <a:latin typeface="+mj-lt"/>
              </a:rPr>
              <a:t>. </a:t>
            </a:r>
            <a:r>
              <a:rPr lang="en-US" sz="5100" dirty="0" err="1" smtClean="0">
                <a:solidFill>
                  <a:schemeClr val="bg1"/>
                </a:solidFill>
                <a:latin typeface="+mj-lt"/>
              </a:rPr>
              <a:t>Chúa</a:t>
            </a:r>
            <a:r>
              <a:rPr lang="en-US" sz="5100" dirty="0" smtClean="0">
                <a:solidFill>
                  <a:schemeClr val="bg1"/>
                </a:solidFill>
                <a:latin typeface="+mj-lt"/>
              </a:rPr>
              <a:t> </a:t>
            </a:r>
            <a:r>
              <a:rPr lang="en-US" sz="5100" dirty="0" err="1" smtClean="0">
                <a:solidFill>
                  <a:schemeClr val="bg1"/>
                </a:solidFill>
                <a:latin typeface="+mj-lt"/>
              </a:rPr>
              <a:t>là</a:t>
            </a:r>
            <a:r>
              <a:rPr lang="en-US" sz="5100" dirty="0" smtClean="0">
                <a:solidFill>
                  <a:schemeClr val="bg1"/>
                </a:solidFill>
                <a:latin typeface="+mj-lt"/>
              </a:rPr>
              <a:t> </a:t>
            </a:r>
            <a:r>
              <a:rPr lang="en-US" sz="5100" dirty="0" err="1" smtClean="0">
                <a:solidFill>
                  <a:schemeClr val="bg1"/>
                </a:solidFill>
                <a:latin typeface="+mj-lt"/>
              </a:rPr>
              <a:t>hừng</a:t>
            </a:r>
            <a:r>
              <a:rPr lang="en-US" sz="5100" dirty="0" smtClean="0">
                <a:solidFill>
                  <a:schemeClr val="bg1"/>
                </a:solidFill>
                <a:latin typeface="+mj-lt"/>
              </a:rPr>
              <a:t> </a:t>
            </a:r>
            <a:r>
              <a:rPr lang="en-US" sz="5100" dirty="0" err="1" smtClean="0">
                <a:solidFill>
                  <a:schemeClr val="bg1"/>
                </a:solidFill>
                <a:latin typeface="+mj-lt"/>
              </a:rPr>
              <a:t>đông</a:t>
            </a:r>
            <a:r>
              <a:rPr lang="en-US" sz="5100" dirty="0" smtClean="0">
                <a:solidFill>
                  <a:schemeClr val="bg1"/>
                </a:solidFill>
                <a:latin typeface="+mj-lt"/>
              </a:rPr>
              <a:t> </a:t>
            </a:r>
            <a:r>
              <a:rPr lang="en-US" sz="5100" dirty="0" err="1" smtClean="0">
                <a:solidFill>
                  <a:schemeClr val="bg1"/>
                </a:solidFill>
                <a:latin typeface="+mj-lt"/>
              </a:rPr>
              <a:t>phá</a:t>
            </a:r>
            <a:r>
              <a:rPr lang="en-US" sz="5100" dirty="0" smtClean="0">
                <a:solidFill>
                  <a:schemeClr val="bg1"/>
                </a:solidFill>
                <a:latin typeface="+mj-lt"/>
              </a:rPr>
              <a:t> tan </a:t>
            </a:r>
            <a:r>
              <a:rPr lang="en-US" sz="5100" dirty="0" err="1" smtClean="0">
                <a:solidFill>
                  <a:schemeClr val="bg1"/>
                </a:solidFill>
                <a:latin typeface="+mj-lt"/>
              </a:rPr>
              <a:t>mờ</a:t>
            </a:r>
            <a:r>
              <a:rPr lang="en-US" sz="5100" dirty="0" smtClean="0">
                <a:solidFill>
                  <a:schemeClr val="bg1"/>
                </a:solidFill>
                <a:latin typeface="+mj-lt"/>
              </a:rPr>
              <a:t> </a:t>
            </a:r>
            <a:r>
              <a:rPr lang="en-US" sz="5100" dirty="0" err="1" smtClean="0">
                <a:solidFill>
                  <a:schemeClr val="bg1"/>
                </a:solidFill>
                <a:latin typeface="+mj-lt"/>
              </a:rPr>
              <a:t>tối</a:t>
            </a:r>
            <a:r>
              <a:rPr lang="en-US" sz="5100" dirty="0" smtClean="0">
                <a:solidFill>
                  <a:schemeClr val="bg1"/>
                </a:solidFill>
                <a:latin typeface="+mj-lt"/>
              </a:rPr>
              <a:t>. Qua </a:t>
            </a:r>
            <a:r>
              <a:rPr lang="en-US" sz="5100" dirty="0" err="1" smtClean="0">
                <a:solidFill>
                  <a:schemeClr val="bg1"/>
                </a:solidFill>
                <a:latin typeface="+mj-lt"/>
              </a:rPr>
              <a:t>bao</a:t>
            </a:r>
            <a:r>
              <a:rPr lang="en-US" sz="5100" dirty="0" smtClean="0">
                <a:solidFill>
                  <a:schemeClr val="bg1"/>
                </a:solidFill>
                <a:latin typeface="+mj-lt"/>
              </a:rPr>
              <a:t> </a:t>
            </a:r>
            <a:r>
              <a:rPr lang="en-US" sz="5100" dirty="0" err="1" smtClean="0">
                <a:solidFill>
                  <a:schemeClr val="bg1"/>
                </a:solidFill>
                <a:latin typeface="+mj-lt"/>
              </a:rPr>
              <a:t>tháng</a:t>
            </a:r>
            <a:r>
              <a:rPr lang="en-US" sz="5100" dirty="0" smtClean="0">
                <a:solidFill>
                  <a:schemeClr val="bg1"/>
                </a:solidFill>
                <a:latin typeface="+mj-lt"/>
              </a:rPr>
              <a:t> </a:t>
            </a:r>
            <a:r>
              <a:rPr lang="en-US" sz="5100" dirty="0" err="1" smtClean="0">
                <a:solidFill>
                  <a:schemeClr val="bg1"/>
                </a:solidFill>
                <a:latin typeface="+mj-lt"/>
              </a:rPr>
              <a:t>ngày</a:t>
            </a:r>
            <a:r>
              <a:rPr lang="en-US" sz="5100" dirty="0" smtClean="0">
                <a:solidFill>
                  <a:schemeClr val="bg1"/>
                </a:solidFill>
                <a:latin typeface="+mj-lt"/>
              </a:rPr>
              <a:t> </a:t>
            </a:r>
            <a:r>
              <a:rPr lang="en-US" sz="5100" dirty="0" err="1" smtClean="0">
                <a:solidFill>
                  <a:schemeClr val="bg1"/>
                </a:solidFill>
                <a:latin typeface="+mj-lt"/>
              </a:rPr>
              <a:t>xin</a:t>
            </a:r>
            <a:r>
              <a:rPr lang="en-US" sz="5100" dirty="0" smtClean="0">
                <a:solidFill>
                  <a:schemeClr val="bg1"/>
                </a:solidFill>
                <a:latin typeface="+mj-lt"/>
              </a:rPr>
              <a:t> </a:t>
            </a:r>
            <a:r>
              <a:rPr lang="en-US" sz="5100" dirty="0" err="1" smtClean="0">
                <a:solidFill>
                  <a:schemeClr val="bg1"/>
                </a:solidFill>
                <a:latin typeface="+mj-lt"/>
              </a:rPr>
              <a:t>Chúa</a:t>
            </a:r>
            <a:r>
              <a:rPr lang="en-US" sz="5100" dirty="0" smtClean="0">
                <a:solidFill>
                  <a:schemeClr val="bg1"/>
                </a:solidFill>
                <a:latin typeface="+mj-lt"/>
              </a:rPr>
              <a:t> </a:t>
            </a:r>
            <a:r>
              <a:rPr lang="en-US" sz="5100" dirty="0" err="1" smtClean="0">
                <a:solidFill>
                  <a:schemeClr val="bg1"/>
                </a:solidFill>
                <a:latin typeface="+mj-lt"/>
              </a:rPr>
              <a:t>đoái</a:t>
            </a:r>
            <a:r>
              <a:rPr lang="en-US" sz="5100" dirty="0" smtClean="0">
                <a:solidFill>
                  <a:schemeClr val="bg1"/>
                </a:solidFill>
                <a:latin typeface="+mj-lt"/>
              </a:rPr>
              <a:t> </a:t>
            </a:r>
            <a:r>
              <a:rPr lang="en-US" sz="5100" dirty="0" err="1" smtClean="0">
                <a:solidFill>
                  <a:schemeClr val="bg1"/>
                </a:solidFill>
                <a:latin typeface="+mj-lt"/>
              </a:rPr>
              <a:t>thương</a:t>
            </a:r>
            <a:r>
              <a:rPr lang="en-US" sz="5100" dirty="0" smtClean="0">
                <a:solidFill>
                  <a:schemeClr val="bg1"/>
                </a:solidFill>
                <a:latin typeface="+mj-lt"/>
              </a:rPr>
              <a:t>. </a:t>
            </a:r>
            <a:r>
              <a:rPr lang="en-US" sz="5100" dirty="0" err="1" smtClean="0">
                <a:solidFill>
                  <a:schemeClr val="bg1"/>
                </a:solidFill>
                <a:latin typeface="+mj-lt"/>
              </a:rPr>
              <a:t>Xóa</a:t>
            </a:r>
            <a:r>
              <a:rPr lang="en-US" sz="5100" dirty="0" smtClean="0">
                <a:solidFill>
                  <a:schemeClr val="bg1"/>
                </a:solidFill>
                <a:latin typeface="+mj-lt"/>
              </a:rPr>
              <a:t> </a:t>
            </a:r>
            <a:r>
              <a:rPr lang="en-US" sz="5100" dirty="0" err="1" smtClean="0">
                <a:solidFill>
                  <a:schemeClr val="bg1"/>
                </a:solidFill>
                <a:latin typeface="+mj-lt"/>
              </a:rPr>
              <a:t>tội</a:t>
            </a:r>
            <a:r>
              <a:rPr lang="en-US" sz="5100" dirty="0" smtClean="0">
                <a:solidFill>
                  <a:schemeClr val="bg1"/>
                </a:solidFill>
                <a:latin typeface="+mj-lt"/>
              </a:rPr>
              <a:t> </a:t>
            </a:r>
            <a:r>
              <a:rPr lang="en-US" sz="5100" dirty="0" err="1" smtClean="0">
                <a:solidFill>
                  <a:schemeClr val="bg1"/>
                </a:solidFill>
                <a:latin typeface="+mj-lt"/>
              </a:rPr>
              <a:t>trần</a:t>
            </a:r>
            <a:r>
              <a:rPr lang="en-US" sz="5100" dirty="0" smtClean="0">
                <a:solidFill>
                  <a:schemeClr val="bg1"/>
                </a:solidFill>
                <a:latin typeface="+mj-lt"/>
              </a:rPr>
              <a:t> </a:t>
            </a:r>
            <a:r>
              <a:rPr lang="en-US" sz="5100" dirty="0" err="1" smtClean="0">
                <a:solidFill>
                  <a:schemeClr val="bg1"/>
                </a:solidFill>
                <a:latin typeface="+mj-lt"/>
              </a:rPr>
              <a:t>gian</a:t>
            </a:r>
            <a:r>
              <a:rPr lang="en-US" sz="5100" dirty="0" smtClean="0">
                <a:solidFill>
                  <a:schemeClr val="bg1"/>
                </a:solidFill>
                <a:latin typeface="+mj-lt"/>
              </a:rPr>
              <a:t> </a:t>
            </a:r>
            <a:r>
              <a:rPr lang="en-US" sz="5100" dirty="0" err="1" smtClean="0">
                <a:solidFill>
                  <a:schemeClr val="bg1"/>
                </a:solidFill>
                <a:latin typeface="+mj-lt"/>
              </a:rPr>
              <a:t>xóa</a:t>
            </a:r>
            <a:r>
              <a:rPr lang="en-US" sz="5100" dirty="0" smtClean="0">
                <a:solidFill>
                  <a:schemeClr val="bg1"/>
                </a:solidFill>
                <a:latin typeface="+mj-lt"/>
              </a:rPr>
              <a:t> </a:t>
            </a:r>
            <a:r>
              <a:rPr lang="en-US" sz="5100" dirty="0" err="1" smtClean="0">
                <a:solidFill>
                  <a:schemeClr val="bg1"/>
                </a:solidFill>
                <a:latin typeface="+mj-lt"/>
              </a:rPr>
              <a:t>bao</a:t>
            </a:r>
            <a:r>
              <a:rPr lang="en-US" sz="5100" dirty="0" smtClean="0">
                <a:solidFill>
                  <a:schemeClr val="bg1"/>
                </a:solidFill>
                <a:latin typeface="+mj-lt"/>
              </a:rPr>
              <a:t> </a:t>
            </a:r>
            <a:r>
              <a:rPr lang="en-US" sz="5100" dirty="0" err="1" smtClean="0">
                <a:solidFill>
                  <a:schemeClr val="bg1"/>
                </a:solidFill>
                <a:latin typeface="+mj-lt"/>
              </a:rPr>
              <a:t>lỗi</a:t>
            </a:r>
            <a:r>
              <a:rPr lang="en-US" sz="5100" dirty="0" smtClean="0">
                <a:solidFill>
                  <a:schemeClr val="bg1"/>
                </a:solidFill>
                <a:latin typeface="+mj-lt"/>
              </a:rPr>
              <a:t> </a:t>
            </a:r>
            <a:r>
              <a:rPr lang="en-US" sz="5100" dirty="0" err="1" smtClean="0">
                <a:solidFill>
                  <a:schemeClr val="bg1"/>
                </a:solidFill>
                <a:latin typeface="+mj-lt"/>
              </a:rPr>
              <a:t>đời</a:t>
            </a:r>
            <a:r>
              <a:rPr lang="en-US" sz="5100" dirty="0" smtClean="0">
                <a:solidFill>
                  <a:schemeClr val="bg1"/>
                </a:solidFill>
                <a:latin typeface="+mj-lt"/>
              </a:rPr>
              <a:t>.</a:t>
            </a:r>
            <a:endParaRPr lang="vi-VN" sz="51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400" b="0" u="sng" dirty="0" err="1" smtClean="0">
                <a:solidFill>
                  <a:srgbClr val="FFFF00"/>
                </a:solidFill>
                <a:effectLst/>
                <a:latin typeface="+mj-lt"/>
              </a:rPr>
              <a:t>Đ</a:t>
            </a:r>
            <a:r>
              <a:rPr lang="en-US" sz="4400" b="0" u="sng" dirty="0" err="1">
                <a:solidFill>
                  <a:srgbClr val="FFFF00"/>
                </a:solidFill>
                <a:effectLst/>
                <a:latin typeface="+mj-lt"/>
              </a:rPr>
              <a:t>k</a:t>
            </a:r>
            <a:r>
              <a:rPr lang="vi-VN" sz="4400" b="0" u="sng" dirty="0" smtClean="0">
                <a:solidFill>
                  <a:srgbClr val="FFFF00"/>
                </a:solidFill>
                <a:effectLst/>
                <a:latin typeface="+mj-lt"/>
              </a:rPr>
              <a:t>:</a:t>
            </a:r>
            <a:r>
              <a:rPr lang="vi-VN" sz="4400" b="0" dirty="0" smtClean="0">
                <a:solidFill>
                  <a:schemeClr val="bg1"/>
                </a:solidFill>
                <a:effectLst/>
                <a:latin typeface="+mj-lt"/>
              </a:rPr>
              <a:t> </a:t>
            </a:r>
            <a:r>
              <a:rPr lang="en-US" sz="4400" dirty="0" err="1" smtClean="0">
                <a:solidFill>
                  <a:schemeClr val="bg1"/>
                </a:solidFill>
                <a:latin typeface="+mj-lt"/>
              </a:rPr>
              <a:t>Từ</a:t>
            </a:r>
            <a:r>
              <a:rPr lang="en-US" sz="4400" dirty="0" smtClean="0">
                <a:solidFill>
                  <a:schemeClr val="bg1"/>
                </a:solidFill>
                <a:latin typeface="+mj-lt"/>
              </a:rPr>
              <a:t> </a:t>
            </a:r>
            <a:r>
              <a:rPr lang="en-US" sz="4400" dirty="0" err="1" smtClean="0">
                <a:solidFill>
                  <a:schemeClr val="bg1"/>
                </a:solidFill>
                <a:latin typeface="+mj-lt"/>
              </a:rPr>
              <a:t>trần</a:t>
            </a:r>
            <a:r>
              <a:rPr lang="en-US" sz="4400" dirty="0" smtClean="0">
                <a:solidFill>
                  <a:schemeClr val="bg1"/>
                </a:solidFill>
                <a:latin typeface="+mj-lt"/>
              </a:rPr>
              <a:t> </a:t>
            </a:r>
            <a:r>
              <a:rPr lang="en-US" sz="4400" dirty="0" err="1" smtClean="0">
                <a:solidFill>
                  <a:schemeClr val="bg1"/>
                </a:solidFill>
                <a:latin typeface="+mj-lt"/>
              </a:rPr>
              <a:t>gian</a:t>
            </a:r>
            <a:r>
              <a:rPr lang="en-US" sz="4400" dirty="0" smtClean="0">
                <a:solidFill>
                  <a:schemeClr val="bg1"/>
                </a:solidFill>
                <a:latin typeface="+mj-lt"/>
              </a:rPr>
              <a:t> con </a:t>
            </a:r>
            <a:r>
              <a:rPr lang="en-US" sz="4400" dirty="0" err="1" smtClean="0">
                <a:solidFill>
                  <a:schemeClr val="bg1"/>
                </a:solidFill>
                <a:latin typeface="+mj-lt"/>
              </a:rPr>
              <a:t>ngước</a:t>
            </a:r>
            <a:r>
              <a:rPr lang="en-US" sz="4400" dirty="0" smtClean="0">
                <a:solidFill>
                  <a:schemeClr val="bg1"/>
                </a:solidFill>
                <a:latin typeface="+mj-lt"/>
              </a:rPr>
              <a:t> </a:t>
            </a:r>
            <a:r>
              <a:rPr lang="en-US" sz="4400" dirty="0" err="1" smtClean="0">
                <a:solidFill>
                  <a:schemeClr val="bg1"/>
                </a:solidFill>
                <a:latin typeface="+mj-lt"/>
              </a:rPr>
              <a:t>trông</a:t>
            </a:r>
            <a:r>
              <a:rPr lang="en-US" sz="4400" dirty="0" smtClean="0">
                <a:solidFill>
                  <a:schemeClr val="bg1"/>
                </a:solidFill>
                <a:latin typeface="+mj-lt"/>
              </a:rPr>
              <a:t> </a:t>
            </a:r>
            <a:r>
              <a:rPr lang="en-US" sz="4400" dirty="0" err="1" smtClean="0">
                <a:solidFill>
                  <a:schemeClr val="bg1"/>
                </a:solidFill>
                <a:latin typeface="+mj-lt"/>
              </a:rPr>
              <a:t>lên</a:t>
            </a:r>
            <a:r>
              <a:rPr lang="en-US" sz="4400" dirty="0" smtClean="0">
                <a:solidFill>
                  <a:schemeClr val="bg1"/>
                </a:solidFill>
                <a:latin typeface="+mj-lt"/>
              </a:rPr>
              <a:t> </a:t>
            </a:r>
            <a:r>
              <a:rPr lang="en-US" sz="4400" dirty="0" err="1" smtClean="0">
                <a:solidFill>
                  <a:schemeClr val="bg1"/>
                </a:solidFill>
                <a:latin typeface="+mj-lt"/>
              </a:rPr>
              <a:t>Chúa</a:t>
            </a:r>
            <a:r>
              <a:rPr lang="en-US" sz="4400" dirty="0" smtClean="0">
                <a:solidFill>
                  <a:schemeClr val="bg1"/>
                </a:solidFill>
                <a:latin typeface="+mj-lt"/>
              </a:rPr>
              <a:t> </a:t>
            </a:r>
            <a:r>
              <a:rPr lang="en-US" sz="4400" dirty="0" err="1" smtClean="0">
                <a:solidFill>
                  <a:schemeClr val="bg1"/>
                </a:solidFill>
                <a:latin typeface="+mj-lt"/>
              </a:rPr>
              <a:t>ơi</a:t>
            </a:r>
            <a:r>
              <a:rPr lang="en-US" sz="4400" dirty="0" smtClean="0">
                <a:solidFill>
                  <a:schemeClr val="bg1"/>
                </a:solidFill>
                <a:latin typeface="+mj-lt"/>
              </a:rPr>
              <a:t>! </a:t>
            </a:r>
            <a:r>
              <a:rPr lang="en-US" sz="4400" dirty="0" err="1" smtClean="0">
                <a:solidFill>
                  <a:schemeClr val="bg1"/>
                </a:solidFill>
                <a:latin typeface="+mj-lt"/>
              </a:rPr>
              <a:t>Cầu</a:t>
            </a:r>
            <a:r>
              <a:rPr lang="en-US" sz="4400" dirty="0" smtClean="0">
                <a:solidFill>
                  <a:schemeClr val="bg1"/>
                </a:solidFill>
                <a:latin typeface="+mj-lt"/>
              </a:rPr>
              <a:t> </a:t>
            </a:r>
            <a:r>
              <a:rPr lang="en-US" sz="4400" dirty="0" err="1" smtClean="0">
                <a:solidFill>
                  <a:schemeClr val="bg1"/>
                </a:solidFill>
                <a:latin typeface="+mj-lt"/>
              </a:rPr>
              <a:t>xin</a:t>
            </a:r>
            <a:r>
              <a:rPr lang="en-US" sz="4400" dirty="0" smtClean="0">
                <a:solidFill>
                  <a:schemeClr val="bg1"/>
                </a:solidFill>
                <a:latin typeface="+mj-lt"/>
              </a:rPr>
              <a:t> </a:t>
            </a:r>
            <a:r>
              <a:rPr lang="en-US" sz="4400" dirty="0" err="1" smtClean="0">
                <a:solidFill>
                  <a:schemeClr val="bg1"/>
                </a:solidFill>
                <a:latin typeface="+mj-lt"/>
              </a:rPr>
              <a:t>hãy</a:t>
            </a:r>
            <a:r>
              <a:rPr lang="en-US" sz="4400" dirty="0" smtClean="0">
                <a:solidFill>
                  <a:schemeClr val="bg1"/>
                </a:solidFill>
                <a:latin typeface="+mj-lt"/>
              </a:rPr>
              <a:t> </a:t>
            </a:r>
            <a:r>
              <a:rPr lang="en-US" sz="4400" dirty="0" err="1" smtClean="0">
                <a:solidFill>
                  <a:schemeClr val="bg1"/>
                </a:solidFill>
                <a:latin typeface="+mj-lt"/>
              </a:rPr>
              <a:t>mưa</a:t>
            </a:r>
            <a:r>
              <a:rPr lang="en-US" sz="4400" dirty="0" smtClean="0">
                <a:solidFill>
                  <a:schemeClr val="bg1"/>
                </a:solidFill>
                <a:latin typeface="+mj-lt"/>
              </a:rPr>
              <a:t> </a:t>
            </a:r>
            <a:r>
              <a:rPr lang="en-US" sz="4400" dirty="0" err="1" smtClean="0">
                <a:solidFill>
                  <a:schemeClr val="bg1"/>
                </a:solidFill>
                <a:latin typeface="+mj-lt"/>
              </a:rPr>
              <a:t>Đấng</a:t>
            </a:r>
            <a:r>
              <a:rPr lang="en-US" sz="4400" dirty="0" smtClean="0">
                <a:solidFill>
                  <a:schemeClr val="bg1"/>
                </a:solidFill>
                <a:latin typeface="+mj-lt"/>
              </a:rPr>
              <a:t> </a:t>
            </a:r>
            <a:r>
              <a:rPr lang="en-US" sz="4400" dirty="0" err="1" smtClean="0">
                <a:solidFill>
                  <a:schemeClr val="bg1"/>
                </a:solidFill>
                <a:latin typeface="+mj-lt"/>
              </a:rPr>
              <a:t>Thiên</a:t>
            </a:r>
            <a:r>
              <a:rPr lang="en-US" sz="4400" dirty="0" smtClean="0">
                <a:solidFill>
                  <a:schemeClr val="bg1"/>
                </a:solidFill>
                <a:latin typeface="+mj-lt"/>
              </a:rPr>
              <a:t> </a:t>
            </a:r>
            <a:r>
              <a:rPr lang="en-US" sz="4400" dirty="0" err="1" smtClean="0">
                <a:solidFill>
                  <a:schemeClr val="bg1"/>
                </a:solidFill>
                <a:latin typeface="+mj-lt"/>
              </a:rPr>
              <a:t>Sai</a:t>
            </a:r>
            <a:r>
              <a:rPr lang="en-US" sz="4400" dirty="0" smtClean="0">
                <a:solidFill>
                  <a:schemeClr val="bg1"/>
                </a:solidFill>
                <a:latin typeface="+mj-lt"/>
              </a:rPr>
              <a:t> </a:t>
            </a:r>
            <a:r>
              <a:rPr lang="en-US" sz="4400" dirty="0" err="1" smtClean="0">
                <a:solidFill>
                  <a:schemeClr val="bg1"/>
                </a:solidFill>
                <a:latin typeface="+mj-lt"/>
              </a:rPr>
              <a:t>Chúa</a:t>
            </a:r>
            <a:r>
              <a:rPr lang="en-US" sz="4400" dirty="0" smtClean="0">
                <a:solidFill>
                  <a:schemeClr val="bg1"/>
                </a:solidFill>
                <a:latin typeface="+mj-lt"/>
              </a:rPr>
              <a:t> </a:t>
            </a:r>
            <a:r>
              <a:rPr lang="en-US" sz="4400" dirty="0" err="1" smtClean="0">
                <a:solidFill>
                  <a:schemeClr val="bg1"/>
                </a:solidFill>
                <a:latin typeface="+mj-lt"/>
              </a:rPr>
              <a:t>ơi</a:t>
            </a:r>
            <a:r>
              <a:rPr lang="en-US" sz="4400" dirty="0" smtClean="0">
                <a:solidFill>
                  <a:schemeClr val="bg1"/>
                </a:solidFill>
                <a:latin typeface="+mj-lt"/>
              </a:rPr>
              <a:t>! </a:t>
            </a:r>
            <a:r>
              <a:rPr lang="en-US" sz="4400" dirty="0" err="1" smtClean="0">
                <a:solidFill>
                  <a:schemeClr val="bg1"/>
                </a:solidFill>
                <a:latin typeface="+mj-lt"/>
              </a:rPr>
              <a:t>Nghe</a:t>
            </a:r>
            <a:r>
              <a:rPr lang="en-US" sz="4400" dirty="0" smtClean="0">
                <a:solidFill>
                  <a:schemeClr val="bg1"/>
                </a:solidFill>
                <a:latin typeface="+mj-lt"/>
              </a:rPr>
              <a:t> </a:t>
            </a:r>
            <a:r>
              <a:rPr lang="en-US" sz="4400" dirty="0" err="1" smtClean="0">
                <a:solidFill>
                  <a:schemeClr val="bg1"/>
                </a:solidFill>
                <a:latin typeface="+mj-lt"/>
              </a:rPr>
              <a:t>lời</a:t>
            </a:r>
            <a:r>
              <a:rPr lang="en-US" sz="4400" dirty="0" smtClean="0">
                <a:solidFill>
                  <a:schemeClr val="bg1"/>
                </a:solidFill>
                <a:latin typeface="+mj-lt"/>
              </a:rPr>
              <a:t> van </a:t>
            </a:r>
            <a:r>
              <a:rPr lang="en-US" sz="4400" dirty="0" err="1" smtClean="0">
                <a:solidFill>
                  <a:schemeClr val="bg1"/>
                </a:solidFill>
                <a:latin typeface="+mj-lt"/>
              </a:rPr>
              <a:t>thiết</a:t>
            </a:r>
            <a:r>
              <a:rPr lang="en-US" sz="4400" dirty="0" smtClean="0">
                <a:solidFill>
                  <a:schemeClr val="bg1"/>
                </a:solidFill>
                <a:latin typeface="+mj-lt"/>
              </a:rPr>
              <a:t> </a:t>
            </a:r>
            <a:r>
              <a:rPr lang="en-US" sz="4400" dirty="0" err="1" smtClean="0">
                <a:solidFill>
                  <a:schemeClr val="bg1"/>
                </a:solidFill>
                <a:latin typeface="+mj-lt"/>
              </a:rPr>
              <a:t>tha</a:t>
            </a:r>
            <a:r>
              <a:rPr lang="en-US" sz="4400" dirty="0" smtClean="0">
                <a:solidFill>
                  <a:schemeClr val="bg1"/>
                </a:solidFill>
                <a:latin typeface="+mj-lt"/>
              </a:rPr>
              <a:t>. </a:t>
            </a:r>
            <a:r>
              <a:rPr lang="en-US" sz="4400" dirty="0" err="1" smtClean="0">
                <a:solidFill>
                  <a:schemeClr val="bg1"/>
                </a:solidFill>
                <a:latin typeface="+mj-lt"/>
              </a:rPr>
              <a:t>Ngày</a:t>
            </a:r>
            <a:r>
              <a:rPr lang="en-US" sz="4400" dirty="0" smtClean="0">
                <a:solidFill>
                  <a:schemeClr val="bg1"/>
                </a:solidFill>
                <a:latin typeface="+mj-lt"/>
              </a:rPr>
              <a:t> </a:t>
            </a:r>
            <a:r>
              <a:rPr lang="en-US" sz="4400" dirty="0" err="1" smtClean="0">
                <a:solidFill>
                  <a:schemeClr val="bg1"/>
                </a:solidFill>
                <a:latin typeface="+mj-lt"/>
              </a:rPr>
              <a:t>và</a:t>
            </a:r>
            <a:r>
              <a:rPr lang="en-US" sz="4400" dirty="0" smtClean="0">
                <a:solidFill>
                  <a:schemeClr val="bg1"/>
                </a:solidFill>
                <a:latin typeface="+mj-lt"/>
              </a:rPr>
              <a:t> </a:t>
            </a:r>
            <a:r>
              <a:rPr lang="en-US" sz="4400" dirty="0" err="1" smtClean="0">
                <a:solidFill>
                  <a:schemeClr val="bg1"/>
                </a:solidFill>
                <a:latin typeface="+mj-lt"/>
              </a:rPr>
              <a:t>đêm</a:t>
            </a:r>
            <a:r>
              <a:rPr lang="en-US" sz="4400" dirty="0" smtClean="0">
                <a:solidFill>
                  <a:schemeClr val="bg1"/>
                </a:solidFill>
                <a:latin typeface="+mj-lt"/>
              </a:rPr>
              <a:t> con </a:t>
            </a:r>
            <a:r>
              <a:rPr lang="en-US" sz="4400" dirty="0" err="1" smtClean="0">
                <a:solidFill>
                  <a:schemeClr val="bg1"/>
                </a:solidFill>
                <a:latin typeface="+mj-lt"/>
              </a:rPr>
              <a:t>vẫn</a:t>
            </a:r>
            <a:r>
              <a:rPr lang="en-US" sz="4400" dirty="0" smtClean="0">
                <a:solidFill>
                  <a:schemeClr val="bg1"/>
                </a:solidFill>
                <a:latin typeface="+mj-lt"/>
              </a:rPr>
              <a:t> van </a:t>
            </a:r>
            <a:r>
              <a:rPr lang="en-US" sz="4400" dirty="0" err="1" smtClean="0">
                <a:solidFill>
                  <a:schemeClr val="bg1"/>
                </a:solidFill>
                <a:latin typeface="+mj-lt"/>
              </a:rPr>
              <a:t>xin</a:t>
            </a:r>
            <a:r>
              <a:rPr lang="en-US" sz="4400" dirty="0" smtClean="0">
                <a:solidFill>
                  <a:schemeClr val="bg1"/>
                </a:solidFill>
                <a:latin typeface="+mj-lt"/>
              </a:rPr>
              <a:t> </a:t>
            </a:r>
            <a:r>
              <a:rPr lang="en-US" sz="4400" dirty="0" err="1" smtClean="0">
                <a:solidFill>
                  <a:schemeClr val="bg1"/>
                </a:solidFill>
                <a:latin typeface="+mj-lt"/>
              </a:rPr>
              <a:t>Chúa</a:t>
            </a:r>
            <a:r>
              <a:rPr lang="en-US" sz="4400" dirty="0" smtClean="0">
                <a:solidFill>
                  <a:schemeClr val="bg1"/>
                </a:solidFill>
                <a:latin typeface="+mj-lt"/>
              </a:rPr>
              <a:t> </a:t>
            </a:r>
            <a:r>
              <a:rPr lang="en-US" sz="4400" dirty="0" err="1" smtClean="0">
                <a:solidFill>
                  <a:schemeClr val="bg1"/>
                </a:solidFill>
                <a:latin typeface="+mj-lt"/>
              </a:rPr>
              <a:t>thương</a:t>
            </a:r>
            <a:r>
              <a:rPr lang="en-US" sz="4400" dirty="0" smtClean="0">
                <a:solidFill>
                  <a:schemeClr val="bg1"/>
                </a:solidFill>
                <a:latin typeface="+mj-lt"/>
              </a:rPr>
              <a:t>, </a:t>
            </a:r>
            <a:r>
              <a:rPr lang="en-US" sz="4400" dirty="0" err="1" smtClean="0">
                <a:solidFill>
                  <a:schemeClr val="bg1"/>
                </a:solidFill>
                <a:latin typeface="+mj-lt"/>
              </a:rPr>
              <a:t>Người</a:t>
            </a:r>
            <a:r>
              <a:rPr lang="en-US" sz="4400" dirty="0" smtClean="0">
                <a:solidFill>
                  <a:schemeClr val="bg1"/>
                </a:solidFill>
                <a:latin typeface="+mj-lt"/>
              </a:rPr>
              <a:t> ban </a:t>
            </a:r>
            <a:r>
              <a:rPr lang="en-US" sz="4400" dirty="0" err="1" smtClean="0">
                <a:solidFill>
                  <a:schemeClr val="bg1"/>
                </a:solidFill>
                <a:latin typeface="+mj-lt"/>
              </a:rPr>
              <a:t>ơn</a:t>
            </a:r>
            <a:r>
              <a:rPr lang="en-US" sz="4400" dirty="0" smtClean="0">
                <a:solidFill>
                  <a:schemeClr val="bg1"/>
                </a:solidFill>
                <a:latin typeface="+mj-lt"/>
              </a:rPr>
              <a:t> </a:t>
            </a:r>
            <a:r>
              <a:rPr lang="en-US" sz="4400" dirty="0" err="1" smtClean="0">
                <a:solidFill>
                  <a:schemeClr val="bg1"/>
                </a:solidFill>
                <a:latin typeface="+mj-lt"/>
              </a:rPr>
              <a:t>cứu</a:t>
            </a:r>
            <a:r>
              <a:rPr lang="en-US" sz="4400" dirty="0" smtClean="0">
                <a:solidFill>
                  <a:schemeClr val="bg1"/>
                </a:solidFill>
                <a:latin typeface="+mj-lt"/>
              </a:rPr>
              <a:t> </a:t>
            </a:r>
            <a:r>
              <a:rPr lang="en-US" sz="4400" dirty="0" err="1" smtClean="0">
                <a:solidFill>
                  <a:schemeClr val="bg1"/>
                </a:solidFill>
                <a:latin typeface="+mj-lt"/>
              </a:rPr>
              <a:t>rỗi</a:t>
            </a:r>
            <a:r>
              <a:rPr lang="en-US" sz="4400" dirty="0" smtClean="0">
                <a:solidFill>
                  <a:schemeClr val="bg1"/>
                </a:solidFill>
                <a:latin typeface="+mj-lt"/>
              </a:rPr>
              <a:t> </a:t>
            </a:r>
            <a:r>
              <a:rPr lang="en-US" sz="4400" dirty="0" err="1" smtClean="0">
                <a:solidFill>
                  <a:schemeClr val="bg1"/>
                </a:solidFill>
                <a:latin typeface="+mj-lt"/>
              </a:rPr>
              <a:t>yêu</a:t>
            </a:r>
            <a:r>
              <a:rPr lang="en-US" sz="4400" dirty="0" smtClean="0">
                <a:solidFill>
                  <a:schemeClr val="bg1"/>
                </a:solidFill>
                <a:latin typeface="+mj-lt"/>
              </a:rPr>
              <a:t> </a:t>
            </a:r>
            <a:r>
              <a:rPr lang="en-US" sz="4400" dirty="0" err="1" smtClean="0">
                <a:solidFill>
                  <a:schemeClr val="bg1"/>
                </a:solidFill>
                <a:latin typeface="+mj-lt"/>
              </a:rPr>
              <a:t>đương</a:t>
            </a:r>
            <a:r>
              <a:rPr lang="en-US" sz="4400" dirty="0" smtClean="0">
                <a:solidFill>
                  <a:schemeClr val="bg1"/>
                </a:solidFill>
                <a:latin typeface="+mj-lt"/>
              </a:rPr>
              <a:t> </a:t>
            </a:r>
            <a:r>
              <a:rPr lang="en-US" sz="4400" dirty="0" err="1" smtClean="0">
                <a:solidFill>
                  <a:schemeClr val="bg1"/>
                </a:solidFill>
                <a:latin typeface="+mj-lt"/>
              </a:rPr>
              <a:t>bốn</a:t>
            </a:r>
            <a:r>
              <a:rPr lang="en-US" sz="4400" dirty="0" smtClean="0">
                <a:solidFill>
                  <a:schemeClr val="bg1"/>
                </a:solidFill>
                <a:latin typeface="+mj-lt"/>
              </a:rPr>
              <a:t> </a:t>
            </a:r>
            <a:r>
              <a:rPr lang="en-US" sz="4400" dirty="0" err="1" smtClean="0">
                <a:solidFill>
                  <a:schemeClr val="bg1"/>
                </a:solidFill>
                <a:latin typeface="+mj-lt"/>
              </a:rPr>
              <a:t>phương</a:t>
            </a:r>
            <a:r>
              <a:rPr lang="en-US" sz="4400" dirty="0" smtClean="0">
                <a:solidFill>
                  <a:schemeClr val="bg1"/>
                </a:solidFill>
                <a:latin typeface="+mj-lt"/>
              </a:rPr>
              <a:t> </a:t>
            </a:r>
            <a:r>
              <a:rPr lang="en-US" sz="4400" dirty="0" err="1" smtClean="0">
                <a:solidFill>
                  <a:schemeClr val="bg1"/>
                </a:solidFill>
                <a:latin typeface="+mj-lt"/>
              </a:rPr>
              <a:t>cho</a:t>
            </a:r>
            <a:r>
              <a:rPr lang="en-US" sz="4400" dirty="0" smtClean="0">
                <a:solidFill>
                  <a:schemeClr val="bg1"/>
                </a:solidFill>
                <a:latin typeface="+mj-lt"/>
              </a:rPr>
              <a:t> </a:t>
            </a:r>
            <a:r>
              <a:rPr lang="en-US" sz="4400" dirty="0" err="1" smtClean="0">
                <a:solidFill>
                  <a:schemeClr val="bg1"/>
                </a:solidFill>
                <a:latin typeface="+mj-lt"/>
              </a:rPr>
              <a:t>đoàn</a:t>
            </a:r>
            <a:r>
              <a:rPr lang="en-US" sz="4400" dirty="0" smtClean="0">
                <a:solidFill>
                  <a:schemeClr val="bg1"/>
                </a:solidFill>
                <a:latin typeface="+mj-lt"/>
              </a:rPr>
              <a:t> con </a:t>
            </a:r>
            <a:r>
              <a:rPr lang="en-US" sz="4400" dirty="0" err="1" smtClean="0">
                <a:solidFill>
                  <a:schemeClr val="bg1"/>
                </a:solidFill>
                <a:latin typeface="+mj-lt"/>
              </a:rPr>
              <a:t>ngóng</a:t>
            </a:r>
            <a:r>
              <a:rPr lang="en-US" sz="4400" dirty="0" smtClean="0">
                <a:solidFill>
                  <a:schemeClr val="bg1"/>
                </a:solidFill>
                <a:latin typeface="+mj-lt"/>
              </a:rPr>
              <a:t> </a:t>
            </a:r>
            <a:r>
              <a:rPr lang="en-US" sz="4400" dirty="0" err="1" smtClean="0">
                <a:solidFill>
                  <a:schemeClr val="bg1"/>
                </a:solidFill>
                <a:latin typeface="+mj-lt"/>
              </a:rPr>
              <a:t>chờ</a:t>
            </a:r>
            <a:r>
              <a:rPr lang="en-US" sz="4400" dirty="0" smtClean="0">
                <a:solidFill>
                  <a:schemeClr val="bg1"/>
                </a:solidFill>
                <a:latin typeface="+mj-lt"/>
              </a:rPr>
              <a:t>.</a:t>
            </a:r>
            <a:endParaRPr lang="vi-VN" sz="4400" dirty="0">
              <a:solidFill>
                <a:schemeClr val="bg1"/>
              </a:solidFill>
              <a:latin typeface="+mj-lt"/>
            </a:endParaRPr>
          </a:p>
        </p:txBody>
      </p:sp>
    </p:spTree>
    <p:extLst>
      <p:ext uri="{BB962C8B-B14F-4D97-AF65-F5344CB8AC3E}">
        <p14:creationId xmlns:p14="http://schemas.microsoft.com/office/powerpoint/2010/main" val="5373512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u="sng">
              <a:solidFill>
                <a:srgbClr val="FFFF00"/>
              </a:solidFill>
            </a:endParaRPr>
          </a:p>
          <a:p>
            <a:r>
              <a:rPr lang="vi-VN" sz="3600">
                <a:solidFill>
                  <a:prstClr val="white"/>
                </a:solidFill>
              </a:rPr>
              <a:t>Phải chi Chúa xé trời mà ngự xuống</a:t>
            </a:r>
            <a:r>
              <a:rPr lang="vi-VN" sz="3600" smtClean="0">
                <a:solidFill>
                  <a:prstClr val="white"/>
                </a:solidFill>
              </a:rPr>
              <a:t>.</a:t>
            </a:r>
            <a:endParaRPr lang="vi-VN" sz="3600">
              <a:solidFill>
                <a:prstClr val="white"/>
              </a:solidFill>
            </a:endParaRPr>
          </a:p>
          <a:p>
            <a:r>
              <a:rPr lang="vi-VN" sz="3600">
                <a:solidFill>
                  <a:prstClr val="white"/>
                </a:solidFill>
              </a:rPr>
              <a:t>Bài trích sách ngôn sứ I-sai-a.</a:t>
            </a:r>
          </a:p>
        </p:txBody>
      </p:sp>
    </p:spTree>
    <p:extLst>
      <p:ext uri="{BB962C8B-B14F-4D97-AF65-F5344CB8AC3E}">
        <p14:creationId xmlns:p14="http://schemas.microsoft.com/office/powerpoint/2010/main" val="4175431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79</a:t>
            </a:r>
            <a:br>
              <a:rPr lang="en-US" smtClean="0">
                <a:solidFill>
                  <a:srgbClr val="FFFF00"/>
                </a:solidFill>
              </a:rPr>
            </a:br>
            <a:r>
              <a:rPr lang="en-US" smtClean="0">
                <a:solidFill>
                  <a:srgbClr val="FFFF00"/>
                </a:solidFill>
              </a:rPr>
              <a:t>Chúa Nhật I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nhìn chúng con, xin tỏ nhan thánh Chúa và cứu độ chúng con.</a:t>
            </a:r>
            <a:endParaRPr lang="vi-VN" sz="6600" dirty="0" smtClean="0">
              <a:solidFill>
                <a:schemeClr val="bg1"/>
              </a:solidFill>
            </a:endParaRPr>
          </a:p>
        </p:txBody>
      </p:sp>
    </p:spTree>
    <p:extLst>
      <p:ext uri="{BB962C8B-B14F-4D97-AF65-F5344CB8AC3E}">
        <p14:creationId xmlns:p14="http://schemas.microsoft.com/office/powerpoint/2010/main" val="1153242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u="sng" dirty="0" smtClean="0">
                <a:solidFill>
                  <a:srgbClr val="FFFF00"/>
                </a:solidFill>
              </a:rPr>
              <a:t>Tk1:</a:t>
            </a:r>
            <a:r>
              <a:rPr lang="en-US" sz="4500" dirty="0">
                <a:solidFill>
                  <a:schemeClr val="bg1"/>
                </a:solidFill>
              </a:rPr>
              <a:t> </a:t>
            </a:r>
            <a:r>
              <a:rPr lang="vi-VN" sz="4500" dirty="0">
                <a:solidFill>
                  <a:schemeClr val="bg1"/>
                </a:solidFill>
              </a:rPr>
              <a:t>Lạy Mục tử nhà </a:t>
            </a:r>
            <a:r>
              <a:rPr lang="en-US" sz="4500" dirty="0" smtClean="0">
                <a:solidFill>
                  <a:schemeClr val="bg1"/>
                </a:solidFill>
              </a:rPr>
              <a:t>Israel</a:t>
            </a:r>
            <a:r>
              <a:rPr lang="vi-VN" sz="4500" dirty="0" smtClean="0">
                <a:solidFill>
                  <a:schemeClr val="bg1"/>
                </a:solidFill>
              </a:rPr>
              <a:t>, </a:t>
            </a:r>
            <a:r>
              <a:rPr lang="vi-VN" sz="4500" dirty="0">
                <a:solidFill>
                  <a:schemeClr val="bg1"/>
                </a:solidFill>
              </a:rPr>
              <a:t>Ngài chăn dắt nhà </a:t>
            </a:r>
            <a:r>
              <a:rPr lang="vi-VN" sz="4500" dirty="0" smtClean="0">
                <a:solidFill>
                  <a:schemeClr val="bg1"/>
                </a:solidFill>
              </a:rPr>
              <a:t>Giuse </a:t>
            </a:r>
            <a:r>
              <a:rPr lang="vi-VN" sz="4500" dirty="0">
                <a:solidFill>
                  <a:schemeClr val="bg1"/>
                </a:solidFill>
              </a:rPr>
              <a:t>như chăn chiên cừu xin hãy lắng </a:t>
            </a:r>
            <a:r>
              <a:rPr lang="en-US" sz="4500" dirty="0" smtClean="0">
                <a:solidFill>
                  <a:schemeClr val="bg1"/>
                </a:solidFill>
              </a:rPr>
              <a:t>tai </a:t>
            </a:r>
            <a:r>
              <a:rPr lang="vi-VN" sz="4500" dirty="0" smtClean="0">
                <a:solidFill>
                  <a:schemeClr val="bg1"/>
                </a:solidFill>
              </a:rPr>
              <a:t>nghe</a:t>
            </a:r>
            <a:r>
              <a:rPr lang="vi-VN" sz="4500" dirty="0">
                <a:solidFill>
                  <a:schemeClr val="bg1"/>
                </a:solidFill>
              </a:rPr>
              <a:t>. Lạy Đấng ngự giữa các thần hộ giá xin hãy hiển </a:t>
            </a:r>
            <a:r>
              <a:rPr lang="en-US" sz="4500" dirty="0" smtClean="0">
                <a:solidFill>
                  <a:schemeClr val="bg1"/>
                </a:solidFill>
              </a:rPr>
              <a:t>l</a:t>
            </a:r>
            <a:r>
              <a:rPr lang="vi-VN" sz="4500" dirty="0" smtClean="0">
                <a:solidFill>
                  <a:schemeClr val="bg1"/>
                </a:solidFill>
              </a:rPr>
              <a:t>inh</a:t>
            </a:r>
            <a:r>
              <a:rPr lang="vi-VN" sz="4500" dirty="0">
                <a:solidFill>
                  <a:schemeClr val="bg1"/>
                </a:solidFill>
              </a:rPr>
              <a:t>. Xin khơi dậy uy dũng của Ngài mà mau đến cứu độ chúng con.</a:t>
            </a:r>
            <a:endParaRPr lang="en-US" sz="4500" dirty="0">
              <a:solidFill>
                <a:schemeClr val="bg1"/>
              </a:solidFill>
            </a:endParaRPr>
          </a:p>
        </p:txBody>
      </p:sp>
    </p:spTree>
    <p:extLst>
      <p:ext uri="{BB962C8B-B14F-4D97-AF65-F5344CB8AC3E}">
        <p14:creationId xmlns:p14="http://schemas.microsoft.com/office/powerpoint/2010/main" val="770890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nhìn chúng con, xin tỏ nhan thánh Chúa và cứu độ chúng con.</a:t>
            </a:r>
            <a:endParaRPr lang="vi-VN" sz="6600" dirty="0" smtClean="0">
              <a:solidFill>
                <a:schemeClr val="bg1"/>
              </a:solidFill>
            </a:endParaRPr>
          </a:p>
        </p:txBody>
      </p:sp>
    </p:spTree>
    <p:extLst>
      <p:ext uri="{BB962C8B-B14F-4D97-AF65-F5344CB8AC3E}">
        <p14:creationId xmlns:p14="http://schemas.microsoft.com/office/powerpoint/2010/main" val="2685521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u="sng" dirty="0" smtClean="0">
                <a:solidFill>
                  <a:srgbClr val="FFFF00"/>
                </a:solidFill>
              </a:rPr>
              <a:t>Tk2:</a:t>
            </a:r>
            <a:r>
              <a:rPr lang="en-US" dirty="0" smtClean="0">
                <a:solidFill>
                  <a:schemeClr val="bg1"/>
                </a:solidFill>
              </a:rPr>
              <a:t> </a:t>
            </a:r>
            <a:r>
              <a:rPr lang="vi-VN" dirty="0">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endParaRPr lang="en-US"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nhìn chúng con, xin tỏ nhan thánh Chúa và cứu độ chúng con.</a:t>
            </a:r>
            <a:endParaRPr lang="vi-VN" sz="6600" dirty="0" smtClean="0">
              <a:solidFill>
                <a:schemeClr val="bg1"/>
              </a:solidFill>
            </a:endParaRPr>
          </a:p>
        </p:txBody>
      </p:sp>
    </p:spTree>
    <p:extLst>
      <p:ext uri="{BB962C8B-B14F-4D97-AF65-F5344CB8AC3E}">
        <p14:creationId xmlns:p14="http://schemas.microsoft.com/office/powerpoint/2010/main" val="4242284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u="sng" dirty="0" smtClean="0">
                <a:solidFill>
                  <a:srgbClr val="FFFF00"/>
                </a:solidFill>
              </a:rPr>
              <a:t>Tk3:</a:t>
            </a:r>
            <a:r>
              <a:rPr lang="en-US" dirty="0">
                <a:solidFill>
                  <a:schemeClr val="bg1"/>
                </a:solidFill>
              </a:rPr>
              <a:t> </a:t>
            </a:r>
            <a:r>
              <a:rPr lang="vi-VN" dirty="0">
                <a:solidFill>
                  <a:schemeClr val="bg1"/>
                </a:solidFill>
              </a:rPr>
              <a:t>Rày nguyện xin Ngài hãy ra tay chở che Đấng ngồi bên ngai, chính đây con người được Chúa xuống uy phong. Nguyện ước đoàn con không còn khi dám xa Chúa nữa đâu. Van xin Ngài cho sống </a:t>
            </a:r>
            <a:r>
              <a:rPr lang="vi-VN" dirty="0" smtClean="0">
                <a:solidFill>
                  <a:schemeClr val="bg1"/>
                </a:solidFill>
              </a:rPr>
              <a:t>an </a:t>
            </a:r>
            <a:r>
              <a:rPr lang="vi-VN" dirty="0">
                <a:solidFill>
                  <a:schemeClr val="bg1"/>
                </a:solidFill>
              </a:rPr>
              <a:t>bình, đoàn con mãi chúc tụng Thánh Danh.</a:t>
            </a:r>
            <a:endParaRPr lang="vi-VN" dirty="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nhìn chúng con, xin tỏ nhan thánh Chúa và cứu độ chúng con.</a:t>
            </a:r>
            <a:endParaRPr lang="vi-VN" sz="6600" dirty="0" smtClean="0">
              <a:solidFill>
                <a:schemeClr val="bg1"/>
              </a:solidFill>
            </a:endParaRPr>
          </a:p>
        </p:txBody>
      </p:sp>
    </p:spTree>
    <p:extLst>
      <p:ext uri="{BB962C8B-B14F-4D97-AF65-F5344CB8AC3E}">
        <p14:creationId xmlns:p14="http://schemas.microsoft.com/office/powerpoint/2010/main" val="2618880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246769"/>
          </a:xfrm>
          <a:prstGeom prst="rect">
            <a:avLst/>
          </a:prstGeom>
        </p:spPr>
        <p:txBody>
          <a:bodyPr wrap="square">
            <a:spAutoFit/>
          </a:bodyPr>
          <a:lstStyle/>
          <a:p>
            <a:r>
              <a:rPr lang="vi-VN" sz="2800" u="sng">
                <a:solidFill>
                  <a:srgbClr val="FFFF00"/>
                </a:solidFill>
              </a:rPr>
              <a:t>Bài đọc </a:t>
            </a:r>
            <a:r>
              <a:rPr lang="vi-VN" sz="2800" u="sng" smtClean="0">
                <a:solidFill>
                  <a:srgbClr val="FFFF00"/>
                </a:solidFill>
              </a:rPr>
              <a:t>2</a:t>
            </a:r>
            <a:endParaRPr lang="vi-VN" sz="2800" u="sng">
              <a:solidFill>
                <a:srgbClr val="FFFF00"/>
              </a:solidFill>
            </a:endParaRPr>
          </a:p>
          <a:p>
            <a:r>
              <a:rPr lang="vi-VN" sz="2800">
                <a:solidFill>
                  <a:schemeClr val="bg1"/>
                </a:solidFill>
              </a:rPr>
              <a:t>Chúng ta mong đợi ngày Đức Giê-su Ki-tô, Chúa chúng ta mặc khải vinh quang của Người</a:t>
            </a:r>
            <a:r>
              <a:rPr lang="vi-VN" sz="2800" smtClean="0">
                <a:solidFill>
                  <a:schemeClr val="bg1"/>
                </a:solidFill>
              </a:rPr>
              <a:t>.</a:t>
            </a:r>
            <a:endParaRPr lang="vi-VN" sz="2800">
              <a:solidFill>
                <a:schemeClr val="bg1"/>
              </a:solidFill>
            </a:endParaRPr>
          </a:p>
          <a:p>
            <a:r>
              <a:rPr lang="vi-VN" sz="2800">
                <a:solidFill>
                  <a:schemeClr val="bg1"/>
                </a:solidFill>
              </a:rPr>
              <a:t>Bài trích thư thứ nhất của thánh Phao-lô tông đồ gửi tín hữu Cô-rin-tô.</a:t>
            </a: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a:solidFill>
                  <a:schemeClr val="bg1"/>
                </a:solidFill>
              </a:rPr>
              <a:t>Lạy Chúa, xin tỏ cho chúng con tình thương của Chúa, và ban ơn cứu độ cho chúng con.</a:t>
            </a:r>
            <a:endParaRPr lang="en-US" sz="6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641011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908825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nhìn chúng con, xin tỏ nhan thánh Chúa và cứu độ chúng con.</a:t>
            </a:r>
            <a:endParaRPr lang="vi-VN" sz="6600" dirty="0" smtClean="0">
              <a:solidFill>
                <a:schemeClr val="bg1"/>
              </a:solidFill>
            </a:endParaRPr>
          </a:p>
        </p:txBody>
      </p:sp>
    </p:spTree>
    <p:extLst>
      <p:ext uri="{BB962C8B-B14F-4D97-AF65-F5344CB8AC3E}">
        <p14:creationId xmlns:p14="http://schemas.microsoft.com/office/powerpoint/2010/main" val="4090310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539430"/>
          </a:xfrm>
          <a:prstGeom prst="rect">
            <a:avLst/>
          </a:prstGeom>
        </p:spPr>
        <p:txBody>
          <a:bodyPr wrap="square">
            <a:spAutoFit/>
          </a:bodyPr>
          <a:lstStyle/>
          <a:p>
            <a:pPr algn="just"/>
            <a:r>
              <a:rPr lang="en-US" sz="3200" u="sng" smtClean="0">
                <a:solidFill>
                  <a:srgbClr val="FFFF00"/>
                </a:solidFill>
              </a:rPr>
              <a:t>LỜI NGUYỆN TÍN HỮU</a:t>
            </a:r>
          </a:p>
          <a:p>
            <a:pPr algn="just"/>
            <a:r>
              <a:rPr lang="vi-VN" sz="3200" smtClean="0">
                <a:solidFill>
                  <a:schemeClr val="bg1"/>
                </a:solidFill>
              </a:rPr>
              <a:t>Anh </a:t>
            </a:r>
            <a:r>
              <a:rPr lang="vi-VN" sz="3200">
                <a:solidFill>
                  <a:schemeClr val="bg1"/>
                </a:solidFill>
              </a:rPr>
              <a:t>chị em thân mến, hôm nay vào Mùa Vọng, Hội thánh muốn nhắc cho ta nhớ rằng Chúa sắp đến, chúng ta phải tỉnh thức. Chúng ta hãy dâng lời cầu </a:t>
            </a:r>
            <a:r>
              <a:rPr lang="vi-VN" sz="3200" smtClean="0">
                <a:solidFill>
                  <a:schemeClr val="bg1"/>
                </a:solidFill>
              </a:rPr>
              <a:t>nguyện</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u="sng" dirty="0" smtClean="0">
                <a:solidFill>
                  <a:srgbClr val="FFFF00"/>
                </a:solidFill>
              </a:rPr>
              <a:t>Tk1:</a:t>
            </a:r>
            <a:r>
              <a:rPr lang="en-US" sz="4500" dirty="0">
                <a:solidFill>
                  <a:schemeClr val="bg1"/>
                </a:solidFill>
              </a:rPr>
              <a:t> </a:t>
            </a:r>
            <a:r>
              <a:rPr lang="vi-VN" sz="4500" dirty="0">
                <a:solidFill>
                  <a:schemeClr val="bg1"/>
                </a:solidFill>
              </a:rPr>
              <a:t>Lạy Mục tử nhà </a:t>
            </a:r>
            <a:r>
              <a:rPr lang="en-US" sz="4500" dirty="0" smtClean="0">
                <a:solidFill>
                  <a:schemeClr val="bg1"/>
                </a:solidFill>
              </a:rPr>
              <a:t>Israel</a:t>
            </a:r>
            <a:r>
              <a:rPr lang="vi-VN" sz="4500" dirty="0" smtClean="0">
                <a:solidFill>
                  <a:schemeClr val="bg1"/>
                </a:solidFill>
              </a:rPr>
              <a:t>, </a:t>
            </a:r>
            <a:r>
              <a:rPr lang="vi-VN" sz="4500" dirty="0">
                <a:solidFill>
                  <a:schemeClr val="bg1"/>
                </a:solidFill>
              </a:rPr>
              <a:t>Ngài chăn dắt nhà </a:t>
            </a:r>
            <a:r>
              <a:rPr lang="vi-VN" sz="4500" dirty="0" smtClean="0">
                <a:solidFill>
                  <a:schemeClr val="bg1"/>
                </a:solidFill>
              </a:rPr>
              <a:t>Giuse </a:t>
            </a:r>
            <a:r>
              <a:rPr lang="vi-VN" sz="4500" dirty="0">
                <a:solidFill>
                  <a:schemeClr val="bg1"/>
                </a:solidFill>
              </a:rPr>
              <a:t>như chăn chiên cừu xin hãy lắng </a:t>
            </a:r>
            <a:r>
              <a:rPr lang="en-US" sz="4500" dirty="0" smtClean="0">
                <a:solidFill>
                  <a:schemeClr val="bg1"/>
                </a:solidFill>
              </a:rPr>
              <a:t>tai </a:t>
            </a:r>
            <a:r>
              <a:rPr lang="vi-VN" sz="4500" dirty="0" smtClean="0">
                <a:solidFill>
                  <a:schemeClr val="bg1"/>
                </a:solidFill>
              </a:rPr>
              <a:t>nghe</a:t>
            </a:r>
            <a:r>
              <a:rPr lang="vi-VN" sz="4500" dirty="0">
                <a:solidFill>
                  <a:schemeClr val="bg1"/>
                </a:solidFill>
              </a:rPr>
              <a:t>. Lạy Đấng ngự giữa các thần hộ giá xin hãy hiển </a:t>
            </a:r>
            <a:r>
              <a:rPr lang="en-US" sz="4500" dirty="0" smtClean="0">
                <a:solidFill>
                  <a:schemeClr val="bg1"/>
                </a:solidFill>
              </a:rPr>
              <a:t>l</a:t>
            </a:r>
            <a:r>
              <a:rPr lang="vi-VN" sz="4500" dirty="0" smtClean="0">
                <a:solidFill>
                  <a:schemeClr val="bg1"/>
                </a:solidFill>
              </a:rPr>
              <a:t>inh</a:t>
            </a:r>
            <a:r>
              <a:rPr lang="vi-VN" sz="4500" dirty="0">
                <a:solidFill>
                  <a:schemeClr val="bg1"/>
                </a:solidFill>
              </a:rPr>
              <a:t>. Xin khơi dậy uy dũng của Ngài mà mau đến cứu độ chúng con.</a:t>
            </a:r>
            <a:endParaRPr lang="en-US" sz="4500" dirty="0">
              <a:solidFill>
                <a:schemeClr val="bg1"/>
              </a:solidFill>
            </a:endParaRPr>
          </a:p>
        </p:txBody>
      </p:sp>
    </p:spTree>
    <p:extLst>
      <p:ext uri="{BB962C8B-B14F-4D97-AF65-F5344CB8AC3E}">
        <p14:creationId xmlns:p14="http://schemas.microsoft.com/office/powerpoint/2010/main" val="1731771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343400" y="2419350"/>
            <a:ext cx="4572000" cy="2369880"/>
          </a:xfrm>
          <a:prstGeom prst="rect">
            <a:avLst/>
          </a:prstGeom>
        </p:spPr>
        <p:txBody>
          <a:bodyPr>
            <a:spAutoFit/>
          </a:bodyPr>
          <a:lstStyle/>
          <a:p>
            <a:pPr algn="ctr"/>
            <a:r>
              <a:rPr lang="en-US" sz="5400" dirty="0" err="1" smtClean="0">
                <a:solidFill>
                  <a:srgbClr val="FFFF00"/>
                </a:solidFill>
              </a:rPr>
              <a:t>Dâng</a:t>
            </a:r>
            <a:r>
              <a:rPr lang="en-US" sz="5400" dirty="0" smtClean="0">
                <a:solidFill>
                  <a:srgbClr val="FFFF00"/>
                </a:solidFill>
              </a:rPr>
              <a:t> </a:t>
            </a:r>
            <a:r>
              <a:rPr lang="en-US" sz="5400" dirty="0" err="1" smtClean="0">
                <a:solidFill>
                  <a:srgbClr val="FFFF00"/>
                </a:solidFill>
              </a:rPr>
              <a:t>Niềm</a:t>
            </a:r>
            <a:r>
              <a:rPr lang="en-US" sz="5400" dirty="0" smtClean="0">
                <a:solidFill>
                  <a:srgbClr val="FFFF00"/>
                </a:solidFill>
              </a:rPr>
              <a:t> </a:t>
            </a:r>
            <a:r>
              <a:rPr lang="en-US" sz="5400" dirty="0" err="1" smtClean="0">
                <a:solidFill>
                  <a:srgbClr val="FFFF00"/>
                </a:solidFill>
              </a:rPr>
              <a:t>Cảm</a:t>
            </a:r>
            <a:r>
              <a:rPr lang="en-US" sz="5400" dirty="0" smtClean="0">
                <a:solidFill>
                  <a:srgbClr val="FFFF00"/>
                </a:solidFill>
              </a:rPr>
              <a:t> </a:t>
            </a:r>
            <a:r>
              <a:rPr lang="en-US" sz="5400" dirty="0" err="1" smtClean="0">
                <a:solidFill>
                  <a:srgbClr val="FFFF00"/>
                </a:solidFill>
              </a:rPr>
              <a:t>Mến</a:t>
            </a:r>
            <a:endParaRPr lang="en-US" sz="5400" dirty="0" smtClean="0">
              <a:solidFill>
                <a:srgbClr val="FFFF00"/>
              </a:solidFill>
            </a:endParaRPr>
          </a:p>
          <a:p>
            <a:pPr algn="ctr"/>
            <a:r>
              <a:rPr lang="en-US" sz="4000" i="1" dirty="0" err="1" smtClean="0">
                <a:solidFill>
                  <a:schemeClr val="bg1"/>
                </a:solidFill>
              </a:rPr>
              <a:t>Phanxicô</a:t>
            </a:r>
            <a:endParaRPr lang="en-US" sz="40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b="0" u="sng" dirty="0">
                <a:solidFill>
                  <a:srgbClr val="FFFF00"/>
                </a:solidFill>
                <a:effectLst/>
              </a:rPr>
              <a:t>Tk1:</a:t>
            </a:r>
            <a:r>
              <a:rPr lang="en-US" sz="4900" b="0" dirty="0">
                <a:solidFill>
                  <a:schemeClr val="bg1"/>
                </a:solidFill>
                <a:effectLst/>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dòng</a:t>
            </a:r>
            <a:r>
              <a:rPr lang="en-US" sz="4900" dirty="0" smtClean="0">
                <a:solidFill>
                  <a:schemeClr val="bg1"/>
                </a:solidFill>
              </a:rPr>
              <a:t> </a:t>
            </a:r>
            <a:r>
              <a:rPr lang="en-US" sz="4900" dirty="0" err="1" smtClean="0">
                <a:solidFill>
                  <a:schemeClr val="bg1"/>
                </a:solidFill>
              </a:rPr>
              <a:t>nến</a:t>
            </a:r>
            <a:r>
              <a:rPr lang="en-US" sz="4900" dirty="0" smtClean="0">
                <a:solidFill>
                  <a:schemeClr val="bg1"/>
                </a:solidFill>
              </a:rPr>
              <a:t> </a:t>
            </a:r>
            <a:r>
              <a:rPr lang="en-US" sz="4900" dirty="0" err="1" smtClean="0">
                <a:solidFill>
                  <a:schemeClr val="bg1"/>
                </a:solidFill>
              </a:rPr>
              <a:t>trôi</a:t>
            </a:r>
            <a:r>
              <a:rPr lang="en-US" sz="4900" dirty="0" smtClean="0">
                <a:solidFill>
                  <a:schemeClr val="bg1"/>
                </a:solidFill>
              </a:rPr>
              <a:t> </a:t>
            </a:r>
            <a:r>
              <a:rPr lang="en-US" sz="4900" dirty="0" err="1" smtClean="0">
                <a:solidFill>
                  <a:schemeClr val="bg1"/>
                </a:solidFill>
              </a:rPr>
              <a:t>trên</a:t>
            </a:r>
            <a:r>
              <a:rPr lang="en-US" sz="4900" dirty="0" smtClean="0">
                <a:solidFill>
                  <a:schemeClr val="bg1"/>
                </a:solidFill>
              </a:rPr>
              <a:t> </a:t>
            </a:r>
            <a:r>
              <a:rPr lang="en-US" sz="4900" dirty="0" err="1" smtClean="0">
                <a:solidFill>
                  <a:schemeClr val="bg1"/>
                </a:solidFill>
              </a:rPr>
              <a:t>bàn</a:t>
            </a:r>
            <a:r>
              <a:rPr lang="en-US" sz="4900" dirty="0" smtClean="0">
                <a:solidFill>
                  <a:schemeClr val="bg1"/>
                </a:solidFill>
              </a:rPr>
              <a:t> </a:t>
            </a:r>
            <a:r>
              <a:rPr lang="en-US" sz="4900" dirty="0" err="1" smtClean="0">
                <a:solidFill>
                  <a:schemeClr val="bg1"/>
                </a:solidFill>
              </a:rPr>
              <a:t>thờ</a:t>
            </a:r>
            <a:r>
              <a:rPr lang="en-US" sz="4900" dirty="0" smtClean="0">
                <a:solidFill>
                  <a:schemeClr val="bg1"/>
                </a:solidFill>
              </a:rPr>
              <a:t>, </a:t>
            </a:r>
            <a:r>
              <a:rPr lang="en-US" sz="4900" dirty="0" err="1" smtClean="0">
                <a:solidFill>
                  <a:schemeClr val="bg1"/>
                </a:solidFill>
              </a:rPr>
              <a:t>tâm</a:t>
            </a:r>
            <a:r>
              <a:rPr lang="en-US" sz="4900" dirty="0" smtClean="0">
                <a:solidFill>
                  <a:schemeClr val="bg1"/>
                </a:solidFill>
              </a:rPr>
              <a:t> </a:t>
            </a:r>
            <a:r>
              <a:rPr lang="en-US" sz="4900" dirty="0" err="1" smtClean="0">
                <a:solidFill>
                  <a:schemeClr val="bg1"/>
                </a:solidFill>
              </a:rPr>
              <a:t>hồn</a:t>
            </a:r>
            <a:r>
              <a:rPr lang="en-US" sz="4900" dirty="0" smtClean="0">
                <a:solidFill>
                  <a:schemeClr val="bg1"/>
                </a:solidFill>
              </a:rPr>
              <a:t> con </a:t>
            </a:r>
            <a:r>
              <a:rPr lang="en-US" sz="4900" dirty="0" err="1" smtClean="0">
                <a:solidFill>
                  <a:schemeClr val="bg1"/>
                </a:solidFill>
              </a:rPr>
              <a:t>lâng</a:t>
            </a:r>
            <a:r>
              <a:rPr lang="en-US" sz="4900" dirty="0" smtClean="0">
                <a:solidFill>
                  <a:schemeClr val="bg1"/>
                </a:solidFill>
              </a:rPr>
              <a:t> </a:t>
            </a:r>
            <a:r>
              <a:rPr lang="en-US" sz="4900" dirty="0" err="1" smtClean="0">
                <a:solidFill>
                  <a:schemeClr val="bg1"/>
                </a:solidFill>
              </a:rPr>
              <a:t>lâng</a:t>
            </a:r>
            <a:r>
              <a:rPr lang="en-US" sz="4900" dirty="0" smtClean="0">
                <a:solidFill>
                  <a:schemeClr val="bg1"/>
                </a:solidFill>
              </a:rPr>
              <a:t> </a:t>
            </a:r>
            <a:r>
              <a:rPr lang="en-US" sz="4900" dirty="0" err="1" smtClean="0">
                <a:solidFill>
                  <a:schemeClr val="bg1"/>
                </a:solidFill>
              </a:rPr>
              <a:t>niềm</a:t>
            </a:r>
            <a:r>
              <a:rPr lang="en-US" sz="4900" dirty="0" smtClean="0">
                <a:solidFill>
                  <a:schemeClr val="bg1"/>
                </a:solidFill>
              </a:rPr>
              <a:t> </a:t>
            </a:r>
            <a:r>
              <a:rPr lang="en-US" sz="4900" dirty="0" err="1" smtClean="0">
                <a:solidFill>
                  <a:schemeClr val="bg1"/>
                </a:solidFill>
              </a:rPr>
              <a:t>cảm</a:t>
            </a:r>
            <a:r>
              <a:rPr lang="en-US" sz="4900" dirty="0" smtClean="0">
                <a:solidFill>
                  <a:schemeClr val="bg1"/>
                </a:solidFill>
              </a:rPr>
              <a:t> </a:t>
            </a:r>
            <a:r>
              <a:rPr lang="en-US" sz="4900" dirty="0" err="1" smtClean="0">
                <a:solidFill>
                  <a:schemeClr val="bg1"/>
                </a:solidFill>
              </a:rPr>
              <a:t>mến</a:t>
            </a:r>
            <a:r>
              <a:rPr lang="en-US" sz="4900" dirty="0" smtClean="0">
                <a:solidFill>
                  <a:schemeClr val="bg1"/>
                </a:solidFill>
              </a:rPr>
              <a:t> </a:t>
            </a:r>
            <a:r>
              <a:rPr lang="en-US" sz="4900" dirty="0" err="1" smtClean="0">
                <a:solidFill>
                  <a:schemeClr val="bg1"/>
                </a:solidFill>
              </a:rPr>
              <a:t>vô</a:t>
            </a:r>
            <a:r>
              <a:rPr lang="en-US" sz="4900" dirty="0" smtClean="0">
                <a:solidFill>
                  <a:schemeClr val="bg1"/>
                </a:solidFill>
              </a:rPr>
              <a:t> </a:t>
            </a:r>
            <a:r>
              <a:rPr lang="en-US" sz="4900" dirty="0" err="1" smtClean="0">
                <a:solidFill>
                  <a:schemeClr val="bg1"/>
                </a:solidFill>
              </a:rPr>
              <a:t>bờ</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tiến</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đây</a:t>
            </a:r>
            <a:r>
              <a:rPr lang="en-US" sz="4900" dirty="0" smtClean="0">
                <a:solidFill>
                  <a:schemeClr val="bg1"/>
                </a:solidFill>
              </a:rPr>
              <a:t> con </a:t>
            </a:r>
            <a:r>
              <a:rPr lang="en-US" sz="4900" dirty="0" err="1" smtClean="0">
                <a:solidFill>
                  <a:schemeClr val="bg1"/>
                </a:solidFill>
              </a:rPr>
              <a:t>tim</a:t>
            </a:r>
            <a:r>
              <a:rPr lang="en-US" sz="4900" dirty="0" smtClean="0">
                <a:solidFill>
                  <a:schemeClr val="bg1"/>
                </a:solidFill>
              </a:rPr>
              <a:t> </a:t>
            </a:r>
            <a:r>
              <a:rPr lang="en-US" sz="4900" dirty="0" err="1" smtClean="0">
                <a:solidFill>
                  <a:schemeClr val="bg1"/>
                </a:solidFill>
              </a:rPr>
              <a:t>ươm</a:t>
            </a:r>
            <a:r>
              <a:rPr lang="en-US" sz="4900" dirty="0" smtClean="0">
                <a:solidFill>
                  <a:schemeClr val="bg1"/>
                </a:solidFill>
              </a:rPr>
              <a:t> </a:t>
            </a:r>
            <a:r>
              <a:rPr lang="en-US" sz="4900" dirty="0" err="1" smtClean="0">
                <a:solidFill>
                  <a:schemeClr val="bg1"/>
                </a:solidFill>
              </a:rPr>
              <a:t>bao</a:t>
            </a:r>
            <a:r>
              <a:rPr lang="en-US" sz="4900" dirty="0" smtClean="0">
                <a:solidFill>
                  <a:schemeClr val="bg1"/>
                </a:solidFill>
              </a:rPr>
              <a:t> </a:t>
            </a:r>
            <a:r>
              <a:rPr lang="en-US" sz="4900" dirty="0" err="1" smtClean="0">
                <a:solidFill>
                  <a:schemeClr val="bg1"/>
                </a:solidFill>
              </a:rPr>
              <a:t>ước</a:t>
            </a:r>
            <a:r>
              <a:rPr lang="en-US" sz="4900" dirty="0" smtClean="0">
                <a:solidFill>
                  <a:schemeClr val="bg1"/>
                </a:solidFill>
              </a:rPr>
              <a:t> </a:t>
            </a:r>
            <a:r>
              <a:rPr lang="en-US" sz="4900" dirty="0" err="1" smtClean="0">
                <a:solidFill>
                  <a:schemeClr val="bg1"/>
                </a:solidFill>
              </a:rPr>
              <a:t>vọng</a:t>
            </a:r>
            <a:r>
              <a:rPr lang="en-US" sz="4900" dirty="0" smtClean="0">
                <a:solidFill>
                  <a:schemeClr val="bg1"/>
                </a:solidFill>
              </a:rPr>
              <a:t>, </a:t>
            </a:r>
            <a:r>
              <a:rPr lang="en-US" sz="4900" dirty="0" err="1" smtClean="0">
                <a:solidFill>
                  <a:schemeClr val="bg1"/>
                </a:solidFill>
              </a:rPr>
              <a:t>hằng</a:t>
            </a:r>
            <a:r>
              <a:rPr lang="en-US" sz="4900" dirty="0" smtClean="0">
                <a:solidFill>
                  <a:schemeClr val="bg1"/>
                </a:solidFill>
              </a:rPr>
              <a:t> </a:t>
            </a:r>
            <a:r>
              <a:rPr lang="en-US" sz="4900" dirty="0" err="1" smtClean="0">
                <a:solidFill>
                  <a:schemeClr val="bg1"/>
                </a:solidFill>
              </a:rPr>
              <a:t>muốn</a:t>
            </a:r>
            <a:r>
              <a:rPr lang="en-US" sz="4900" dirty="0" smtClean="0">
                <a:solidFill>
                  <a:schemeClr val="bg1"/>
                </a:solidFill>
              </a:rPr>
              <a:t> </a:t>
            </a:r>
            <a:r>
              <a:rPr lang="en-US" sz="4900" dirty="0" err="1" smtClean="0">
                <a:solidFill>
                  <a:schemeClr val="bg1"/>
                </a:solidFill>
              </a:rPr>
              <a:t>sắt</a:t>
            </a:r>
            <a:r>
              <a:rPr lang="en-US" sz="4900" dirty="0" smtClean="0">
                <a:solidFill>
                  <a:schemeClr val="bg1"/>
                </a:solidFill>
              </a:rPr>
              <a:t> son </a:t>
            </a:r>
            <a:r>
              <a:rPr lang="en-US" sz="4900" dirty="0" err="1" smtClean="0">
                <a:solidFill>
                  <a:schemeClr val="bg1"/>
                </a:solidFill>
              </a:rPr>
              <a:t>một</a:t>
            </a:r>
            <a:r>
              <a:rPr lang="en-US" sz="4900" dirty="0" smtClean="0">
                <a:solidFill>
                  <a:schemeClr val="bg1"/>
                </a:solidFill>
              </a:rPr>
              <a:t> </a:t>
            </a:r>
            <a:r>
              <a:rPr lang="en-US" sz="4900" dirty="0" err="1" smtClean="0">
                <a:solidFill>
                  <a:schemeClr val="bg1"/>
                </a:solidFill>
              </a:rPr>
              <a:t>đời</a:t>
            </a:r>
            <a:r>
              <a:rPr lang="en-US" sz="4900" dirty="0" smtClean="0">
                <a:solidFill>
                  <a:schemeClr val="bg1"/>
                </a:solidFill>
              </a:rPr>
              <a:t> </a:t>
            </a:r>
            <a:r>
              <a:rPr lang="en-US" sz="4900" dirty="0" err="1" smtClean="0">
                <a:solidFill>
                  <a:schemeClr val="bg1"/>
                </a:solidFill>
              </a:rPr>
              <a:t>mến</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300392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err="1" smtClean="0">
                <a:solidFill>
                  <a:schemeClr val="bg1"/>
                </a:solidFill>
              </a:rPr>
              <a:t>Kính</a:t>
            </a:r>
            <a:r>
              <a:rPr lang="en-US" sz="5800" dirty="0" smtClean="0">
                <a:solidFill>
                  <a:schemeClr val="bg1"/>
                </a:solidFill>
              </a:rPr>
              <a:t> </a:t>
            </a:r>
            <a:r>
              <a:rPr lang="en-US" sz="5800" dirty="0" err="1" smtClean="0">
                <a:solidFill>
                  <a:schemeClr val="bg1"/>
                </a:solidFill>
              </a:rPr>
              <a:t>tiến</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bao</a:t>
            </a:r>
            <a:r>
              <a:rPr lang="en-US" sz="5800" dirty="0" smtClean="0">
                <a:solidFill>
                  <a:schemeClr val="bg1"/>
                </a:solidFill>
              </a:rPr>
              <a:t> </a:t>
            </a:r>
            <a:r>
              <a:rPr lang="en-US" sz="5800" dirty="0" err="1" smtClean="0">
                <a:solidFill>
                  <a:schemeClr val="bg1"/>
                </a:solidFill>
              </a:rPr>
              <a:t>nhiêu</a:t>
            </a:r>
            <a:r>
              <a:rPr lang="en-US" sz="5800" dirty="0" smtClean="0">
                <a:solidFill>
                  <a:schemeClr val="bg1"/>
                </a:solidFill>
              </a:rPr>
              <a:t> </a:t>
            </a:r>
            <a:r>
              <a:rPr lang="en-US" sz="5800" dirty="0" err="1" smtClean="0">
                <a:solidFill>
                  <a:schemeClr val="bg1"/>
                </a:solidFill>
              </a:rPr>
              <a:t>mà</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gì</a:t>
            </a:r>
            <a:r>
              <a:rPr lang="en-US" sz="5800" dirty="0" smtClean="0">
                <a:solidFill>
                  <a:schemeClr val="bg1"/>
                </a:solidFill>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thánh</a:t>
            </a:r>
            <a:r>
              <a:rPr lang="en-US" sz="5800" dirty="0" smtClean="0">
                <a:solidFill>
                  <a:schemeClr val="bg1"/>
                </a:solidFill>
              </a:rPr>
              <a:t> </a:t>
            </a:r>
            <a:r>
              <a:rPr lang="en-US" sz="5800" dirty="0" err="1" smtClean="0">
                <a:solidFill>
                  <a:schemeClr val="bg1"/>
                </a:solidFill>
              </a:rPr>
              <a:t>hóa</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con,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mới</a:t>
            </a:r>
            <a:r>
              <a:rPr lang="en-US" sz="5800" dirty="0" smtClean="0">
                <a:solidFill>
                  <a:schemeClr val="bg1"/>
                </a:solidFill>
              </a:rPr>
              <a:t> </a:t>
            </a:r>
            <a:r>
              <a:rPr lang="en-US" sz="5800" dirty="0" err="1" smtClean="0">
                <a:solidFill>
                  <a:schemeClr val="bg1"/>
                </a:solidFill>
              </a:rPr>
              <a:t>bước</a:t>
            </a:r>
            <a:r>
              <a:rPr lang="en-US" sz="5800" dirty="0" smtClean="0">
                <a:solidFill>
                  <a:schemeClr val="bg1"/>
                </a:solidFill>
              </a:rPr>
              <a:t> </a:t>
            </a:r>
            <a:r>
              <a:rPr lang="en-US" sz="5800" dirty="0" err="1" smtClean="0">
                <a:solidFill>
                  <a:schemeClr val="bg1"/>
                </a:solidFill>
              </a:rPr>
              <a:t>tới</a:t>
            </a:r>
            <a:r>
              <a:rPr lang="en-US" sz="5800" dirty="0" smtClean="0">
                <a:solidFill>
                  <a:schemeClr val="bg1"/>
                </a:solidFill>
              </a:rPr>
              <a:t> </a:t>
            </a:r>
            <a:r>
              <a:rPr lang="en-US" sz="5800" dirty="0" err="1" smtClean="0">
                <a:solidFill>
                  <a:schemeClr val="bg1"/>
                </a:solidFill>
              </a:rPr>
              <a:t>ngày</a:t>
            </a:r>
            <a:r>
              <a:rPr lang="en-US" sz="5800" dirty="0" smtClean="0">
                <a:solidFill>
                  <a:schemeClr val="bg1"/>
                </a:solidFill>
              </a:rPr>
              <a:t> </a:t>
            </a:r>
            <a:r>
              <a:rPr lang="en-US" sz="5800" dirty="0" err="1" smtClean="0">
                <a:solidFill>
                  <a:schemeClr val="bg1"/>
                </a:solidFill>
              </a:rPr>
              <a:t>mai</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3609578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b="0" u="sng" dirty="0" smtClean="0">
                <a:solidFill>
                  <a:srgbClr val="FFFF00"/>
                </a:solidFill>
                <a:effectLst/>
              </a:rPr>
              <a:t>Tk2:</a:t>
            </a:r>
            <a:r>
              <a:rPr lang="en-US" sz="4900" b="0" dirty="0" smtClean="0">
                <a:solidFill>
                  <a:schemeClr val="bg1"/>
                </a:solidFill>
                <a:effectLst/>
              </a:rPr>
              <a:t> </a:t>
            </a:r>
            <a:r>
              <a:rPr lang="en-US" sz="4900" b="0" dirty="0" err="1" smtClean="0">
                <a:solidFill>
                  <a:schemeClr val="bg1"/>
                </a:solidFill>
                <a:effectLst/>
              </a:rPr>
              <a:t>Bao</a:t>
            </a:r>
            <a:r>
              <a:rPr lang="en-US" sz="4900" b="0" dirty="0" smtClean="0">
                <a:solidFill>
                  <a:schemeClr val="bg1"/>
                </a:solidFill>
                <a:effectLst/>
              </a:rPr>
              <a:t> </a:t>
            </a:r>
            <a:r>
              <a:rPr lang="en-US" sz="4900" b="0" dirty="0" err="1" smtClean="0">
                <a:solidFill>
                  <a:schemeClr val="bg1"/>
                </a:solidFill>
                <a:effectLst/>
              </a:rPr>
              <a:t>ngày</a:t>
            </a:r>
            <a:r>
              <a:rPr lang="en-US" sz="4900" b="0" dirty="0" smtClean="0">
                <a:solidFill>
                  <a:schemeClr val="bg1"/>
                </a:solidFill>
                <a:effectLst/>
              </a:rPr>
              <a:t> </a:t>
            </a:r>
            <a:r>
              <a:rPr lang="en-US" sz="4900" b="0" dirty="0" err="1" smtClean="0">
                <a:solidFill>
                  <a:schemeClr val="bg1"/>
                </a:solidFill>
                <a:effectLst/>
              </a:rPr>
              <a:t>tháng</a:t>
            </a:r>
            <a:r>
              <a:rPr lang="en-US" sz="4900" b="0" dirty="0" smtClean="0">
                <a:solidFill>
                  <a:schemeClr val="bg1"/>
                </a:solidFill>
                <a:effectLst/>
              </a:rPr>
              <a:t> </a:t>
            </a:r>
            <a:r>
              <a:rPr lang="en-US" sz="4900" b="0" dirty="0" err="1" smtClean="0">
                <a:solidFill>
                  <a:schemeClr val="bg1"/>
                </a:solidFill>
                <a:effectLst/>
              </a:rPr>
              <a:t>xuôi</a:t>
            </a:r>
            <a:r>
              <a:rPr lang="en-US" sz="4900" b="0" dirty="0" smtClean="0">
                <a:solidFill>
                  <a:schemeClr val="bg1"/>
                </a:solidFill>
                <a:effectLst/>
              </a:rPr>
              <a:t> </a:t>
            </a:r>
            <a:r>
              <a:rPr lang="en-US" sz="4900" b="0" dirty="0" err="1" smtClean="0">
                <a:solidFill>
                  <a:schemeClr val="bg1"/>
                </a:solidFill>
                <a:effectLst/>
              </a:rPr>
              <a:t>theo</a:t>
            </a:r>
            <a:r>
              <a:rPr lang="en-US" sz="4900" b="0" dirty="0" smtClean="0">
                <a:solidFill>
                  <a:schemeClr val="bg1"/>
                </a:solidFill>
                <a:effectLst/>
              </a:rPr>
              <a:t> </a:t>
            </a:r>
            <a:r>
              <a:rPr lang="en-US" sz="4900" b="0" dirty="0" err="1" smtClean="0">
                <a:solidFill>
                  <a:schemeClr val="bg1"/>
                </a:solidFill>
                <a:effectLst/>
              </a:rPr>
              <a:t>dòng</a:t>
            </a:r>
            <a:r>
              <a:rPr lang="en-US" sz="4900" b="0" dirty="0" smtClean="0">
                <a:solidFill>
                  <a:schemeClr val="bg1"/>
                </a:solidFill>
                <a:effectLst/>
              </a:rPr>
              <a:t> </a:t>
            </a:r>
            <a:r>
              <a:rPr lang="en-US" sz="4900" b="0" dirty="0" err="1" smtClean="0">
                <a:solidFill>
                  <a:schemeClr val="bg1"/>
                </a:solidFill>
                <a:effectLst/>
              </a:rPr>
              <a:t>đời</a:t>
            </a:r>
            <a:r>
              <a:rPr lang="en-US" sz="4900" b="0" dirty="0" smtClean="0">
                <a:solidFill>
                  <a:schemeClr val="bg1"/>
                </a:solidFill>
                <a:effectLst/>
              </a:rPr>
              <a:t>, </a:t>
            </a:r>
            <a:r>
              <a:rPr lang="en-US" sz="4900" b="0" dirty="0" err="1" smtClean="0">
                <a:solidFill>
                  <a:schemeClr val="bg1"/>
                </a:solidFill>
                <a:effectLst/>
              </a:rPr>
              <a:t>tâm</a:t>
            </a:r>
            <a:r>
              <a:rPr lang="en-US" sz="4900" b="0" dirty="0" smtClean="0">
                <a:solidFill>
                  <a:schemeClr val="bg1"/>
                </a:solidFill>
                <a:effectLst/>
              </a:rPr>
              <a:t> </a:t>
            </a:r>
            <a:r>
              <a:rPr lang="en-US" sz="4900" b="0" dirty="0" err="1" smtClean="0">
                <a:solidFill>
                  <a:schemeClr val="bg1"/>
                </a:solidFill>
                <a:effectLst/>
              </a:rPr>
              <a:t>hồn</a:t>
            </a:r>
            <a:r>
              <a:rPr lang="en-US" sz="4900" b="0" dirty="0" smtClean="0">
                <a:solidFill>
                  <a:schemeClr val="bg1"/>
                </a:solidFill>
                <a:effectLst/>
              </a:rPr>
              <a:t> con </a:t>
            </a:r>
            <a:r>
              <a:rPr lang="en-US" sz="4900" b="0" dirty="0" err="1" smtClean="0">
                <a:solidFill>
                  <a:schemeClr val="bg1"/>
                </a:solidFill>
                <a:effectLst/>
              </a:rPr>
              <a:t>lênh</a:t>
            </a:r>
            <a:r>
              <a:rPr lang="en-US" sz="4900" b="0" dirty="0" smtClean="0">
                <a:solidFill>
                  <a:schemeClr val="bg1"/>
                </a:solidFill>
                <a:effectLst/>
              </a:rPr>
              <a:t> </a:t>
            </a:r>
            <a:r>
              <a:rPr lang="en-US" sz="4900" b="0" dirty="0" err="1" smtClean="0">
                <a:solidFill>
                  <a:schemeClr val="bg1"/>
                </a:solidFill>
                <a:effectLst/>
              </a:rPr>
              <a:t>đênh</a:t>
            </a:r>
            <a:r>
              <a:rPr lang="en-US" sz="4900" b="0" dirty="0" smtClean="0">
                <a:solidFill>
                  <a:schemeClr val="bg1"/>
                </a:solidFill>
                <a:effectLst/>
              </a:rPr>
              <a:t> </a:t>
            </a:r>
            <a:r>
              <a:rPr lang="en-US" sz="4900" b="0" dirty="0" err="1" smtClean="0">
                <a:solidFill>
                  <a:schemeClr val="bg1"/>
                </a:solidFill>
                <a:effectLst/>
              </a:rPr>
              <a:t>tìm</a:t>
            </a:r>
            <a:r>
              <a:rPr lang="en-US" sz="4900" b="0" dirty="0" smtClean="0">
                <a:solidFill>
                  <a:schemeClr val="bg1"/>
                </a:solidFill>
                <a:effectLst/>
              </a:rPr>
              <a:t> </a:t>
            </a:r>
            <a:r>
              <a:rPr lang="en-US" sz="4900" b="0" dirty="0" err="1" smtClean="0">
                <a:solidFill>
                  <a:schemeClr val="bg1"/>
                </a:solidFill>
                <a:effectLst/>
              </a:rPr>
              <a:t>hạnh</a:t>
            </a:r>
            <a:r>
              <a:rPr lang="en-US" sz="4900" b="0" dirty="0" smtClean="0">
                <a:solidFill>
                  <a:schemeClr val="bg1"/>
                </a:solidFill>
                <a:effectLst/>
              </a:rPr>
              <a:t> </a:t>
            </a:r>
            <a:r>
              <a:rPr lang="en-US" sz="4900" b="0" dirty="0" err="1" smtClean="0">
                <a:solidFill>
                  <a:schemeClr val="bg1"/>
                </a:solidFill>
                <a:effectLst/>
              </a:rPr>
              <a:t>phúc</a:t>
            </a:r>
            <a:r>
              <a:rPr lang="en-US" sz="4900" b="0" dirty="0" smtClean="0">
                <a:solidFill>
                  <a:schemeClr val="bg1"/>
                </a:solidFill>
                <a:effectLst/>
              </a:rPr>
              <a:t> </a:t>
            </a:r>
            <a:r>
              <a:rPr lang="en-US" sz="4900" b="0" dirty="0" err="1" smtClean="0">
                <a:solidFill>
                  <a:schemeClr val="bg1"/>
                </a:solidFill>
                <a:effectLst/>
              </a:rPr>
              <a:t>mong</a:t>
            </a:r>
            <a:r>
              <a:rPr lang="en-US" sz="4900" b="0" dirty="0" smtClean="0">
                <a:solidFill>
                  <a:schemeClr val="bg1"/>
                </a:solidFill>
                <a:effectLst/>
              </a:rPr>
              <a:t> </a:t>
            </a:r>
            <a:r>
              <a:rPr lang="en-US" sz="4900" b="0" dirty="0" err="1" smtClean="0">
                <a:solidFill>
                  <a:schemeClr val="bg1"/>
                </a:solidFill>
                <a:effectLst/>
              </a:rPr>
              <a:t>chờ</a:t>
            </a:r>
            <a:r>
              <a:rPr lang="en-US" sz="4900" b="0" dirty="0" smtClean="0">
                <a:solidFill>
                  <a:schemeClr val="bg1"/>
                </a:solidFill>
                <a:effectLst/>
              </a:rPr>
              <a:t>. </a:t>
            </a:r>
            <a:r>
              <a:rPr lang="en-US" sz="4900" b="0" dirty="0" err="1" smtClean="0">
                <a:solidFill>
                  <a:schemeClr val="bg1"/>
                </a:solidFill>
                <a:effectLst/>
              </a:rPr>
              <a:t>Xin</a:t>
            </a:r>
            <a:r>
              <a:rPr lang="en-US" sz="4900" b="0" dirty="0" smtClean="0">
                <a:solidFill>
                  <a:schemeClr val="bg1"/>
                </a:solidFill>
                <a:effectLst/>
              </a:rPr>
              <a:t> </a:t>
            </a:r>
            <a:r>
              <a:rPr lang="en-US" sz="4900" b="0" dirty="0" err="1" smtClean="0">
                <a:solidFill>
                  <a:schemeClr val="bg1"/>
                </a:solidFill>
                <a:effectLst/>
              </a:rPr>
              <a:t>Chúa</a:t>
            </a:r>
            <a:r>
              <a:rPr lang="en-US" sz="4900" b="0" dirty="0" smtClean="0">
                <a:solidFill>
                  <a:schemeClr val="bg1"/>
                </a:solidFill>
                <a:effectLst/>
              </a:rPr>
              <a:t> </a:t>
            </a:r>
            <a:r>
              <a:rPr lang="en-US" sz="4900" b="0" dirty="0" err="1" smtClean="0">
                <a:solidFill>
                  <a:schemeClr val="bg1"/>
                </a:solidFill>
                <a:effectLst/>
              </a:rPr>
              <a:t>thương</a:t>
            </a:r>
            <a:r>
              <a:rPr lang="en-US" sz="4900" b="0" dirty="0" smtClean="0">
                <a:solidFill>
                  <a:schemeClr val="bg1"/>
                </a:solidFill>
                <a:effectLst/>
              </a:rPr>
              <a:t> </a:t>
            </a:r>
            <a:r>
              <a:rPr lang="en-US" sz="4900" b="0" dirty="0" err="1" smtClean="0">
                <a:solidFill>
                  <a:schemeClr val="bg1"/>
                </a:solidFill>
                <a:effectLst/>
              </a:rPr>
              <a:t>khi</a:t>
            </a:r>
            <a:r>
              <a:rPr lang="en-US" sz="4900" b="0" dirty="0" smtClean="0">
                <a:solidFill>
                  <a:schemeClr val="bg1"/>
                </a:solidFill>
                <a:effectLst/>
              </a:rPr>
              <a:t> con </a:t>
            </a:r>
            <a:r>
              <a:rPr lang="en-US" sz="4900" b="0" dirty="0" err="1" smtClean="0">
                <a:solidFill>
                  <a:schemeClr val="bg1"/>
                </a:solidFill>
                <a:effectLst/>
              </a:rPr>
              <a:t>đây</a:t>
            </a:r>
            <a:r>
              <a:rPr lang="en-US" sz="4900" b="0" dirty="0" smtClean="0">
                <a:solidFill>
                  <a:schemeClr val="bg1"/>
                </a:solidFill>
                <a:effectLst/>
              </a:rPr>
              <a:t> </a:t>
            </a:r>
            <a:r>
              <a:rPr lang="en-US" sz="4900" b="0" dirty="0" err="1" smtClean="0">
                <a:solidFill>
                  <a:schemeClr val="bg1"/>
                </a:solidFill>
                <a:effectLst/>
              </a:rPr>
              <a:t>trông</a:t>
            </a:r>
            <a:r>
              <a:rPr lang="en-US" sz="4900" b="0" dirty="0" smtClean="0">
                <a:solidFill>
                  <a:schemeClr val="bg1"/>
                </a:solidFill>
                <a:effectLst/>
              </a:rPr>
              <a:t> </a:t>
            </a:r>
            <a:r>
              <a:rPr lang="en-US" sz="4900" b="0" dirty="0" err="1" smtClean="0">
                <a:solidFill>
                  <a:schemeClr val="bg1"/>
                </a:solidFill>
                <a:effectLst/>
              </a:rPr>
              <a:t>mong</a:t>
            </a:r>
            <a:r>
              <a:rPr lang="en-US" sz="4900" b="0" dirty="0" smtClean="0">
                <a:solidFill>
                  <a:schemeClr val="bg1"/>
                </a:solidFill>
                <a:effectLst/>
              </a:rPr>
              <a:t> </a:t>
            </a:r>
            <a:r>
              <a:rPr lang="en-US" sz="4900" b="0" dirty="0" err="1" smtClean="0">
                <a:solidFill>
                  <a:schemeClr val="bg1"/>
                </a:solidFill>
                <a:effectLst/>
              </a:rPr>
              <a:t>đến</a:t>
            </a:r>
            <a:r>
              <a:rPr lang="en-US" sz="4900" b="0" dirty="0" smtClean="0">
                <a:solidFill>
                  <a:schemeClr val="bg1"/>
                </a:solidFill>
                <a:effectLst/>
              </a:rPr>
              <a:t> </a:t>
            </a:r>
            <a:r>
              <a:rPr lang="en-US" sz="4900" b="0" dirty="0" err="1" smtClean="0">
                <a:solidFill>
                  <a:schemeClr val="bg1"/>
                </a:solidFill>
                <a:effectLst/>
              </a:rPr>
              <a:t>Ngài</a:t>
            </a:r>
            <a:r>
              <a:rPr lang="en-US" sz="4900" b="0" dirty="0" smtClean="0">
                <a:solidFill>
                  <a:schemeClr val="bg1"/>
                </a:solidFill>
                <a:effectLst/>
              </a:rPr>
              <a:t>, </a:t>
            </a:r>
            <a:r>
              <a:rPr lang="en-US" sz="4900" b="0" dirty="0" err="1" smtClean="0">
                <a:solidFill>
                  <a:schemeClr val="bg1"/>
                </a:solidFill>
                <a:effectLst/>
              </a:rPr>
              <a:t>là</a:t>
            </a:r>
            <a:r>
              <a:rPr lang="en-US" sz="4900" b="0" dirty="0" smtClean="0">
                <a:solidFill>
                  <a:schemeClr val="bg1"/>
                </a:solidFill>
                <a:effectLst/>
              </a:rPr>
              <a:t> </a:t>
            </a:r>
            <a:r>
              <a:rPr lang="en-US" sz="4900" b="0" dirty="0" err="1" smtClean="0">
                <a:solidFill>
                  <a:schemeClr val="bg1"/>
                </a:solidFill>
                <a:effectLst/>
              </a:rPr>
              <a:t>Núi</a:t>
            </a:r>
            <a:r>
              <a:rPr lang="en-US" sz="4900" b="0" dirty="0" smtClean="0">
                <a:solidFill>
                  <a:schemeClr val="bg1"/>
                </a:solidFill>
                <a:effectLst/>
              </a:rPr>
              <a:t> </a:t>
            </a:r>
            <a:r>
              <a:rPr lang="en-US" sz="4900" b="0" dirty="0" err="1" smtClean="0">
                <a:solidFill>
                  <a:schemeClr val="bg1"/>
                </a:solidFill>
                <a:effectLst/>
              </a:rPr>
              <a:t>Đá</a:t>
            </a:r>
            <a:r>
              <a:rPr lang="en-US" sz="4900" b="0" dirty="0" smtClean="0">
                <a:solidFill>
                  <a:schemeClr val="bg1"/>
                </a:solidFill>
                <a:effectLst/>
              </a:rPr>
              <a:t> </a:t>
            </a:r>
            <a:r>
              <a:rPr lang="en-US" sz="4900" b="0" dirty="0" err="1" smtClean="0">
                <a:solidFill>
                  <a:schemeClr val="bg1"/>
                </a:solidFill>
                <a:effectLst/>
              </a:rPr>
              <a:t>che</a:t>
            </a:r>
            <a:r>
              <a:rPr lang="en-US" sz="4900" b="0" dirty="0" smtClean="0">
                <a:solidFill>
                  <a:schemeClr val="bg1"/>
                </a:solidFill>
                <a:effectLst/>
              </a:rPr>
              <a:t> </a:t>
            </a:r>
            <a:r>
              <a:rPr lang="en-US" sz="4900" b="0" dirty="0" err="1" smtClean="0">
                <a:solidFill>
                  <a:schemeClr val="bg1"/>
                </a:solidFill>
                <a:effectLst/>
              </a:rPr>
              <a:t>chở</a:t>
            </a:r>
            <a:r>
              <a:rPr lang="en-US" sz="4900" b="0" dirty="0" smtClean="0">
                <a:solidFill>
                  <a:schemeClr val="bg1"/>
                </a:solidFill>
                <a:effectLst/>
              </a:rPr>
              <a:t> </a:t>
            </a:r>
            <a:r>
              <a:rPr lang="en-US" sz="4900" b="0" dirty="0" err="1" smtClean="0">
                <a:solidFill>
                  <a:schemeClr val="bg1"/>
                </a:solidFill>
                <a:effectLst/>
              </a:rPr>
              <a:t>người</a:t>
            </a:r>
            <a:r>
              <a:rPr lang="en-US" sz="4900" b="0" dirty="0" smtClean="0">
                <a:solidFill>
                  <a:schemeClr val="bg1"/>
                </a:solidFill>
                <a:effectLst/>
              </a:rPr>
              <a:t> </a:t>
            </a:r>
            <a:r>
              <a:rPr lang="en-US" sz="4900" b="0" dirty="0" err="1" smtClean="0">
                <a:solidFill>
                  <a:schemeClr val="bg1"/>
                </a:solidFill>
                <a:effectLst/>
              </a:rPr>
              <a:t>tháng</a:t>
            </a:r>
            <a:r>
              <a:rPr lang="en-US" sz="4900" b="0" dirty="0" smtClean="0">
                <a:solidFill>
                  <a:schemeClr val="bg1"/>
                </a:solidFill>
                <a:effectLst/>
              </a:rPr>
              <a:t> </a:t>
            </a:r>
            <a:r>
              <a:rPr lang="en-US" sz="4900" b="0" dirty="0" err="1" smtClean="0">
                <a:solidFill>
                  <a:schemeClr val="bg1"/>
                </a:solidFill>
                <a:effectLst/>
              </a:rPr>
              <a:t>năm</a:t>
            </a:r>
            <a:r>
              <a:rPr lang="en-US" sz="4900" b="0" dirty="0" smtClean="0">
                <a:solidFill>
                  <a:schemeClr val="bg1"/>
                </a:solidFill>
                <a:effectLst/>
              </a:rPr>
              <a:t>.</a:t>
            </a:r>
            <a:endParaRPr lang="en-US" sz="4900" b="0" dirty="0">
              <a:solidFill>
                <a:schemeClr val="bg1"/>
              </a:solidFill>
              <a:effectLst/>
            </a:endParaRPr>
          </a:p>
        </p:txBody>
      </p:sp>
    </p:spTree>
    <p:extLst>
      <p:ext uri="{BB962C8B-B14F-4D97-AF65-F5344CB8AC3E}">
        <p14:creationId xmlns:p14="http://schemas.microsoft.com/office/powerpoint/2010/main" val="3211878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err="1" smtClean="0">
                <a:solidFill>
                  <a:schemeClr val="bg1"/>
                </a:solidFill>
              </a:rPr>
              <a:t>Kính</a:t>
            </a:r>
            <a:r>
              <a:rPr lang="en-US" sz="5800" dirty="0" smtClean="0">
                <a:solidFill>
                  <a:schemeClr val="bg1"/>
                </a:solidFill>
              </a:rPr>
              <a:t> </a:t>
            </a:r>
            <a:r>
              <a:rPr lang="en-US" sz="5800" dirty="0" err="1" smtClean="0">
                <a:solidFill>
                  <a:schemeClr val="bg1"/>
                </a:solidFill>
              </a:rPr>
              <a:t>tiến</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bao</a:t>
            </a:r>
            <a:r>
              <a:rPr lang="en-US" sz="5800" dirty="0" smtClean="0">
                <a:solidFill>
                  <a:schemeClr val="bg1"/>
                </a:solidFill>
              </a:rPr>
              <a:t> </a:t>
            </a:r>
            <a:r>
              <a:rPr lang="en-US" sz="5800" dirty="0" err="1" smtClean="0">
                <a:solidFill>
                  <a:schemeClr val="bg1"/>
                </a:solidFill>
              </a:rPr>
              <a:t>nhiêu</a:t>
            </a:r>
            <a:r>
              <a:rPr lang="en-US" sz="5800" dirty="0" smtClean="0">
                <a:solidFill>
                  <a:schemeClr val="bg1"/>
                </a:solidFill>
              </a:rPr>
              <a:t> </a:t>
            </a:r>
            <a:r>
              <a:rPr lang="en-US" sz="5800" dirty="0" err="1" smtClean="0">
                <a:solidFill>
                  <a:schemeClr val="bg1"/>
                </a:solidFill>
              </a:rPr>
              <a:t>mà</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gì</a:t>
            </a:r>
            <a:r>
              <a:rPr lang="en-US" sz="5800" dirty="0" smtClean="0">
                <a:solidFill>
                  <a:schemeClr val="bg1"/>
                </a:solidFill>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thánh</a:t>
            </a:r>
            <a:r>
              <a:rPr lang="en-US" sz="5800" dirty="0" smtClean="0">
                <a:solidFill>
                  <a:schemeClr val="bg1"/>
                </a:solidFill>
              </a:rPr>
              <a:t> </a:t>
            </a:r>
            <a:r>
              <a:rPr lang="en-US" sz="5800" dirty="0" err="1" smtClean="0">
                <a:solidFill>
                  <a:schemeClr val="bg1"/>
                </a:solidFill>
              </a:rPr>
              <a:t>hóa</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con,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mới</a:t>
            </a:r>
            <a:r>
              <a:rPr lang="en-US" sz="5800" dirty="0" smtClean="0">
                <a:solidFill>
                  <a:schemeClr val="bg1"/>
                </a:solidFill>
              </a:rPr>
              <a:t> </a:t>
            </a:r>
            <a:r>
              <a:rPr lang="en-US" sz="5800" dirty="0" err="1" smtClean="0">
                <a:solidFill>
                  <a:schemeClr val="bg1"/>
                </a:solidFill>
              </a:rPr>
              <a:t>bước</a:t>
            </a:r>
            <a:r>
              <a:rPr lang="en-US" sz="5800" dirty="0" smtClean="0">
                <a:solidFill>
                  <a:schemeClr val="bg1"/>
                </a:solidFill>
              </a:rPr>
              <a:t> </a:t>
            </a:r>
            <a:r>
              <a:rPr lang="en-US" sz="5800" dirty="0" err="1" smtClean="0">
                <a:solidFill>
                  <a:schemeClr val="bg1"/>
                </a:solidFill>
              </a:rPr>
              <a:t>tới</a:t>
            </a:r>
            <a:r>
              <a:rPr lang="en-US" sz="5800" dirty="0" smtClean="0">
                <a:solidFill>
                  <a:schemeClr val="bg1"/>
                </a:solidFill>
              </a:rPr>
              <a:t> </a:t>
            </a:r>
            <a:r>
              <a:rPr lang="en-US" sz="5800" dirty="0" err="1" smtClean="0">
                <a:solidFill>
                  <a:schemeClr val="bg1"/>
                </a:solidFill>
              </a:rPr>
              <a:t>ngày</a:t>
            </a:r>
            <a:r>
              <a:rPr lang="en-US" sz="5800" dirty="0" smtClean="0">
                <a:solidFill>
                  <a:schemeClr val="bg1"/>
                </a:solidFill>
              </a:rPr>
              <a:t> </a:t>
            </a:r>
            <a:r>
              <a:rPr lang="en-US" sz="5800" dirty="0" err="1" smtClean="0">
                <a:solidFill>
                  <a:schemeClr val="bg1"/>
                </a:solidFill>
              </a:rPr>
              <a:t>mai</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411963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73039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5800" dirty="0" err="1" smtClean="0">
                <a:solidFill>
                  <a:srgbClr val="FFFF00"/>
                </a:solidFill>
              </a:rPr>
              <a:t>Để</a:t>
            </a:r>
            <a:r>
              <a:rPr lang="en-US" sz="5800" dirty="0" smtClean="0">
                <a:solidFill>
                  <a:srgbClr val="FFFF00"/>
                </a:solidFill>
              </a:rPr>
              <a:t> </a:t>
            </a:r>
            <a:r>
              <a:rPr lang="en-US" sz="5800" dirty="0" err="1" smtClean="0">
                <a:solidFill>
                  <a:srgbClr val="FFFF00"/>
                </a:solidFill>
              </a:rPr>
              <a:t>Chúa</a:t>
            </a:r>
            <a:r>
              <a:rPr lang="en-US" sz="5800" dirty="0" smtClean="0">
                <a:solidFill>
                  <a:srgbClr val="FFFF00"/>
                </a:solidFill>
              </a:rPr>
              <a:t> </a:t>
            </a:r>
            <a:r>
              <a:rPr lang="en-US" sz="5800" dirty="0" err="1" smtClean="0">
                <a:solidFill>
                  <a:srgbClr val="FFFF00"/>
                </a:solidFill>
              </a:rPr>
              <a:t>Đến</a:t>
            </a:r>
            <a:r>
              <a:rPr lang="en-US" sz="4800" dirty="0" smtClean="0">
                <a:solidFill>
                  <a:srgbClr val="FFFF00"/>
                </a:solidFill>
              </a:rPr>
              <a:t/>
            </a:r>
            <a:br>
              <a:rPr lang="en-US" sz="4800" dirty="0" smtClean="0">
                <a:solidFill>
                  <a:srgbClr val="FFFF00"/>
                </a:solidFill>
              </a:rPr>
            </a:br>
            <a:r>
              <a:rPr lang="en-US" sz="6000" b="0" i="1" dirty="0" err="1" smtClean="0">
                <a:solidFill>
                  <a:schemeClr val="bg1"/>
                </a:solidFill>
                <a:effectLst/>
                <a:latin typeface="+mj-lt"/>
              </a:rPr>
              <a:t>Nguyễn</a:t>
            </a:r>
            <a:r>
              <a:rPr lang="en-US" sz="6000" b="0" i="1" dirty="0" smtClean="0">
                <a:solidFill>
                  <a:schemeClr val="bg1"/>
                </a:solidFill>
                <a:effectLst/>
                <a:latin typeface="+mj-lt"/>
              </a:rPr>
              <a:t> </a:t>
            </a:r>
            <a:r>
              <a:rPr lang="en-US" sz="6000" b="0" i="1" dirty="0" err="1" smtClean="0">
                <a:solidFill>
                  <a:schemeClr val="bg1"/>
                </a:solidFill>
                <a:effectLst/>
                <a:latin typeface="+mj-lt"/>
              </a:rPr>
              <a:t>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smtClean="0">
                <a:solidFill>
                  <a:srgbClr val="FFFF00"/>
                </a:solidFill>
              </a:rPr>
              <a:t>T</a:t>
            </a:r>
            <a:r>
              <a:rPr lang="en-US" b="0" u="sng" dirty="0" smtClean="0">
                <a:solidFill>
                  <a:srgbClr val="FFFF00"/>
                </a:solidFill>
                <a:effectLst/>
              </a:rPr>
              <a:t>k1:</a:t>
            </a:r>
            <a:r>
              <a:rPr lang="en-US" b="0" dirty="0" smtClean="0">
                <a:solidFill>
                  <a:schemeClr val="bg1"/>
                </a:solidFill>
                <a:effectLst/>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lòng</a:t>
            </a:r>
            <a:r>
              <a:rPr lang="en-US" dirty="0" smtClean="0">
                <a:solidFill>
                  <a:schemeClr val="bg1"/>
                </a:solidFill>
              </a:rPr>
              <a:t> </a:t>
            </a:r>
            <a:r>
              <a:rPr lang="en-US" dirty="0" err="1" smtClean="0">
                <a:solidFill>
                  <a:schemeClr val="bg1"/>
                </a:solidFill>
              </a:rPr>
              <a:t>chúng</a:t>
            </a:r>
            <a:r>
              <a:rPr lang="en-US" dirty="0" smtClean="0">
                <a:solidFill>
                  <a:schemeClr val="bg1"/>
                </a:solidFill>
              </a:rPr>
              <a:t> con </a:t>
            </a:r>
            <a:r>
              <a:rPr lang="en-US" dirty="0" err="1" smtClean="0">
                <a:solidFill>
                  <a:schemeClr val="bg1"/>
                </a:solidFill>
              </a:rPr>
              <a:t>luôn</a:t>
            </a:r>
            <a:r>
              <a:rPr lang="en-US" dirty="0" smtClean="0">
                <a:solidFill>
                  <a:schemeClr val="bg1"/>
                </a:solidFill>
              </a:rPr>
              <a:t> </a:t>
            </a:r>
            <a:r>
              <a:rPr lang="en-US" dirty="0" err="1" smtClean="0">
                <a:solidFill>
                  <a:schemeClr val="bg1"/>
                </a:solidFill>
              </a:rPr>
              <a:t>mở</a:t>
            </a:r>
            <a:r>
              <a:rPr lang="en-US" dirty="0" smtClean="0">
                <a:solidFill>
                  <a:schemeClr val="bg1"/>
                </a:solidFill>
              </a:rPr>
              <a:t> </a:t>
            </a:r>
            <a:r>
              <a:rPr lang="en-US" dirty="0" err="1" smtClean="0">
                <a:solidFill>
                  <a:schemeClr val="bg1"/>
                </a:solidFill>
              </a:rPr>
              <a:t>rộng</a:t>
            </a:r>
            <a:r>
              <a:rPr lang="en-US" dirty="0" smtClean="0">
                <a:solidFill>
                  <a:schemeClr val="bg1"/>
                </a:solidFill>
              </a:rPr>
              <a:t> </a:t>
            </a:r>
            <a:r>
              <a:rPr lang="en-US" dirty="0" err="1" smtClean="0">
                <a:solidFill>
                  <a:schemeClr val="bg1"/>
                </a:solidFill>
              </a:rPr>
              <a:t>chờ</a:t>
            </a:r>
            <a:r>
              <a:rPr lang="en-US" dirty="0" smtClean="0">
                <a:solidFill>
                  <a:schemeClr val="bg1"/>
                </a:solidFill>
              </a:rPr>
              <a:t> </a:t>
            </a:r>
            <a:r>
              <a:rPr lang="en-US" dirty="0" err="1" smtClean="0">
                <a:solidFill>
                  <a:schemeClr val="bg1"/>
                </a:solidFill>
              </a:rPr>
              <a:t>mong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lòng</a:t>
            </a:r>
            <a:r>
              <a:rPr lang="en-US" dirty="0" smtClean="0">
                <a:solidFill>
                  <a:schemeClr val="bg1"/>
                </a:solidFill>
              </a:rPr>
              <a:t> </a:t>
            </a:r>
            <a:r>
              <a:rPr lang="en-US" dirty="0" err="1" smtClean="0">
                <a:solidFill>
                  <a:schemeClr val="bg1"/>
                </a:solidFill>
              </a:rPr>
              <a:t>chúng</a:t>
            </a:r>
            <a:r>
              <a:rPr lang="en-US" dirty="0" smtClean="0">
                <a:solidFill>
                  <a:schemeClr val="bg1"/>
                </a:solidFill>
              </a:rPr>
              <a:t> con </a:t>
            </a:r>
            <a:r>
              <a:rPr lang="en-US" dirty="0" err="1" smtClean="0">
                <a:solidFill>
                  <a:schemeClr val="bg1"/>
                </a:solidFill>
              </a:rPr>
              <a:t>luôn</a:t>
            </a:r>
            <a:r>
              <a:rPr lang="en-US" dirty="0" smtClean="0">
                <a:solidFill>
                  <a:schemeClr val="bg1"/>
                </a:solidFill>
              </a:rPr>
              <a:t> </a:t>
            </a:r>
            <a:r>
              <a:rPr lang="en-US" dirty="0" err="1" smtClean="0">
                <a:solidFill>
                  <a:schemeClr val="bg1"/>
                </a:solidFill>
              </a:rPr>
              <a:t>thắm</a:t>
            </a:r>
            <a:r>
              <a:rPr lang="en-US" dirty="0" smtClean="0">
                <a:solidFill>
                  <a:schemeClr val="bg1"/>
                </a:solidFill>
              </a:rPr>
              <a:t> </a:t>
            </a:r>
            <a:r>
              <a:rPr lang="en-US" dirty="0" err="1" smtClean="0">
                <a:solidFill>
                  <a:schemeClr val="bg1"/>
                </a:solidFill>
              </a:rPr>
              <a:t>nồng</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lòng</a:t>
            </a:r>
            <a:r>
              <a:rPr lang="en-US" dirty="0" smtClean="0">
                <a:solidFill>
                  <a:schemeClr val="bg1"/>
                </a:solidFill>
              </a:rPr>
              <a:t> </a:t>
            </a:r>
            <a:r>
              <a:rPr lang="en-US" dirty="0" err="1" smtClean="0">
                <a:solidFill>
                  <a:schemeClr val="bg1"/>
                </a:solidFill>
              </a:rPr>
              <a:t>chúng</a:t>
            </a:r>
            <a:r>
              <a:rPr lang="en-US" dirty="0" smtClean="0">
                <a:solidFill>
                  <a:schemeClr val="bg1"/>
                </a:solidFill>
              </a:rPr>
              <a:t> con </a:t>
            </a:r>
            <a:r>
              <a:rPr lang="en-US" dirty="0" err="1" smtClean="0">
                <a:solidFill>
                  <a:schemeClr val="bg1"/>
                </a:solidFill>
              </a:rPr>
              <a:t>luôn</a:t>
            </a:r>
            <a:r>
              <a:rPr lang="en-US" dirty="0" smtClean="0">
                <a:solidFill>
                  <a:schemeClr val="bg1"/>
                </a:solidFill>
              </a:rPr>
              <a:t> </a:t>
            </a:r>
            <a:r>
              <a:rPr lang="en-US" dirty="0" err="1" smtClean="0">
                <a:solidFill>
                  <a:schemeClr val="bg1"/>
                </a:solidFill>
              </a:rPr>
              <a:t>khát</a:t>
            </a:r>
            <a:r>
              <a:rPr lang="en-US" dirty="0" smtClean="0">
                <a:solidFill>
                  <a:schemeClr val="bg1"/>
                </a:solidFill>
              </a:rPr>
              <a:t> </a:t>
            </a:r>
            <a:r>
              <a:rPr lang="en-US" dirty="0" err="1" smtClean="0">
                <a:solidFill>
                  <a:schemeClr val="bg1"/>
                </a:solidFill>
              </a:rPr>
              <a:t>khao</a:t>
            </a:r>
            <a:r>
              <a:rPr lang="en-US" dirty="0" smtClean="0">
                <a:solidFill>
                  <a:schemeClr val="bg1"/>
                </a:solidFill>
              </a:rPr>
              <a:t>, </a:t>
            </a:r>
            <a:r>
              <a:rPr lang="en-US" dirty="0" err="1" smtClean="0">
                <a:solidFill>
                  <a:schemeClr val="bg1"/>
                </a:solidFill>
              </a:rPr>
              <a:t>luôn</a:t>
            </a:r>
            <a:r>
              <a:rPr lang="en-US" dirty="0" smtClean="0">
                <a:solidFill>
                  <a:schemeClr val="bg1"/>
                </a:solidFill>
              </a:rPr>
              <a:t> </a:t>
            </a:r>
            <a:r>
              <a:rPr lang="en-US" dirty="0" err="1" smtClean="0">
                <a:solidFill>
                  <a:schemeClr val="bg1"/>
                </a:solidFill>
              </a:rPr>
              <a:t>ước</a:t>
            </a:r>
            <a:r>
              <a:rPr lang="en-US" dirty="0" smtClean="0">
                <a:solidFill>
                  <a:schemeClr val="bg1"/>
                </a:solidFill>
              </a:rPr>
              <a:t> </a:t>
            </a:r>
            <a:r>
              <a:rPr lang="en-US" dirty="0" err="1" smtClean="0">
                <a:solidFill>
                  <a:schemeClr val="bg1"/>
                </a:solidFill>
              </a:rPr>
              <a:t>ao</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giới</a:t>
            </a:r>
            <a:r>
              <a:rPr lang="en-US" dirty="0" smtClean="0">
                <a:solidFill>
                  <a:schemeClr val="bg1"/>
                </a:solidFill>
              </a:rPr>
              <a:t> </a:t>
            </a:r>
            <a:r>
              <a:rPr lang="en-US" dirty="0" err="1" smtClean="0">
                <a:solidFill>
                  <a:schemeClr val="bg1"/>
                </a:solidFill>
              </a:rPr>
              <a:t>sướng</a:t>
            </a:r>
            <a:r>
              <a:rPr lang="en-US" dirty="0" smtClean="0">
                <a:solidFill>
                  <a:schemeClr val="bg1"/>
                </a:solidFill>
              </a:rPr>
              <a:t> </a:t>
            </a:r>
            <a:r>
              <a:rPr lang="en-US" dirty="0" err="1" smtClean="0">
                <a:solidFill>
                  <a:schemeClr val="bg1"/>
                </a:solidFill>
              </a:rPr>
              <a:t>vui</a:t>
            </a:r>
            <a:r>
              <a:rPr lang="en-US" dirty="0" smtClean="0">
                <a:solidFill>
                  <a:schemeClr val="bg1"/>
                </a:solidFill>
              </a:rPr>
              <a:t> </a:t>
            </a:r>
            <a:r>
              <a:rPr lang="en-US" dirty="0" err="1" smtClean="0">
                <a:solidFill>
                  <a:schemeClr val="bg1"/>
                </a:solidFill>
              </a:rPr>
              <a:t>dạt</a:t>
            </a:r>
            <a:r>
              <a:rPr lang="en-US" dirty="0" smtClean="0">
                <a:solidFill>
                  <a:schemeClr val="bg1"/>
                </a:solidFill>
              </a:rPr>
              <a:t> </a:t>
            </a:r>
            <a:r>
              <a:rPr lang="en-US" dirty="0" err="1" smtClean="0">
                <a:solidFill>
                  <a:schemeClr val="bg1"/>
                </a:solidFill>
              </a:rPr>
              <a:t>dào</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giới</a:t>
            </a:r>
            <a:r>
              <a:rPr lang="en-US" dirty="0" smtClean="0">
                <a:solidFill>
                  <a:schemeClr val="bg1"/>
                </a:solidFill>
              </a:rPr>
              <a:t> </a:t>
            </a:r>
            <a:r>
              <a:rPr lang="en-US" dirty="0" err="1" smtClean="0">
                <a:solidFill>
                  <a:schemeClr val="bg1"/>
                </a:solidFill>
              </a:rPr>
              <a:t>không</a:t>
            </a:r>
            <a:r>
              <a:rPr lang="en-US" dirty="0" smtClean="0">
                <a:solidFill>
                  <a:schemeClr val="bg1"/>
                </a:solidFill>
              </a:rPr>
              <a:t> </a:t>
            </a:r>
            <a:r>
              <a:rPr lang="en-US" dirty="0" err="1" smtClean="0">
                <a:solidFill>
                  <a:schemeClr val="bg1"/>
                </a:solidFill>
              </a:rPr>
              <a:t>còn</a:t>
            </a:r>
            <a:r>
              <a:rPr lang="en-US" dirty="0" smtClean="0">
                <a:solidFill>
                  <a:schemeClr val="bg1"/>
                </a:solidFill>
              </a:rPr>
              <a:t> </a:t>
            </a:r>
            <a:r>
              <a:rPr lang="en-US" dirty="0" err="1" smtClean="0">
                <a:solidFill>
                  <a:schemeClr val="bg1"/>
                </a:solidFill>
              </a:rPr>
              <a:t>khổ</a:t>
            </a:r>
            <a:r>
              <a:rPr lang="en-US" dirty="0" smtClean="0">
                <a:solidFill>
                  <a:schemeClr val="bg1"/>
                </a:solidFill>
              </a:rPr>
              <a:t> </a:t>
            </a:r>
            <a:r>
              <a:rPr lang="en-US" dirty="0" err="1" smtClean="0">
                <a:solidFill>
                  <a:schemeClr val="bg1"/>
                </a:solidFill>
              </a:rPr>
              <a:t>đau</a:t>
            </a:r>
            <a:r>
              <a:rPr lang="en-US"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nhìn chúng con, xin tỏ nhan thánh Chúa và cứu độ chúng con.</a:t>
            </a:r>
            <a:endParaRPr lang="vi-VN" sz="6600" dirty="0" smtClean="0">
              <a:solidFill>
                <a:schemeClr val="bg1"/>
              </a:solidFill>
            </a:endParaRPr>
          </a:p>
        </p:txBody>
      </p:sp>
    </p:spTree>
    <p:extLst>
      <p:ext uri="{BB962C8B-B14F-4D97-AF65-F5344CB8AC3E}">
        <p14:creationId xmlns:p14="http://schemas.microsoft.com/office/powerpoint/2010/main" val="1521545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u="sng" dirty="0" err="1" smtClean="0">
                <a:solidFill>
                  <a:srgbClr val="FFFF00"/>
                </a:solidFill>
              </a:rPr>
              <a:t>Đk</a:t>
            </a:r>
            <a:r>
              <a:rPr lang="en-US" sz="5800" b="0" u="sng" dirty="0" smtClean="0">
                <a:solidFill>
                  <a:srgbClr val="FFFF00"/>
                </a:solidFill>
                <a:effectLst/>
              </a:rPr>
              <a:t>:</a:t>
            </a:r>
            <a:r>
              <a:rPr lang="en-US" sz="5800" b="0" dirty="0" smtClean="0">
                <a:solidFill>
                  <a:srgbClr val="FFFF00"/>
                </a:solidFill>
                <a:effectLst/>
              </a:rPr>
              <a:t> </a:t>
            </a:r>
            <a:r>
              <a:rPr lang="en-US" sz="5800" dirty="0" err="1" smtClean="0">
                <a:solidFill>
                  <a:schemeClr val="bg1"/>
                </a:solidFill>
              </a:rPr>
              <a:t>Để</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đến</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cuộc</a:t>
            </a:r>
            <a:r>
              <a:rPr lang="en-US" sz="5800" dirty="0" smtClean="0">
                <a:solidFill>
                  <a:schemeClr val="bg1"/>
                </a:solidFill>
              </a:rPr>
              <a:t> </a:t>
            </a:r>
            <a:r>
              <a:rPr lang="en-US" sz="5800" dirty="0" err="1" smtClean="0">
                <a:solidFill>
                  <a:schemeClr val="bg1"/>
                </a:solidFill>
              </a:rPr>
              <a:t>đời</a:t>
            </a:r>
            <a:r>
              <a:rPr lang="en-US" sz="5800" dirty="0" smtClean="0">
                <a:solidFill>
                  <a:schemeClr val="bg1"/>
                </a:solidFill>
              </a:rPr>
              <a:t>, </a:t>
            </a:r>
            <a:r>
              <a:rPr lang="en-US" sz="5800" dirty="0" err="1" smtClean="0">
                <a:solidFill>
                  <a:schemeClr val="bg1"/>
                </a:solidFill>
              </a:rPr>
              <a:t>để</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đến</a:t>
            </a:r>
            <a:r>
              <a:rPr lang="en-US" sz="5800" dirty="0" smtClean="0">
                <a:solidFill>
                  <a:schemeClr val="bg1"/>
                </a:solidFill>
              </a:rPr>
              <a:t> </a:t>
            </a:r>
            <a:r>
              <a:rPr lang="en-US" sz="5800" dirty="0" err="1" smtClean="0">
                <a:solidFill>
                  <a:schemeClr val="bg1"/>
                </a:solidFill>
              </a:rPr>
              <a:t>mang</a:t>
            </a:r>
            <a:r>
              <a:rPr lang="en-US" sz="5800" dirty="0" smtClean="0">
                <a:solidFill>
                  <a:schemeClr val="bg1"/>
                </a:solidFill>
              </a:rPr>
              <a:t> </a:t>
            </a:r>
            <a:r>
              <a:rPr lang="en-US" sz="5800" dirty="0" err="1" smtClean="0">
                <a:solidFill>
                  <a:schemeClr val="bg1"/>
                </a:solidFill>
              </a:rPr>
              <a:t>ơn</a:t>
            </a:r>
            <a:r>
              <a:rPr lang="en-US" sz="5800" dirty="0" smtClean="0">
                <a:solidFill>
                  <a:schemeClr val="bg1"/>
                </a:solidFill>
              </a:rPr>
              <a:t> </a:t>
            </a:r>
            <a:r>
              <a:rPr lang="en-US" sz="5800" dirty="0" err="1" smtClean="0">
                <a:solidFill>
                  <a:schemeClr val="bg1"/>
                </a:solidFill>
              </a:rPr>
              <a:t>Trời</a:t>
            </a:r>
            <a:r>
              <a:rPr lang="en-US" sz="5800" dirty="0" smtClean="0">
                <a:solidFill>
                  <a:schemeClr val="bg1"/>
                </a:solidFill>
              </a:rPr>
              <a:t>. </a:t>
            </a:r>
            <a:r>
              <a:rPr lang="en-US" sz="5800" dirty="0" err="1" smtClean="0">
                <a:solidFill>
                  <a:schemeClr val="bg1"/>
                </a:solidFill>
              </a:rPr>
              <a:t>Nguồn</a:t>
            </a:r>
            <a:r>
              <a:rPr lang="en-US" sz="5800" dirty="0" smtClean="0">
                <a:solidFill>
                  <a:schemeClr val="bg1"/>
                </a:solidFill>
              </a:rPr>
              <a:t> </a:t>
            </a:r>
            <a:r>
              <a:rPr lang="en-US" sz="5800" dirty="0" err="1" smtClean="0">
                <a:solidFill>
                  <a:schemeClr val="bg1"/>
                </a:solidFill>
              </a:rPr>
              <a:t>hạnh</a:t>
            </a:r>
            <a:r>
              <a:rPr lang="en-US" sz="5800" dirty="0" smtClean="0">
                <a:solidFill>
                  <a:schemeClr val="bg1"/>
                </a:solidFill>
              </a:rPr>
              <a:t> </a:t>
            </a:r>
            <a:r>
              <a:rPr lang="en-US" sz="5800" dirty="0" err="1" smtClean="0">
                <a:solidFill>
                  <a:schemeClr val="bg1"/>
                </a:solidFill>
              </a:rPr>
              <a:t>phúc</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người</a:t>
            </a:r>
            <a:r>
              <a:rPr lang="en-US" sz="5800" dirty="0" smtClean="0">
                <a:solidFill>
                  <a:schemeClr val="bg1"/>
                </a:solidFill>
              </a:rPr>
              <a:t>. </a:t>
            </a:r>
            <a:r>
              <a:rPr lang="en-US" sz="5800" dirty="0" err="1" smtClean="0">
                <a:solidFill>
                  <a:schemeClr val="bg1"/>
                </a:solidFill>
              </a:rPr>
              <a:t>Mùa</a:t>
            </a:r>
            <a:r>
              <a:rPr lang="en-US" sz="5800" dirty="0" smtClean="0">
                <a:solidFill>
                  <a:schemeClr val="bg1"/>
                </a:solidFill>
              </a:rPr>
              <a:t> </a:t>
            </a:r>
            <a:r>
              <a:rPr lang="en-US" sz="5800" dirty="0" err="1" smtClean="0">
                <a:solidFill>
                  <a:schemeClr val="bg1"/>
                </a:solidFill>
              </a:rPr>
              <a:t>cứu</a:t>
            </a:r>
            <a:r>
              <a:rPr lang="en-US" sz="5800" dirty="0" smtClean="0">
                <a:solidFill>
                  <a:schemeClr val="bg1"/>
                </a:solidFill>
              </a:rPr>
              <a:t> </a:t>
            </a:r>
            <a:r>
              <a:rPr lang="en-US" sz="5800" dirty="0" err="1" smtClean="0">
                <a:solidFill>
                  <a:schemeClr val="bg1"/>
                </a:solidFill>
              </a:rPr>
              <a:t>rỗi</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mọi</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smtClean="0">
                <a:solidFill>
                  <a:srgbClr val="FFFF00"/>
                </a:solidFill>
              </a:rPr>
              <a:t>T</a:t>
            </a:r>
            <a:r>
              <a:rPr lang="en-US" b="0" u="sng" dirty="0" smtClean="0">
                <a:solidFill>
                  <a:srgbClr val="FFFF00"/>
                </a:solidFill>
                <a:effectLst/>
              </a:rPr>
              <a:t>k2:</a:t>
            </a:r>
            <a:r>
              <a:rPr lang="en-US" b="0" dirty="0" smtClean="0">
                <a:solidFill>
                  <a:schemeClr val="bg1"/>
                </a:solidFill>
                <a:effectLst/>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lòng</a:t>
            </a:r>
            <a:r>
              <a:rPr lang="en-US" dirty="0" smtClean="0">
                <a:solidFill>
                  <a:schemeClr val="bg1"/>
                </a:solidFill>
              </a:rPr>
              <a:t> </a:t>
            </a:r>
            <a:r>
              <a:rPr lang="en-US" dirty="0" err="1" smtClean="0">
                <a:solidFill>
                  <a:schemeClr val="bg1"/>
                </a:solidFill>
              </a:rPr>
              <a:t>chúng</a:t>
            </a:r>
            <a:r>
              <a:rPr lang="en-US" dirty="0" smtClean="0">
                <a:solidFill>
                  <a:schemeClr val="bg1"/>
                </a:solidFill>
              </a:rPr>
              <a:t> con </a:t>
            </a:r>
            <a:r>
              <a:rPr lang="en-US" dirty="0" err="1" smtClean="0">
                <a:solidFill>
                  <a:schemeClr val="bg1"/>
                </a:solidFill>
              </a:rPr>
              <a:t>không</a:t>
            </a:r>
            <a:r>
              <a:rPr lang="en-US" dirty="0" smtClean="0">
                <a:solidFill>
                  <a:schemeClr val="bg1"/>
                </a:solidFill>
              </a:rPr>
              <a:t> </a:t>
            </a:r>
            <a:r>
              <a:rPr lang="en-US" dirty="0" err="1" smtClean="0">
                <a:solidFill>
                  <a:schemeClr val="bg1"/>
                </a:solidFill>
              </a:rPr>
              <a:t>oán</a:t>
            </a:r>
            <a:r>
              <a:rPr lang="en-US" dirty="0" smtClean="0">
                <a:solidFill>
                  <a:schemeClr val="bg1"/>
                </a:solidFill>
              </a:rPr>
              <a:t> </a:t>
            </a:r>
            <a:r>
              <a:rPr lang="en-US" dirty="0" err="1" smtClean="0">
                <a:solidFill>
                  <a:schemeClr val="bg1"/>
                </a:solidFill>
              </a:rPr>
              <a:t>hờn</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không</a:t>
            </a:r>
            <a:r>
              <a:rPr lang="en-US" dirty="0" smtClean="0">
                <a:solidFill>
                  <a:schemeClr val="bg1"/>
                </a:solidFill>
              </a:rPr>
              <a:t> </a:t>
            </a:r>
            <a:r>
              <a:rPr lang="en-US" dirty="0" err="1" smtClean="0">
                <a:solidFill>
                  <a:schemeClr val="bg1"/>
                </a:solidFill>
              </a:rPr>
              <a:t>ghen</a:t>
            </a:r>
            <a:r>
              <a:rPr lang="en-US" dirty="0" smtClean="0">
                <a:solidFill>
                  <a:schemeClr val="bg1"/>
                </a:solidFill>
              </a:rPr>
              <a:t> </a:t>
            </a:r>
            <a:r>
              <a:rPr lang="en-US" dirty="0" err="1" smtClean="0">
                <a:solidFill>
                  <a:schemeClr val="bg1"/>
                </a:solidFill>
              </a:rPr>
              <a:t>ghét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lòng</a:t>
            </a:r>
            <a:r>
              <a:rPr lang="en-US" dirty="0" smtClean="0">
                <a:solidFill>
                  <a:schemeClr val="bg1"/>
                </a:solidFill>
              </a:rPr>
              <a:t> </a:t>
            </a:r>
            <a:r>
              <a:rPr lang="en-US" dirty="0" err="1" smtClean="0">
                <a:solidFill>
                  <a:schemeClr val="bg1"/>
                </a:solidFill>
              </a:rPr>
              <a:t>chúng</a:t>
            </a:r>
            <a:r>
              <a:rPr lang="en-US" dirty="0" smtClean="0">
                <a:solidFill>
                  <a:schemeClr val="bg1"/>
                </a:solidFill>
              </a:rPr>
              <a:t> con </a:t>
            </a:r>
            <a:r>
              <a:rPr lang="en-US" dirty="0" err="1" smtClean="0">
                <a:solidFill>
                  <a:schemeClr val="bg1"/>
                </a:solidFill>
              </a:rPr>
              <a:t>luôn</a:t>
            </a:r>
            <a:r>
              <a:rPr lang="en-US" dirty="0" smtClean="0">
                <a:solidFill>
                  <a:schemeClr val="bg1"/>
                </a:solidFill>
              </a:rPr>
              <a:t> </a:t>
            </a:r>
            <a:r>
              <a:rPr lang="en-US" dirty="0" err="1" smtClean="0">
                <a:solidFill>
                  <a:schemeClr val="bg1"/>
                </a:solidFill>
              </a:rPr>
              <a:t>quảng</a:t>
            </a:r>
            <a:r>
              <a:rPr lang="en-US" dirty="0" smtClean="0">
                <a:solidFill>
                  <a:schemeClr val="bg1"/>
                </a:solidFill>
              </a:rPr>
              <a:t> </a:t>
            </a:r>
            <a:r>
              <a:rPr lang="en-US" dirty="0" err="1" smtClean="0">
                <a:solidFill>
                  <a:schemeClr val="bg1"/>
                </a:solidFill>
              </a:rPr>
              <a:t>đại</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luôn</a:t>
            </a:r>
            <a:r>
              <a:rPr lang="en-US" dirty="0" smtClean="0">
                <a:solidFill>
                  <a:schemeClr val="bg1"/>
                </a:solidFill>
              </a:rPr>
              <a:t> </a:t>
            </a:r>
            <a:r>
              <a:rPr lang="en-US" dirty="0" err="1" smtClean="0">
                <a:solidFill>
                  <a:schemeClr val="bg1"/>
                </a:solidFill>
              </a:rPr>
              <a:t>tha</a:t>
            </a:r>
            <a:r>
              <a:rPr lang="en-US" dirty="0" smtClean="0">
                <a:solidFill>
                  <a:schemeClr val="bg1"/>
                </a:solidFill>
              </a:rPr>
              <a:t> </a:t>
            </a:r>
            <a:r>
              <a:rPr lang="en-US" dirty="0" err="1" smtClean="0">
                <a:solidFill>
                  <a:schemeClr val="bg1"/>
                </a:solidFill>
              </a:rPr>
              <a:t>thứ</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lòng</a:t>
            </a:r>
            <a:r>
              <a:rPr lang="en-US" dirty="0" smtClean="0">
                <a:solidFill>
                  <a:schemeClr val="bg1"/>
                </a:solidFill>
              </a:rPr>
              <a:t> </a:t>
            </a:r>
            <a:r>
              <a:rPr lang="en-US" dirty="0" err="1" smtClean="0">
                <a:solidFill>
                  <a:schemeClr val="bg1"/>
                </a:solidFill>
              </a:rPr>
              <a:t>chúng</a:t>
            </a:r>
            <a:r>
              <a:rPr lang="en-US" dirty="0" smtClean="0">
                <a:solidFill>
                  <a:schemeClr val="bg1"/>
                </a:solidFill>
              </a:rPr>
              <a:t> con </a:t>
            </a:r>
            <a:r>
              <a:rPr lang="en-US" dirty="0" err="1" smtClean="0">
                <a:solidFill>
                  <a:schemeClr val="bg1"/>
                </a:solidFill>
              </a:rPr>
              <a:t>yêu</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người</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suốt</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Chỉ</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sống</a:t>
            </a:r>
            <a:r>
              <a:rPr lang="en-US" dirty="0" smtClean="0">
                <a:solidFill>
                  <a:schemeClr val="bg1"/>
                </a:solidFill>
              </a:rPr>
              <a:t> </a:t>
            </a:r>
            <a:r>
              <a:rPr lang="en-US" dirty="0" err="1" smtClean="0">
                <a:solidFill>
                  <a:schemeClr val="bg1"/>
                </a:solidFill>
              </a:rPr>
              <a:t>hiến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phục</a:t>
            </a:r>
            <a:r>
              <a:rPr lang="en-US" dirty="0" smtClean="0">
                <a:solidFill>
                  <a:schemeClr val="bg1"/>
                </a:solidFill>
              </a:rPr>
              <a:t> </a:t>
            </a:r>
            <a:r>
              <a:rPr lang="en-US" dirty="0" err="1" smtClean="0">
                <a:solidFill>
                  <a:schemeClr val="bg1"/>
                </a:solidFill>
              </a:rPr>
              <a:t>vụ</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hướng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trời</a:t>
            </a:r>
            <a:r>
              <a:rPr lang="en-US" dirty="0" smtClean="0">
                <a:solidFill>
                  <a:schemeClr val="bg1"/>
                </a:solidFill>
              </a:rPr>
              <a:t> </a:t>
            </a:r>
            <a:r>
              <a:rPr lang="en-US" dirty="0" err="1" smtClean="0">
                <a:solidFill>
                  <a:schemeClr val="bg1"/>
                </a:solidFill>
              </a:rPr>
              <a:t>cao</a:t>
            </a:r>
            <a:r>
              <a:rPr lang="en-US"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3095629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u="sng" dirty="0" err="1" smtClean="0">
                <a:solidFill>
                  <a:srgbClr val="FFFF00"/>
                </a:solidFill>
              </a:rPr>
              <a:t>Đk</a:t>
            </a:r>
            <a:r>
              <a:rPr lang="en-US" sz="5800" b="0" u="sng" dirty="0" smtClean="0">
                <a:solidFill>
                  <a:srgbClr val="FFFF00"/>
                </a:solidFill>
                <a:effectLst/>
              </a:rPr>
              <a:t>:</a:t>
            </a:r>
            <a:r>
              <a:rPr lang="en-US" sz="5800" b="0" dirty="0" smtClean="0">
                <a:solidFill>
                  <a:srgbClr val="FFFF00"/>
                </a:solidFill>
                <a:effectLst/>
              </a:rPr>
              <a:t> </a:t>
            </a:r>
            <a:r>
              <a:rPr lang="en-US" sz="5800" dirty="0" err="1" smtClean="0">
                <a:solidFill>
                  <a:schemeClr val="bg1"/>
                </a:solidFill>
              </a:rPr>
              <a:t>Để</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đến</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cuộc</a:t>
            </a:r>
            <a:r>
              <a:rPr lang="en-US" sz="5800" dirty="0" smtClean="0">
                <a:solidFill>
                  <a:schemeClr val="bg1"/>
                </a:solidFill>
              </a:rPr>
              <a:t> </a:t>
            </a:r>
            <a:r>
              <a:rPr lang="en-US" sz="5800" dirty="0" err="1" smtClean="0">
                <a:solidFill>
                  <a:schemeClr val="bg1"/>
                </a:solidFill>
              </a:rPr>
              <a:t>đời</a:t>
            </a:r>
            <a:r>
              <a:rPr lang="en-US" sz="5800" dirty="0" smtClean="0">
                <a:solidFill>
                  <a:schemeClr val="bg1"/>
                </a:solidFill>
              </a:rPr>
              <a:t>, </a:t>
            </a:r>
            <a:r>
              <a:rPr lang="en-US" sz="5800" dirty="0" err="1" smtClean="0">
                <a:solidFill>
                  <a:schemeClr val="bg1"/>
                </a:solidFill>
              </a:rPr>
              <a:t>để</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đến</a:t>
            </a:r>
            <a:r>
              <a:rPr lang="en-US" sz="5800" dirty="0" smtClean="0">
                <a:solidFill>
                  <a:schemeClr val="bg1"/>
                </a:solidFill>
              </a:rPr>
              <a:t> </a:t>
            </a:r>
            <a:r>
              <a:rPr lang="en-US" sz="5800" dirty="0" err="1" smtClean="0">
                <a:solidFill>
                  <a:schemeClr val="bg1"/>
                </a:solidFill>
              </a:rPr>
              <a:t>mang</a:t>
            </a:r>
            <a:r>
              <a:rPr lang="en-US" sz="5800" dirty="0" smtClean="0">
                <a:solidFill>
                  <a:schemeClr val="bg1"/>
                </a:solidFill>
              </a:rPr>
              <a:t> </a:t>
            </a:r>
            <a:r>
              <a:rPr lang="en-US" sz="5800" dirty="0" err="1" smtClean="0">
                <a:solidFill>
                  <a:schemeClr val="bg1"/>
                </a:solidFill>
              </a:rPr>
              <a:t>ơn</a:t>
            </a:r>
            <a:r>
              <a:rPr lang="en-US" sz="5800" dirty="0" smtClean="0">
                <a:solidFill>
                  <a:schemeClr val="bg1"/>
                </a:solidFill>
              </a:rPr>
              <a:t> </a:t>
            </a:r>
            <a:r>
              <a:rPr lang="en-US" sz="5800" dirty="0" err="1" smtClean="0">
                <a:solidFill>
                  <a:schemeClr val="bg1"/>
                </a:solidFill>
              </a:rPr>
              <a:t>Trời</a:t>
            </a:r>
            <a:r>
              <a:rPr lang="en-US" sz="5800" dirty="0" smtClean="0">
                <a:solidFill>
                  <a:schemeClr val="bg1"/>
                </a:solidFill>
              </a:rPr>
              <a:t>. </a:t>
            </a:r>
            <a:r>
              <a:rPr lang="en-US" sz="5800" dirty="0" err="1" smtClean="0">
                <a:solidFill>
                  <a:schemeClr val="bg1"/>
                </a:solidFill>
              </a:rPr>
              <a:t>Nguồn</a:t>
            </a:r>
            <a:r>
              <a:rPr lang="en-US" sz="5800" dirty="0" smtClean="0">
                <a:solidFill>
                  <a:schemeClr val="bg1"/>
                </a:solidFill>
              </a:rPr>
              <a:t> </a:t>
            </a:r>
            <a:r>
              <a:rPr lang="en-US" sz="5800" dirty="0" err="1" smtClean="0">
                <a:solidFill>
                  <a:schemeClr val="bg1"/>
                </a:solidFill>
              </a:rPr>
              <a:t>hạnh</a:t>
            </a:r>
            <a:r>
              <a:rPr lang="en-US" sz="5800" dirty="0" smtClean="0">
                <a:solidFill>
                  <a:schemeClr val="bg1"/>
                </a:solidFill>
              </a:rPr>
              <a:t> </a:t>
            </a:r>
            <a:r>
              <a:rPr lang="en-US" sz="5800" dirty="0" err="1" smtClean="0">
                <a:solidFill>
                  <a:schemeClr val="bg1"/>
                </a:solidFill>
              </a:rPr>
              <a:t>phúc</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người</a:t>
            </a:r>
            <a:r>
              <a:rPr lang="en-US" sz="5800" dirty="0" smtClean="0">
                <a:solidFill>
                  <a:schemeClr val="bg1"/>
                </a:solidFill>
              </a:rPr>
              <a:t>. </a:t>
            </a:r>
            <a:r>
              <a:rPr lang="en-US" sz="5800" dirty="0" err="1" smtClean="0">
                <a:solidFill>
                  <a:schemeClr val="bg1"/>
                </a:solidFill>
              </a:rPr>
              <a:t>Mùa</a:t>
            </a:r>
            <a:r>
              <a:rPr lang="en-US" sz="5800" dirty="0" smtClean="0">
                <a:solidFill>
                  <a:schemeClr val="bg1"/>
                </a:solidFill>
              </a:rPr>
              <a:t> </a:t>
            </a:r>
            <a:r>
              <a:rPr lang="en-US" sz="5800" dirty="0" err="1" smtClean="0">
                <a:solidFill>
                  <a:schemeClr val="bg1"/>
                </a:solidFill>
              </a:rPr>
              <a:t>cứu</a:t>
            </a:r>
            <a:r>
              <a:rPr lang="en-US" sz="5800" dirty="0" smtClean="0">
                <a:solidFill>
                  <a:schemeClr val="bg1"/>
                </a:solidFill>
              </a:rPr>
              <a:t> </a:t>
            </a:r>
            <a:r>
              <a:rPr lang="en-US" sz="5800" dirty="0" err="1" smtClean="0">
                <a:solidFill>
                  <a:schemeClr val="bg1"/>
                </a:solidFill>
              </a:rPr>
              <a:t>rỗi</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mọi</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2225015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smtClean="0">
                <a:solidFill>
                  <a:srgbClr val="FFFF00"/>
                </a:solidFill>
              </a:rPr>
              <a:t>T</a:t>
            </a:r>
            <a:r>
              <a:rPr lang="en-US" b="0" u="sng" dirty="0" smtClean="0">
                <a:solidFill>
                  <a:srgbClr val="FFFF00"/>
                </a:solidFill>
                <a:effectLst/>
              </a:rPr>
              <a:t>k3:</a:t>
            </a:r>
            <a:r>
              <a:rPr lang="en-US" b="0" dirty="0" smtClean="0">
                <a:solidFill>
                  <a:schemeClr val="bg1"/>
                </a:solidFill>
                <a:effectLst/>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lòng</a:t>
            </a:r>
            <a:r>
              <a:rPr lang="en-US" dirty="0" smtClean="0">
                <a:solidFill>
                  <a:schemeClr val="bg1"/>
                </a:solidFill>
              </a:rPr>
              <a:t> </a:t>
            </a:r>
            <a:r>
              <a:rPr lang="en-US" dirty="0" err="1" smtClean="0">
                <a:solidFill>
                  <a:schemeClr val="bg1"/>
                </a:solidFill>
              </a:rPr>
              <a:t>chúng</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máng</a:t>
            </a:r>
            <a:r>
              <a:rPr lang="en-US" dirty="0" smtClean="0">
                <a:solidFill>
                  <a:schemeClr val="bg1"/>
                </a:solidFill>
              </a:rPr>
              <a:t> </a:t>
            </a:r>
            <a:r>
              <a:rPr lang="en-US" dirty="0" err="1" smtClean="0">
                <a:solidFill>
                  <a:schemeClr val="bg1"/>
                </a:solidFill>
              </a:rPr>
              <a:t>cỏ</a:t>
            </a:r>
            <a:r>
              <a:rPr lang="en-US" dirty="0" smtClean="0">
                <a:solidFill>
                  <a:schemeClr val="bg1"/>
                </a:solidFill>
              </a:rPr>
              <a:t> </a:t>
            </a:r>
            <a:r>
              <a:rPr lang="en-US" dirty="0" err="1" smtClean="0">
                <a:solidFill>
                  <a:schemeClr val="bg1"/>
                </a:solidFill>
              </a:rPr>
              <a:t>tỏa</a:t>
            </a:r>
            <a:r>
              <a:rPr lang="en-US" dirty="0" smtClean="0">
                <a:solidFill>
                  <a:schemeClr val="bg1"/>
                </a:solidFill>
              </a:rPr>
              <a:t> </a:t>
            </a:r>
            <a:r>
              <a:rPr lang="en-US" dirty="0" err="1" smtClean="0">
                <a:solidFill>
                  <a:schemeClr val="bg1"/>
                </a:solidFill>
              </a:rPr>
              <a:t>nồng</a:t>
            </a:r>
            <a:r>
              <a:rPr lang="en-US" dirty="0" smtClean="0">
                <a:solidFill>
                  <a:schemeClr val="bg1"/>
                </a:solidFill>
              </a:rPr>
              <a:t> </a:t>
            </a:r>
            <a:r>
              <a:rPr lang="en-US" dirty="0" err="1" smtClean="0">
                <a:solidFill>
                  <a:schemeClr val="bg1"/>
                </a:solidFill>
              </a:rPr>
              <a:t>hơi</a:t>
            </a:r>
            <a:r>
              <a:rPr lang="en-US" dirty="0" smtClean="0">
                <a:solidFill>
                  <a:schemeClr val="bg1"/>
                </a:solidFill>
              </a:rPr>
              <a:t> </a:t>
            </a:r>
            <a:r>
              <a:rPr lang="en-US" dirty="0" err="1" smtClean="0">
                <a:solidFill>
                  <a:schemeClr val="bg1"/>
                </a:solidFill>
              </a:rPr>
              <a:t>ấm</a:t>
            </a:r>
            <a:r>
              <a:rPr lang="en-US" dirty="0" smtClean="0">
                <a:solidFill>
                  <a:schemeClr val="bg1"/>
                </a:solidFill>
              </a:rPr>
              <a:t>. </a:t>
            </a:r>
            <a:r>
              <a:rPr lang="en-US" dirty="0" err="1" smtClean="0">
                <a:solidFill>
                  <a:schemeClr val="bg1"/>
                </a:solidFill>
              </a:rPr>
              <a:t>Nên</a:t>
            </a:r>
            <a:r>
              <a:rPr lang="en-US" dirty="0" smtClean="0">
                <a:solidFill>
                  <a:schemeClr val="bg1"/>
                </a:solidFill>
              </a:rPr>
              <a:t> </a:t>
            </a:r>
            <a:r>
              <a:rPr lang="en-US" dirty="0" err="1" smtClean="0">
                <a:solidFill>
                  <a:schemeClr val="bg1"/>
                </a:solidFill>
              </a:rPr>
              <a:t>nơi</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náu</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xuống</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đêm</a:t>
            </a:r>
            <a:r>
              <a:rPr lang="en-US" dirty="0" smtClean="0">
                <a:solidFill>
                  <a:schemeClr val="bg1"/>
                </a:solidFill>
              </a:rPr>
              <a:t> </a:t>
            </a:r>
            <a:r>
              <a:rPr lang="en-US" dirty="0" err="1" smtClean="0">
                <a:solidFill>
                  <a:schemeClr val="bg1"/>
                </a:solidFill>
              </a:rPr>
              <a:t>cô</a:t>
            </a:r>
            <a:r>
              <a:rPr lang="en-US" dirty="0" smtClean="0">
                <a:solidFill>
                  <a:schemeClr val="bg1"/>
                </a:solidFill>
              </a:rPr>
              <a:t> </a:t>
            </a:r>
            <a:r>
              <a:rPr lang="en-US" dirty="0" err="1" smtClean="0">
                <a:solidFill>
                  <a:schemeClr val="bg1"/>
                </a:solidFill>
              </a:rPr>
              <a:t>vắng</a:t>
            </a:r>
            <a:r>
              <a:rPr lang="en-US" dirty="0" smtClean="0">
                <a:solidFill>
                  <a:schemeClr val="bg1"/>
                </a:solidFill>
              </a:rPr>
              <a:t>. Cho con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ủi</a:t>
            </a:r>
            <a:r>
              <a:rPr lang="en-US" dirty="0" smtClean="0">
                <a:solidFill>
                  <a:schemeClr val="bg1"/>
                </a:solidFill>
              </a:rPr>
              <a:t> an </a:t>
            </a:r>
            <a:r>
              <a:rPr lang="en-US" dirty="0" err="1" smtClean="0">
                <a:solidFill>
                  <a:schemeClr val="bg1"/>
                </a:solidFill>
              </a:rPr>
              <a:t>ai</a:t>
            </a:r>
            <a:r>
              <a:rPr lang="en-US" dirty="0" smtClean="0">
                <a:solidFill>
                  <a:schemeClr val="bg1"/>
                </a:solidFill>
              </a:rPr>
              <a:t> </a:t>
            </a:r>
            <a:r>
              <a:rPr lang="en-US" dirty="0" err="1" smtClean="0">
                <a:solidFill>
                  <a:schemeClr val="bg1"/>
                </a:solidFill>
              </a:rPr>
              <a:t>khóc</a:t>
            </a:r>
            <a:r>
              <a:rPr lang="en-US" dirty="0" smtClean="0">
                <a:solidFill>
                  <a:schemeClr val="bg1"/>
                </a:solidFill>
              </a:rPr>
              <a:t> than, </a:t>
            </a:r>
            <a:r>
              <a:rPr lang="en-US" dirty="0" err="1" smtClean="0">
                <a:solidFill>
                  <a:schemeClr val="bg1"/>
                </a:solidFill>
              </a:rPr>
              <a:t>ai</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khăn</a:t>
            </a:r>
            <a:r>
              <a:rPr lang="en-US" dirty="0" smtClean="0">
                <a:solidFill>
                  <a:schemeClr val="bg1"/>
                </a:solidFill>
              </a:rPr>
              <a:t>. </a:t>
            </a:r>
            <a:r>
              <a:rPr lang="en-US" dirty="0" err="1" smtClean="0">
                <a:solidFill>
                  <a:schemeClr val="bg1"/>
                </a:solidFill>
              </a:rPr>
              <a:t>Giọt</a:t>
            </a:r>
            <a:r>
              <a:rPr lang="en-US" dirty="0" smtClean="0">
                <a:solidFill>
                  <a:schemeClr val="bg1"/>
                </a:solidFill>
              </a:rPr>
              <a:t> </a:t>
            </a:r>
            <a:r>
              <a:rPr lang="en-US" dirty="0" err="1" smtClean="0">
                <a:solidFill>
                  <a:schemeClr val="bg1"/>
                </a:solidFill>
              </a:rPr>
              <a:t>nước</a:t>
            </a:r>
            <a:r>
              <a:rPr lang="en-US" dirty="0" smtClean="0">
                <a:solidFill>
                  <a:schemeClr val="bg1"/>
                </a:solidFill>
              </a:rPr>
              <a:t> </a:t>
            </a:r>
            <a:r>
              <a:rPr lang="en-US" dirty="0" err="1" smtClean="0">
                <a:solidFill>
                  <a:schemeClr val="bg1"/>
                </a:solidFill>
              </a:rPr>
              <a:t>mắt</a:t>
            </a:r>
            <a:r>
              <a:rPr lang="en-US" dirty="0" smtClean="0">
                <a:solidFill>
                  <a:schemeClr val="bg1"/>
                </a:solidFill>
              </a:rPr>
              <a:t> </a:t>
            </a:r>
            <a:r>
              <a:rPr lang="en-US" dirty="0" err="1" smtClean="0">
                <a:solidFill>
                  <a:schemeClr val="bg1"/>
                </a:solidFill>
              </a:rPr>
              <a:t>sẽ</a:t>
            </a:r>
            <a:r>
              <a:rPr lang="en-US" dirty="0" smtClean="0">
                <a:solidFill>
                  <a:schemeClr val="bg1"/>
                </a:solidFill>
              </a:rPr>
              <a:t> </a:t>
            </a:r>
            <a:r>
              <a:rPr lang="en-US" dirty="0" err="1" smtClean="0">
                <a:solidFill>
                  <a:schemeClr val="bg1"/>
                </a:solidFill>
              </a:rPr>
              <a:t>nên</a:t>
            </a:r>
            <a:r>
              <a:rPr lang="en-US" dirty="0" smtClean="0">
                <a:solidFill>
                  <a:schemeClr val="bg1"/>
                </a:solidFill>
              </a:rPr>
              <a:t> </a:t>
            </a:r>
            <a:r>
              <a:rPr lang="en-US" dirty="0" err="1" smtClean="0">
                <a:solidFill>
                  <a:schemeClr val="bg1"/>
                </a:solidFill>
              </a:rPr>
              <a:t>nụ</a:t>
            </a:r>
            <a:r>
              <a:rPr lang="en-US" dirty="0" smtClean="0">
                <a:solidFill>
                  <a:schemeClr val="bg1"/>
                </a:solidFill>
              </a:rPr>
              <a:t> </a:t>
            </a:r>
            <a:r>
              <a:rPr lang="en-US" dirty="0" err="1" smtClean="0">
                <a:solidFill>
                  <a:schemeClr val="bg1"/>
                </a:solidFill>
              </a:rPr>
              <a:t>cười</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tiếng</a:t>
            </a:r>
            <a:r>
              <a:rPr lang="en-US" dirty="0" smtClean="0">
                <a:solidFill>
                  <a:schemeClr val="bg1"/>
                </a:solidFill>
              </a:rPr>
              <a:t> </a:t>
            </a:r>
            <a:r>
              <a:rPr lang="en-US" dirty="0" err="1" smtClean="0">
                <a:solidFill>
                  <a:schemeClr val="bg1"/>
                </a:solidFill>
              </a:rPr>
              <a:t>hát</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dậy</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2904683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u="sng" dirty="0" err="1" smtClean="0">
                <a:solidFill>
                  <a:srgbClr val="FFFF00"/>
                </a:solidFill>
              </a:rPr>
              <a:t>Đk</a:t>
            </a:r>
            <a:r>
              <a:rPr lang="en-US" sz="5800" b="0" u="sng" dirty="0" smtClean="0">
                <a:solidFill>
                  <a:srgbClr val="FFFF00"/>
                </a:solidFill>
                <a:effectLst/>
              </a:rPr>
              <a:t>:</a:t>
            </a:r>
            <a:r>
              <a:rPr lang="en-US" sz="5800" b="0" dirty="0" smtClean="0">
                <a:solidFill>
                  <a:srgbClr val="FFFF00"/>
                </a:solidFill>
                <a:effectLst/>
              </a:rPr>
              <a:t> </a:t>
            </a:r>
            <a:r>
              <a:rPr lang="en-US" sz="5800" dirty="0" err="1" smtClean="0">
                <a:solidFill>
                  <a:schemeClr val="bg1"/>
                </a:solidFill>
              </a:rPr>
              <a:t>Để</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đến</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cuộc</a:t>
            </a:r>
            <a:r>
              <a:rPr lang="en-US" sz="5800" dirty="0" smtClean="0">
                <a:solidFill>
                  <a:schemeClr val="bg1"/>
                </a:solidFill>
              </a:rPr>
              <a:t> </a:t>
            </a:r>
            <a:r>
              <a:rPr lang="en-US" sz="5800" dirty="0" err="1" smtClean="0">
                <a:solidFill>
                  <a:schemeClr val="bg1"/>
                </a:solidFill>
              </a:rPr>
              <a:t>đời</a:t>
            </a:r>
            <a:r>
              <a:rPr lang="en-US" sz="5800" dirty="0" smtClean="0">
                <a:solidFill>
                  <a:schemeClr val="bg1"/>
                </a:solidFill>
              </a:rPr>
              <a:t>, </a:t>
            </a:r>
            <a:r>
              <a:rPr lang="en-US" sz="5800" dirty="0" err="1" smtClean="0">
                <a:solidFill>
                  <a:schemeClr val="bg1"/>
                </a:solidFill>
              </a:rPr>
              <a:t>để</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đến</a:t>
            </a:r>
            <a:r>
              <a:rPr lang="en-US" sz="5800" dirty="0" smtClean="0">
                <a:solidFill>
                  <a:schemeClr val="bg1"/>
                </a:solidFill>
              </a:rPr>
              <a:t> </a:t>
            </a:r>
            <a:r>
              <a:rPr lang="en-US" sz="5800" dirty="0" err="1" smtClean="0">
                <a:solidFill>
                  <a:schemeClr val="bg1"/>
                </a:solidFill>
              </a:rPr>
              <a:t>mang</a:t>
            </a:r>
            <a:r>
              <a:rPr lang="en-US" sz="5800" dirty="0" smtClean="0">
                <a:solidFill>
                  <a:schemeClr val="bg1"/>
                </a:solidFill>
              </a:rPr>
              <a:t> </a:t>
            </a:r>
            <a:r>
              <a:rPr lang="en-US" sz="5800" dirty="0" err="1" smtClean="0">
                <a:solidFill>
                  <a:schemeClr val="bg1"/>
                </a:solidFill>
              </a:rPr>
              <a:t>ơn</a:t>
            </a:r>
            <a:r>
              <a:rPr lang="en-US" sz="5800" dirty="0" smtClean="0">
                <a:solidFill>
                  <a:schemeClr val="bg1"/>
                </a:solidFill>
              </a:rPr>
              <a:t> </a:t>
            </a:r>
            <a:r>
              <a:rPr lang="en-US" sz="5800" dirty="0" err="1" smtClean="0">
                <a:solidFill>
                  <a:schemeClr val="bg1"/>
                </a:solidFill>
              </a:rPr>
              <a:t>Trời</a:t>
            </a:r>
            <a:r>
              <a:rPr lang="en-US" sz="5800" dirty="0" smtClean="0">
                <a:solidFill>
                  <a:schemeClr val="bg1"/>
                </a:solidFill>
              </a:rPr>
              <a:t>. </a:t>
            </a:r>
            <a:r>
              <a:rPr lang="en-US" sz="5800" dirty="0" err="1" smtClean="0">
                <a:solidFill>
                  <a:schemeClr val="bg1"/>
                </a:solidFill>
              </a:rPr>
              <a:t>Nguồn</a:t>
            </a:r>
            <a:r>
              <a:rPr lang="en-US" sz="5800" dirty="0" smtClean="0">
                <a:solidFill>
                  <a:schemeClr val="bg1"/>
                </a:solidFill>
              </a:rPr>
              <a:t> </a:t>
            </a:r>
            <a:r>
              <a:rPr lang="en-US" sz="5800" dirty="0" err="1" smtClean="0">
                <a:solidFill>
                  <a:schemeClr val="bg1"/>
                </a:solidFill>
              </a:rPr>
              <a:t>hạnh</a:t>
            </a:r>
            <a:r>
              <a:rPr lang="en-US" sz="5800" dirty="0" smtClean="0">
                <a:solidFill>
                  <a:schemeClr val="bg1"/>
                </a:solidFill>
              </a:rPr>
              <a:t> </a:t>
            </a:r>
            <a:r>
              <a:rPr lang="en-US" sz="5800" dirty="0" err="1" smtClean="0">
                <a:solidFill>
                  <a:schemeClr val="bg1"/>
                </a:solidFill>
              </a:rPr>
              <a:t>phúc</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người</a:t>
            </a:r>
            <a:r>
              <a:rPr lang="en-US" sz="5800" dirty="0" smtClean="0">
                <a:solidFill>
                  <a:schemeClr val="bg1"/>
                </a:solidFill>
              </a:rPr>
              <a:t>. </a:t>
            </a:r>
            <a:r>
              <a:rPr lang="en-US" sz="5800" dirty="0" err="1" smtClean="0">
                <a:solidFill>
                  <a:schemeClr val="bg1"/>
                </a:solidFill>
              </a:rPr>
              <a:t>Mùa</a:t>
            </a:r>
            <a:r>
              <a:rPr lang="en-US" sz="5800" dirty="0" smtClean="0">
                <a:solidFill>
                  <a:schemeClr val="bg1"/>
                </a:solidFill>
              </a:rPr>
              <a:t> </a:t>
            </a:r>
            <a:r>
              <a:rPr lang="en-US" sz="5800" dirty="0" err="1" smtClean="0">
                <a:solidFill>
                  <a:schemeClr val="bg1"/>
                </a:solidFill>
              </a:rPr>
              <a:t>cứu</a:t>
            </a:r>
            <a:r>
              <a:rPr lang="en-US" sz="5800" dirty="0" smtClean="0">
                <a:solidFill>
                  <a:schemeClr val="bg1"/>
                </a:solidFill>
              </a:rPr>
              <a:t> </a:t>
            </a:r>
            <a:r>
              <a:rPr lang="en-US" sz="5800" dirty="0" err="1" smtClean="0">
                <a:solidFill>
                  <a:schemeClr val="bg1"/>
                </a:solidFill>
              </a:rPr>
              <a:t>rỗi</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mọi</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2536649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err="1" smtClean="0">
                <a:solidFill>
                  <a:srgbClr val="FFFF00"/>
                </a:solidFill>
              </a:rPr>
              <a:t>Hãy</a:t>
            </a:r>
            <a:r>
              <a:rPr lang="en-US" sz="6000" dirty="0" smtClean="0">
                <a:solidFill>
                  <a:srgbClr val="FFFF00"/>
                </a:solidFill>
              </a:rPr>
              <a:t> </a:t>
            </a:r>
            <a:r>
              <a:rPr lang="en-US" sz="6000" dirty="0" err="1" smtClean="0">
                <a:solidFill>
                  <a:srgbClr val="FFFF00"/>
                </a:solidFill>
              </a:rPr>
              <a:t>Sẵn</a:t>
            </a:r>
            <a:r>
              <a:rPr lang="en-US" sz="6000" dirty="0" smtClean="0">
                <a:solidFill>
                  <a:srgbClr val="FFFF00"/>
                </a:solidFill>
              </a:rPr>
              <a:t> </a:t>
            </a:r>
            <a:r>
              <a:rPr lang="en-US" sz="6000" dirty="0" err="1" smtClean="0">
                <a:solidFill>
                  <a:srgbClr val="FFFF00"/>
                </a:solidFill>
              </a:rPr>
              <a:t>Sàng</a:t>
            </a:r>
            <a:r>
              <a:rPr lang="en-US" sz="6000" dirty="0" smtClean="0">
                <a:solidFill>
                  <a:srgbClr val="FFFF00"/>
                </a:solidFill>
              </a:rPr>
              <a:t/>
            </a:r>
            <a:br>
              <a:rPr lang="en-US" sz="6000" dirty="0" smtClean="0">
                <a:solidFill>
                  <a:srgbClr val="FFFF00"/>
                </a:solidFill>
              </a:rPr>
            </a:br>
            <a:r>
              <a:rPr lang="en-US" sz="5400" i="1" dirty="0" smtClean="0">
                <a:solidFill>
                  <a:schemeClr val="bg1"/>
                </a:solidFill>
              </a:rPr>
              <a:t>Lm. </a:t>
            </a:r>
            <a:r>
              <a:rPr lang="en-US" sz="5400" i="1" dirty="0" err="1" smtClean="0">
                <a:solidFill>
                  <a:schemeClr val="bg1"/>
                </a:solidFill>
              </a:rPr>
              <a:t>Mi</a:t>
            </a:r>
            <a:r>
              <a:rPr lang="en-US" sz="5400" i="1" dirty="0" smtClean="0">
                <a:solidFill>
                  <a:schemeClr val="bg1"/>
                </a:solidFill>
              </a:rPr>
              <a:t> </a:t>
            </a:r>
            <a:r>
              <a:rPr lang="en-US" sz="5400" i="1" dirty="0" err="1" smtClean="0">
                <a:solidFill>
                  <a:schemeClr val="bg1"/>
                </a:solidFill>
              </a:rPr>
              <a:t>Trầm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0" u="sng" dirty="0" err="1" smtClean="0">
                <a:solidFill>
                  <a:srgbClr val="FFFF00"/>
                </a:solidFill>
                <a:effectLst/>
              </a:rPr>
              <a:t>Đk</a:t>
            </a:r>
            <a:r>
              <a:rPr lang="en-US" sz="5400" b="0" u="sng" dirty="0" smtClean="0">
                <a:solidFill>
                  <a:srgbClr val="FFFF00"/>
                </a:solidFill>
                <a:effectLst/>
              </a:rPr>
              <a:t>:</a:t>
            </a:r>
            <a:r>
              <a:rPr lang="en-US" sz="5400" dirty="0">
                <a:solidFill>
                  <a:schemeClr val="bg1"/>
                </a:solidFill>
              </a:rPr>
              <a:t> </a:t>
            </a:r>
            <a:r>
              <a:rPr lang="en-US" sz="5400" dirty="0" err="1" smtClean="0">
                <a:solidFill>
                  <a:schemeClr val="bg1"/>
                </a:solidFill>
              </a:rPr>
              <a:t>Nầy</a:t>
            </a:r>
            <a:r>
              <a:rPr lang="en-US" sz="5400" dirty="0" smtClean="0">
                <a:solidFill>
                  <a:schemeClr val="bg1"/>
                </a:solidFill>
              </a:rPr>
              <a:t> </a:t>
            </a:r>
            <a:r>
              <a:rPr lang="en-US" sz="5400" dirty="0" err="1" smtClean="0">
                <a:solidFill>
                  <a:schemeClr val="bg1"/>
                </a:solidFill>
              </a:rPr>
              <a:t>đoàn</a:t>
            </a:r>
            <a:r>
              <a:rPr lang="en-US" sz="5400" dirty="0" smtClean="0">
                <a:solidFill>
                  <a:schemeClr val="bg1"/>
                </a:solidFill>
              </a:rPr>
              <a:t> </a:t>
            </a:r>
            <a:r>
              <a:rPr lang="en-US" sz="5400" dirty="0" err="1" smtClean="0">
                <a:solidFill>
                  <a:schemeClr val="bg1"/>
                </a:solidFill>
              </a:rPr>
              <a:t>dân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sẵn</a:t>
            </a:r>
            <a:r>
              <a:rPr lang="en-US" sz="5400" dirty="0" smtClean="0">
                <a:solidFill>
                  <a:schemeClr val="bg1"/>
                </a:solidFill>
              </a:rPr>
              <a:t> </a:t>
            </a:r>
            <a:r>
              <a:rPr lang="en-US" sz="5400" dirty="0" err="1" smtClean="0">
                <a:solidFill>
                  <a:schemeClr val="bg1"/>
                </a:solidFill>
              </a:rPr>
              <a:t>sàng</a:t>
            </a:r>
            <a:r>
              <a:rPr lang="en-US" sz="5400" dirty="0" smtClean="0">
                <a:solidFill>
                  <a:schemeClr val="bg1"/>
                </a:solidFill>
              </a:rPr>
              <a:t> </a:t>
            </a:r>
            <a:r>
              <a:rPr lang="en-US" sz="5400" dirty="0" err="1" smtClean="0">
                <a:solidFill>
                  <a:schemeClr val="bg1"/>
                </a:solidFill>
              </a:rPr>
              <a:t>vì</a:t>
            </a:r>
            <a:r>
              <a:rPr lang="en-US" sz="5400" dirty="0" smtClean="0">
                <a:solidFill>
                  <a:schemeClr val="bg1"/>
                </a:solidFill>
              </a:rPr>
              <a:t> </a:t>
            </a:r>
            <a:r>
              <a:rPr lang="en-US" sz="5400" dirty="0" err="1" smtClean="0">
                <a:solidFill>
                  <a:schemeClr val="bg1"/>
                </a:solidFill>
              </a:rPr>
              <a:t>lúc</a:t>
            </a:r>
            <a:r>
              <a:rPr lang="en-US" sz="5400" dirty="0" smtClean="0">
                <a:solidFill>
                  <a:schemeClr val="bg1"/>
                </a:solidFill>
              </a:rPr>
              <a:t> ta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ngờ</a:t>
            </a:r>
            <a:r>
              <a:rPr lang="en-US" sz="5400" dirty="0" smtClean="0">
                <a:solidFill>
                  <a:schemeClr val="bg1"/>
                </a:solidFill>
              </a:rPr>
              <a:t> </a:t>
            </a:r>
            <a:r>
              <a:rPr lang="en-US" sz="5400" dirty="0" err="1" smtClean="0">
                <a:solidFill>
                  <a:schemeClr val="bg1"/>
                </a:solidFill>
              </a:rPr>
              <a:t>thì</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đến</a:t>
            </a:r>
            <a:r>
              <a:rPr lang="vi-VN" sz="5400" dirty="0" smtClean="0">
                <a:solidFill>
                  <a:schemeClr val="bg1"/>
                </a:solidFill>
              </a:rPr>
              <a:t>.</a:t>
            </a:r>
            <a:r>
              <a:rPr lang="en-US" sz="5400" dirty="0" smtClean="0">
                <a:solidFill>
                  <a:schemeClr val="bg1"/>
                </a:solidFill>
              </a:rPr>
              <a:t> </a:t>
            </a:r>
            <a:r>
              <a:rPr lang="en-US" sz="5400" dirty="0" err="1" smtClean="0">
                <a:solidFill>
                  <a:schemeClr val="bg1"/>
                </a:solidFill>
              </a:rPr>
              <a:t>Nầy</a:t>
            </a:r>
            <a:r>
              <a:rPr lang="en-US" sz="5400" dirty="0" smtClean="0">
                <a:solidFill>
                  <a:schemeClr val="bg1"/>
                </a:solidFill>
              </a:rPr>
              <a:t> </a:t>
            </a:r>
            <a:r>
              <a:rPr lang="en-US" sz="5400" dirty="0" err="1" smtClean="0">
                <a:solidFill>
                  <a:schemeClr val="bg1"/>
                </a:solidFill>
              </a:rPr>
              <a:t>đoàn</a:t>
            </a:r>
            <a:r>
              <a:rPr lang="en-US" sz="5400" dirty="0" smtClean="0">
                <a:solidFill>
                  <a:schemeClr val="bg1"/>
                </a:solidFill>
              </a:rPr>
              <a:t> </a:t>
            </a:r>
            <a:r>
              <a:rPr lang="en-US" sz="5400" dirty="0" err="1" smtClean="0">
                <a:solidFill>
                  <a:schemeClr val="bg1"/>
                </a:solidFill>
              </a:rPr>
              <a:t>dân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sẵn</a:t>
            </a:r>
            <a:r>
              <a:rPr lang="en-US" sz="5400" dirty="0" smtClean="0">
                <a:solidFill>
                  <a:schemeClr val="bg1"/>
                </a:solidFill>
              </a:rPr>
              <a:t> sang </a:t>
            </a:r>
            <a:r>
              <a:rPr lang="en-US" sz="5400" dirty="0" err="1" smtClean="0">
                <a:solidFill>
                  <a:schemeClr val="bg1"/>
                </a:solidFill>
              </a:rPr>
              <a:t>vì</a:t>
            </a:r>
            <a:r>
              <a:rPr lang="en-US" sz="5400" dirty="0" smtClean="0">
                <a:solidFill>
                  <a:schemeClr val="bg1"/>
                </a:solidFill>
              </a:rPr>
              <a:t> </a:t>
            </a:r>
            <a:r>
              <a:rPr lang="en-US" sz="5400" dirty="0" err="1" smtClean="0">
                <a:solidFill>
                  <a:schemeClr val="bg1"/>
                </a:solidFill>
              </a:rPr>
              <a:t>lúc</a:t>
            </a:r>
            <a:r>
              <a:rPr lang="en-US" sz="5400" dirty="0" smtClean="0">
                <a:solidFill>
                  <a:schemeClr val="bg1"/>
                </a:solidFill>
              </a:rPr>
              <a:t> ta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ngờ</a:t>
            </a:r>
            <a:r>
              <a:rPr lang="en-US" sz="5400" dirty="0" smtClean="0">
                <a:solidFill>
                  <a:schemeClr val="bg1"/>
                </a:solidFill>
              </a:rPr>
              <a:t> </a:t>
            </a:r>
            <a:r>
              <a:rPr lang="en-US" sz="5400" dirty="0" err="1" smtClean="0">
                <a:solidFill>
                  <a:schemeClr val="bg1"/>
                </a:solidFill>
              </a:rPr>
              <a:t>thì</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đến</a:t>
            </a:r>
            <a:r>
              <a:rPr lang="en-US" sz="5400" dirty="0" smtClean="0">
                <a:solidFill>
                  <a:schemeClr val="bg1"/>
                </a:solidFill>
              </a:rPr>
              <a:t> </a:t>
            </a:r>
            <a:r>
              <a:rPr lang="en-US" sz="5400" dirty="0" err="1" smtClean="0">
                <a:solidFill>
                  <a:schemeClr val="bg1"/>
                </a:solidFill>
              </a:rPr>
              <a:t>gần</a:t>
            </a:r>
            <a:r>
              <a:rPr lang="en-US"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500" u="sng" dirty="0" err="1" smtClean="0">
                <a:solidFill>
                  <a:srgbClr val="FFFF00"/>
                </a:solidFill>
              </a:rPr>
              <a:t>Tk</a:t>
            </a:r>
            <a:r>
              <a:rPr lang="en-US" sz="6500" b="0" u="sng" dirty="0" smtClean="0">
                <a:solidFill>
                  <a:srgbClr val="FFFF00"/>
                </a:solidFill>
                <a:effectLst/>
              </a:rPr>
              <a:t>:</a:t>
            </a:r>
            <a:r>
              <a:rPr lang="en-US" sz="6500" b="0" dirty="0" smtClean="0">
                <a:solidFill>
                  <a:schemeClr val="bg1"/>
                </a:solidFill>
                <a:effectLst/>
              </a:rPr>
              <a:t> </a:t>
            </a:r>
            <a:r>
              <a:rPr lang="en-US" sz="6500" dirty="0" err="1" smtClean="0">
                <a:solidFill>
                  <a:schemeClr val="bg1"/>
                </a:solidFill>
              </a:rPr>
              <a:t>Hãy</a:t>
            </a:r>
            <a:r>
              <a:rPr lang="en-US" sz="6500" dirty="0" smtClean="0">
                <a:solidFill>
                  <a:schemeClr val="bg1"/>
                </a:solidFill>
              </a:rPr>
              <a:t> </a:t>
            </a:r>
            <a:r>
              <a:rPr lang="en-US" sz="6500" dirty="0" err="1" smtClean="0">
                <a:solidFill>
                  <a:schemeClr val="bg1"/>
                </a:solidFill>
              </a:rPr>
              <a:t>thắp</a:t>
            </a:r>
            <a:r>
              <a:rPr lang="en-US" sz="6500" dirty="0" smtClean="0">
                <a:solidFill>
                  <a:schemeClr val="bg1"/>
                </a:solidFill>
              </a:rPr>
              <a:t> </a:t>
            </a:r>
            <a:r>
              <a:rPr lang="en-US" sz="6500" dirty="0" err="1" smtClean="0">
                <a:solidFill>
                  <a:schemeClr val="bg1"/>
                </a:solidFill>
              </a:rPr>
              <a:t>nến</a:t>
            </a:r>
            <a:r>
              <a:rPr lang="en-US" sz="6500" dirty="0" smtClean="0">
                <a:solidFill>
                  <a:schemeClr val="bg1"/>
                </a:solidFill>
              </a:rPr>
              <a:t> </a:t>
            </a:r>
            <a:r>
              <a:rPr lang="en-US" sz="6500" dirty="0" err="1" smtClean="0">
                <a:solidFill>
                  <a:schemeClr val="bg1"/>
                </a:solidFill>
              </a:rPr>
              <a:t>sáng</a:t>
            </a:r>
            <a:r>
              <a:rPr lang="en-US" sz="6500" dirty="0" smtClean="0">
                <a:solidFill>
                  <a:schemeClr val="bg1"/>
                </a:solidFill>
              </a:rPr>
              <a:t> </a:t>
            </a:r>
            <a:r>
              <a:rPr lang="en-US" sz="6500" dirty="0" err="1" smtClean="0">
                <a:solidFill>
                  <a:schemeClr val="bg1"/>
                </a:solidFill>
              </a:rPr>
              <a:t>với</a:t>
            </a:r>
            <a:r>
              <a:rPr lang="en-US" sz="6500" dirty="0" smtClean="0">
                <a:solidFill>
                  <a:schemeClr val="bg1"/>
                </a:solidFill>
              </a:rPr>
              <a:t> </a:t>
            </a:r>
            <a:r>
              <a:rPr lang="en-US" sz="6500" dirty="0" err="1" smtClean="0">
                <a:solidFill>
                  <a:schemeClr val="bg1"/>
                </a:solidFill>
              </a:rPr>
              <a:t>bao</a:t>
            </a:r>
            <a:r>
              <a:rPr lang="en-US" sz="6500" dirty="0" smtClean="0">
                <a:solidFill>
                  <a:schemeClr val="bg1"/>
                </a:solidFill>
              </a:rPr>
              <a:t> </a:t>
            </a:r>
            <a:r>
              <a:rPr lang="en-US" sz="6500" dirty="0" err="1" smtClean="0">
                <a:solidFill>
                  <a:schemeClr val="bg1"/>
                </a:solidFill>
              </a:rPr>
              <a:t>việc</a:t>
            </a:r>
            <a:r>
              <a:rPr lang="en-US" sz="6500" dirty="0" smtClean="0">
                <a:solidFill>
                  <a:schemeClr val="bg1"/>
                </a:solidFill>
              </a:rPr>
              <a:t> </a:t>
            </a:r>
            <a:r>
              <a:rPr lang="en-US" sz="6500" dirty="0" err="1" smtClean="0">
                <a:solidFill>
                  <a:schemeClr val="bg1"/>
                </a:solidFill>
              </a:rPr>
              <a:t>lành</a:t>
            </a:r>
            <a:r>
              <a:rPr lang="en-US" sz="6500" dirty="0" smtClean="0">
                <a:solidFill>
                  <a:schemeClr val="bg1"/>
                </a:solidFill>
              </a:rPr>
              <a:t>, </a:t>
            </a:r>
            <a:r>
              <a:rPr lang="en-US" sz="6500" dirty="0" err="1" smtClean="0">
                <a:solidFill>
                  <a:schemeClr val="bg1"/>
                </a:solidFill>
              </a:rPr>
              <a:t>chờ</a:t>
            </a:r>
            <a:r>
              <a:rPr lang="en-US" sz="6500" dirty="0" smtClean="0">
                <a:solidFill>
                  <a:schemeClr val="bg1"/>
                </a:solidFill>
              </a:rPr>
              <a:t> </a:t>
            </a:r>
            <a:r>
              <a:rPr lang="en-US" sz="6500" dirty="0" err="1" smtClean="0">
                <a:solidFill>
                  <a:schemeClr val="bg1"/>
                </a:solidFill>
              </a:rPr>
              <a:t>ngày</a:t>
            </a:r>
            <a:r>
              <a:rPr lang="en-US" sz="6500" dirty="0" smtClean="0">
                <a:solidFill>
                  <a:schemeClr val="bg1"/>
                </a:solidFill>
              </a:rPr>
              <a:t> </a:t>
            </a:r>
            <a:r>
              <a:rPr lang="en-US" sz="6500" dirty="0" err="1" smtClean="0">
                <a:solidFill>
                  <a:schemeClr val="bg1"/>
                </a:solidFill>
              </a:rPr>
              <a:t>về</a:t>
            </a:r>
            <a:r>
              <a:rPr lang="en-US" sz="6500" dirty="0" smtClean="0">
                <a:solidFill>
                  <a:schemeClr val="bg1"/>
                </a:solidFill>
              </a:rPr>
              <a:t> </a:t>
            </a:r>
            <a:r>
              <a:rPr lang="en-US" sz="6500" dirty="0" err="1" smtClean="0">
                <a:solidFill>
                  <a:schemeClr val="bg1"/>
                </a:solidFill>
              </a:rPr>
              <a:t>nơi</a:t>
            </a:r>
            <a:r>
              <a:rPr lang="en-US" sz="6500" dirty="0" smtClean="0">
                <a:solidFill>
                  <a:schemeClr val="bg1"/>
                </a:solidFill>
              </a:rPr>
              <a:t> </a:t>
            </a:r>
            <a:r>
              <a:rPr lang="en-US" sz="6500" dirty="0" err="1" smtClean="0">
                <a:solidFill>
                  <a:schemeClr val="bg1"/>
                </a:solidFill>
              </a:rPr>
              <a:t>phúc</a:t>
            </a:r>
            <a:r>
              <a:rPr lang="en-US" sz="6500" dirty="0" smtClean="0">
                <a:solidFill>
                  <a:schemeClr val="bg1"/>
                </a:solidFill>
              </a:rPr>
              <a:t> </a:t>
            </a:r>
            <a:r>
              <a:rPr lang="en-US" sz="6500" dirty="0" err="1" smtClean="0">
                <a:solidFill>
                  <a:schemeClr val="bg1"/>
                </a:solidFill>
              </a:rPr>
              <a:t>vinh</a:t>
            </a:r>
            <a:r>
              <a:rPr lang="en-US" sz="6500" dirty="0" smtClean="0">
                <a:solidFill>
                  <a:schemeClr val="bg1"/>
                </a:solidFill>
              </a:rPr>
              <a:t> </a:t>
            </a:r>
            <a:r>
              <a:rPr lang="en-US" sz="6500" dirty="0" err="1" smtClean="0">
                <a:solidFill>
                  <a:schemeClr val="bg1"/>
                </a:solidFill>
              </a:rPr>
              <a:t>thiên</a:t>
            </a:r>
            <a:r>
              <a:rPr lang="en-US" sz="6500" dirty="0" smtClean="0">
                <a:solidFill>
                  <a:schemeClr val="bg1"/>
                </a:solidFill>
              </a:rPr>
              <a:t> </a:t>
            </a:r>
            <a:r>
              <a:rPr lang="en-US" sz="6500" dirty="0" err="1" smtClean="0">
                <a:solidFill>
                  <a:schemeClr val="bg1"/>
                </a:solidFill>
              </a:rPr>
              <a:t>đàng</a:t>
            </a:r>
            <a:r>
              <a:rPr lang="en-US" sz="6500" dirty="0" smtClean="0">
                <a:solidFill>
                  <a:schemeClr val="bg1"/>
                </a:solidFill>
              </a:rPr>
              <a:t>.</a:t>
            </a:r>
            <a:endParaRPr lang="en-US" sz="65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Lạy Chúa, xin tỏ cho chúng con tình thương của Chúa, và ban ơn cứu độ cho chúng con.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636731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0" u="sng" dirty="0" err="1" smtClean="0">
                <a:solidFill>
                  <a:srgbClr val="FFFF00"/>
                </a:solidFill>
                <a:effectLst/>
              </a:rPr>
              <a:t>Đk</a:t>
            </a:r>
            <a:r>
              <a:rPr lang="en-US" sz="5400" b="0" u="sng" dirty="0" smtClean="0">
                <a:solidFill>
                  <a:srgbClr val="FFFF00"/>
                </a:solidFill>
                <a:effectLst/>
              </a:rPr>
              <a:t>:</a:t>
            </a:r>
            <a:r>
              <a:rPr lang="en-US" sz="5400" dirty="0">
                <a:solidFill>
                  <a:schemeClr val="bg1"/>
                </a:solidFill>
              </a:rPr>
              <a:t> </a:t>
            </a:r>
            <a:r>
              <a:rPr lang="en-US" sz="5400" dirty="0" err="1" smtClean="0">
                <a:solidFill>
                  <a:schemeClr val="bg1"/>
                </a:solidFill>
              </a:rPr>
              <a:t>Nầy</a:t>
            </a:r>
            <a:r>
              <a:rPr lang="en-US" sz="5400" dirty="0" smtClean="0">
                <a:solidFill>
                  <a:schemeClr val="bg1"/>
                </a:solidFill>
              </a:rPr>
              <a:t> </a:t>
            </a:r>
            <a:r>
              <a:rPr lang="en-US" sz="5400" dirty="0" err="1" smtClean="0">
                <a:solidFill>
                  <a:schemeClr val="bg1"/>
                </a:solidFill>
              </a:rPr>
              <a:t>đoàn</a:t>
            </a:r>
            <a:r>
              <a:rPr lang="en-US" sz="5400" dirty="0" smtClean="0">
                <a:solidFill>
                  <a:schemeClr val="bg1"/>
                </a:solidFill>
              </a:rPr>
              <a:t> </a:t>
            </a:r>
            <a:r>
              <a:rPr lang="en-US" sz="5400" dirty="0" err="1" smtClean="0">
                <a:solidFill>
                  <a:schemeClr val="bg1"/>
                </a:solidFill>
              </a:rPr>
              <a:t>dân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sẵn</a:t>
            </a:r>
            <a:r>
              <a:rPr lang="en-US" sz="5400" dirty="0" smtClean="0">
                <a:solidFill>
                  <a:schemeClr val="bg1"/>
                </a:solidFill>
              </a:rPr>
              <a:t> </a:t>
            </a:r>
            <a:r>
              <a:rPr lang="en-US" sz="5400" dirty="0" err="1" smtClean="0">
                <a:solidFill>
                  <a:schemeClr val="bg1"/>
                </a:solidFill>
              </a:rPr>
              <a:t>sàng</a:t>
            </a:r>
            <a:r>
              <a:rPr lang="en-US" sz="5400" dirty="0" smtClean="0">
                <a:solidFill>
                  <a:schemeClr val="bg1"/>
                </a:solidFill>
              </a:rPr>
              <a:t> </a:t>
            </a:r>
            <a:r>
              <a:rPr lang="en-US" sz="5400" dirty="0" err="1" smtClean="0">
                <a:solidFill>
                  <a:schemeClr val="bg1"/>
                </a:solidFill>
              </a:rPr>
              <a:t>vì</a:t>
            </a:r>
            <a:r>
              <a:rPr lang="en-US" sz="5400" dirty="0" smtClean="0">
                <a:solidFill>
                  <a:schemeClr val="bg1"/>
                </a:solidFill>
              </a:rPr>
              <a:t> </a:t>
            </a:r>
            <a:r>
              <a:rPr lang="en-US" sz="5400" dirty="0" err="1" smtClean="0">
                <a:solidFill>
                  <a:schemeClr val="bg1"/>
                </a:solidFill>
              </a:rPr>
              <a:t>lúc</a:t>
            </a:r>
            <a:r>
              <a:rPr lang="en-US" sz="5400" dirty="0" smtClean="0">
                <a:solidFill>
                  <a:schemeClr val="bg1"/>
                </a:solidFill>
              </a:rPr>
              <a:t> ta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ngờ</a:t>
            </a:r>
            <a:r>
              <a:rPr lang="en-US" sz="5400" dirty="0" smtClean="0">
                <a:solidFill>
                  <a:schemeClr val="bg1"/>
                </a:solidFill>
              </a:rPr>
              <a:t> </a:t>
            </a:r>
            <a:r>
              <a:rPr lang="en-US" sz="5400" dirty="0" err="1" smtClean="0">
                <a:solidFill>
                  <a:schemeClr val="bg1"/>
                </a:solidFill>
              </a:rPr>
              <a:t>thì</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đến</a:t>
            </a:r>
            <a:r>
              <a:rPr lang="vi-VN" sz="5400" dirty="0" smtClean="0">
                <a:solidFill>
                  <a:schemeClr val="bg1"/>
                </a:solidFill>
              </a:rPr>
              <a:t>.</a:t>
            </a:r>
            <a:r>
              <a:rPr lang="en-US" sz="5400" dirty="0" smtClean="0">
                <a:solidFill>
                  <a:schemeClr val="bg1"/>
                </a:solidFill>
              </a:rPr>
              <a:t> </a:t>
            </a:r>
            <a:r>
              <a:rPr lang="en-US" sz="5400" dirty="0" err="1" smtClean="0">
                <a:solidFill>
                  <a:schemeClr val="bg1"/>
                </a:solidFill>
              </a:rPr>
              <a:t>Nầy</a:t>
            </a:r>
            <a:r>
              <a:rPr lang="en-US" sz="5400" dirty="0" smtClean="0">
                <a:solidFill>
                  <a:schemeClr val="bg1"/>
                </a:solidFill>
              </a:rPr>
              <a:t> </a:t>
            </a:r>
            <a:r>
              <a:rPr lang="en-US" sz="5400" dirty="0" err="1" smtClean="0">
                <a:solidFill>
                  <a:schemeClr val="bg1"/>
                </a:solidFill>
              </a:rPr>
              <a:t>đoàn</a:t>
            </a:r>
            <a:r>
              <a:rPr lang="en-US" sz="5400" dirty="0" smtClean="0">
                <a:solidFill>
                  <a:schemeClr val="bg1"/>
                </a:solidFill>
              </a:rPr>
              <a:t> </a:t>
            </a:r>
            <a:r>
              <a:rPr lang="en-US" sz="5400" dirty="0" err="1" smtClean="0">
                <a:solidFill>
                  <a:schemeClr val="bg1"/>
                </a:solidFill>
              </a:rPr>
              <a:t>dân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sẵn</a:t>
            </a:r>
            <a:r>
              <a:rPr lang="en-US" sz="5400" dirty="0" smtClean="0">
                <a:solidFill>
                  <a:schemeClr val="bg1"/>
                </a:solidFill>
              </a:rPr>
              <a:t> sang </a:t>
            </a:r>
            <a:r>
              <a:rPr lang="en-US" sz="5400" dirty="0" err="1" smtClean="0">
                <a:solidFill>
                  <a:schemeClr val="bg1"/>
                </a:solidFill>
              </a:rPr>
              <a:t>vì</a:t>
            </a:r>
            <a:r>
              <a:rPr lang="en-US" sz="5400" dirty="0" smtClean="0">
                <a:solidFill>
                  <a:schemeClr val="bg1"/>
                </a:solidFill>
              </a:rPr>
              <a:t> </a:t>
            </a:r>
            <a:r>
              <a:rPr lang="en-US" sz="5400" dirty="0" err="1" smtClean="0">
                <a:solidFill>
                  <a:schemeClr val="bg1"/>
                </a:solidFill>
              </a:rPr>
              <a:t>lúc</a:t>
            </a:r>
            <a:r>
              <a:rPr lang="en-US" sz="5400" dirty="0" smtClean="0">
                <a:solidFill>
                  <a:schemeClr val="bg1"/>
                </a:solidFill>
              </a:rPr>
              <a:t> ta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ngờ</a:t>
            </a:r>
            <a:r>
              <a:rPr lang="en-US" sz="5400" dirty="0" smtClean="0">
                <a:solidFill>
                  <a:schemeClr val="bg1"/>
                </a:solidFill>
              </a:rPr>
              <a:t> </a:t>
            </a:r>
            <a:r>
              <a:rPr lang="en-US" sz="5400" dirty="0" err="1" smtClean="0">
                <a:solidFill>
                  <a:schemeClr val="bg1"/>
                </a:solidFill>
              </a:rPr>
              <a:t>thì</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đến</a:t>
            </a:r>
            <a:r>
              <a:rPr lang="en-US" sz="5400" dirty="0" smtClean="0">
                <a:solidFill>
                  <a:schemeClr val="bg1"/>
                </a:solidFill>
              </a:rPr>
              <a:t> </a:t>
            </a:r>
            <a:r>
              <a:rPr lang="en-US" sz="5400" dirty="0" err="1" smtClean="0">
                <a:solidFill>
                  <a:schemeClr val="bg1"/>
                </a:solidFill>
              </a:rPr>
              <a:t>gần</a:t>
            </a:r>
            <a:r>
              <a:rPr lang="en-US"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904042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194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smtClean="0">
                <a:solidFill>
                  <a:srgbClr val="FFFF00"/>
                </a:solidFill>
              </a:rPr>
              <a:t>Nguyện</a:t>
            </a:r>
            <a:r>
              <a:rPr lang="en-US" sz="5400" dirty="0" smtClean="0">
                <a:solidFill>
                  <a:srgbClr val="FFFF00"/>
                </a:solidFill>
              </a:rPr>
              <a:t> </a:t>
            </a:r>
            <a:r>
              <a:rPr lang="en-US" sz="5400" dirty="0" err="1" smtClean="0">
                <a:solidFill>
                  <a:srgbClr val="FFFF00"/>
                </a:solidFill>
              </a:rPr>
              <a:t>Mùa</a:t>
            </a:r>
            <a:r>
              <a:rPr lang="en-US" sz="5400" dirty="0" smtClean="0">
                <a:solidFill>
                  <a:srgbClr val="FFFF00"/>
                </a:solidFill>
              </a:rPr>
              <a:t> </a:t>
            </a:r>
            <a:r>
              <a:rPr lang="en-US" sz="5400" dirty="0" err="1" smtClean="0">
                <a:solidFill>
                  <a:srgbClr val="FFFF00"/>
                </a:solidFill>
              </a:rPr>
              <a:t>Vọng</a:t>
            </a:r>
            <a:r>
              <a:rPr lang="en-US" sz="5400" dirty="0" smtClean="0">
                <a:solidFill>
                  <a:srgbClr val="FFFF00"/>
                </a:solidFill>
              </a:rPr>
              <a:t/>
            </a:r>
            <a:br>
              <a:rPr lang="en-US" sz="5400" dirty="0" smtClean="0">
                <a:solidFill>
                  <a:srgbClr val="FFFF00"/>
                </a:solidFill>
              </a:rPr>
            </a:br>
            <a:r>
              <a:rPr lang="en-US" sz="5400" i="1" dirty="0" err="1" smtClean="0">
                <a:solidFill>
                  <a:schemeClr val="bg1"/>
                </a:solidFill>
              </a:rPr>
              <a:t>Hoàng</a:t>
            </a:r>
            <a:r>
              <a:rPr lang="en-US" sz="5400" i="1" dirty="0" smtClean="0">
                <a:solidFill>
                  <a:schemeClr val="bg1"/>
                </a:solidFill>
              </a:rPr>
              <a:t> </a:t>
            </a:r>
            <a:r>
              <a:rPr lang="en-US" sz="5400" i="1" dirty="0" err="1" smtClean="0">
                <a:solidFill>
                  <a:schemeClr val="bg1"/>
                </a:solidFill>
              </a:rPr>
              <a:t>Vũ</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400" b="0" u="sng" dirty="0" err="1" smtClean="0">
                <a:solidFill>
                  <a:srgbClr val="FFFF00"/>
                </a:solidFill>
                <a:effectLst/>
                <a:latin typeface="+mj-lt"/>
              </a:rPr>
              <a:t>Đ</a:t>
            </a:r>
            <a:r>
              <a:rPr lang="en-US" sz="4400" b="0" u="sng" dirty="0" err="1">
                <a:solidFill>
                  <a:srgbClr val="FFFF00"/>
                </a:solidFill>
                <a:effectLst/>
                <a:latin typeface="+mj-lt"/>
              </a:rPr>
              <a:t>k</a:t>
            </a:r>
            <a:r>
              <a:rPr lang="vi-VN" sz="4400" b="0" u="sng" dirty="0" smtClean="0">
                <a:solidFill>
                  <a:srgbClr val="FFFF00"/>
                </a:solidFill>
                <a:effectLst/>
                <a:latin typeface="+mj-lt"/>
              </a:rPr>
              <a:t>:</a:t>
            </a:r>
            <a:r>
              <a:rPr lang="vi-VN" sz="4400" b="0" dirty="0" smtClean="0">
                <a:solidFill>
                  <a:schemeClr val="bg1"/>
                </a:solidFill>
                <a:effectLst/>
                <a:latin typeface="+mj-lt"/>
              </a:rPr>
              <a:t> </a:t>
            </a:r>
            <a:r>
              <a:rPr lang="en-US" sz="4400" dirty="0" err="1" smtClean="0">
                <a:solidFill>
                  <a:schemeClr val="bg1"/>
                </a:solidFill>
                <a:latin typeface="+mj-lt"/>
              </a:rPr>
              <a:t>Từ</a:t>
            </a:r>
            <a:r>
              <a:rPr lang="en-US" sz="4400" dirty="0" smtClean="0">
                <a:solidFill>
                  <a:schemeClr val="bg1"/>
                </a:solidFill>
                <a:latin typeface="+mj-lt"/>
              </a:rPr>
              <a:t> </a:t>
            </a:r>
            <a:r>
              <a:rPr lang="en-US" sz="4400" dirty="0" err="1" smtClean="0">
                <a:solidFill>
                  <a:schemeClr val="bg1"/>
                </a:solidFill>
                <a:latin typeface="+mj-lt"/>
              </a:rPr>
              <a:t>trần</a:t>
            </a:r>
            <a:r>
              <a:rPr lang="en-US" sz="4400" dirty="0" smtClean="0">
                <a:solidFill>
                  <a:schemeClr val="bg1"/>
                </a:solidFill>
                <a:latin typeface="+mj-lt"/>
              </a:rPr>
              <a:t> </a:t>
            </a:r>
            <a:r>
              <a:rPr lang="en-US" sz="4400" dirty="0" err="1" smtClean="0">
                <a:solidFill>
                  <a:schemeClr val="bg1"/>
                </a:solidFill>
                <a:latin typeface="+mj-lt"/>
              </a:rPr>
              <a:t>gian</a:t>
            </a:r>
            <a:r>
              <a:rPr lang="en-US" sz="4400" dirty="0" smtClean="0">
                <a:solidFill>
                  <a:schemeClr val="bg1"/>
                </a:solidFill>
                <a:latin typeface="+mj-lt"/>
              </a:rPr>
              <a:t> con </a:t>
            </a:r>
            <a:r>
              <a:rPr lang="en-US" sz="4400" dirty="0" err="1" smtClean="0">
                <a:solidFill>
                  <a:schemeClr val="bg1"/>
                </a:solidFill>
                <a:latin typeface="+mj-lt"/>
              </a:rPr>
              <a:t>ngước</a:t>
            </a:r>
            <a:r>
              <a:rPr lang="en-US" sz="4400" dirty="0" smtClean="0">
                <a:solidFill>
                  <a:schemeClr val="bg1"/>
                </a:solidFill>
                <a:latin typeface="+mj-lt"/>
              </a:rPr>
              <a:t> </a:t>
            </a:r>
            <a:r>
              <a:rPr lang="en-US" sz="4400" dirty="0" err="1" smtClean="0">
                <a:solidFill>
                  <a:schemeClr val="bg1"/>
                </a:solidFill>
                <a:latin typeface="+mj-lt"/>
              </a:rPr>
              <a:t>trông</a:t>
            </a:r>
            <a:r>
              <a:rPr lang="en-US" sz="4400" dirty="0" smtClean="0">
                <a:solidFill>
                  <a:schemeClr val="bg1"/>
                </a:solidFill>
                <a:latin typeface="+mj-lt"/>
              </a:rPr>
              <a:t> </a:t>
            </a:r>
            <a:r>
              <a:rPr lang="en-US" sz="4400" dirty="0" err="1" smtClean="0">
                <a:solidFill>
                  <a:schemeClr val="bg1"/>
                </a:solidFill>
                <a:latin typeface="+mj-lt"/>
              </a:rPr>
              <a:t>lên</a:t>
            </a:r>
            <a:r>
              <a:rPr lang="en-US" sz="4400" dirty="0" smtClean="0">
                <a:solidFill>
                  <a:schemeClr val="bg1"/>
                </a:solidFill>
                <a:latin typeface="+mj-lt"/>
              </a:rPr>
              <a:t> </a:t>
            </a:r>
            <a:r>
              <a:rPr lang="en-US" sz="4400" dirty="0" err="1" smtClean="0">
                <a:solidFill>
                  <a:schemeClr val="bg1"/>
                </a:solidFill>
                <a:latin typeface="+mj-lt"/>
              </a:rPr>
              <a:t>Chúa</a:t>
            </a:r>
            <a:r>
              <a:rPr lang="en-US" sz="4400" dirty="0" smtClean="0">
                <a:solidFill>
                  <a:schemeClr val="bg1"/>
                </a:solidFill>
                <a:latin typeface="+mj-lt"/>
              </a:rPr>
              <a:t> </a:t>
            </a:r>
            <a:r>
              <a:rPr lang="en-US" sz="4400" dirty="0" err="1" smtClean="0">
                <a:solidFill>
                  <a:schemeClr val="bg1"/>
                </a:solidFill>
                <a:latin typeface="+mj-lt"/>
              </a:rPr>
              <a:t>ơi</a:t>
            </a:r>
            <a:r>
              <a:rPr lang="en-US" sz="4400" dirty="0" smtClean="0">
                <a:solidFill>
                  <a:schemeClr val="bg1"/>
                </a:solidFill>
                <a:latin typeface="+mj-lt"/>
              </a:rPr>
              <a:t>! </a:t>
            </a:r>
            <a:r>
              <a:rPr lang="en-US" sz="4400" dirty="0" err="1" smtClean="0">
                <a:solidFill>
                  <a:schemeClr val="bg1"/>
                </a:solidFill>
                <a:latin typeface="+mj-lt"/>
              </a:rPr>
              <a:t>Cầu</a:t>
            </a:r>
            <a:r>
              <a:rPr lang="en-US" sz="4400" dirty="0" smtClean="0">
                <a:solidFill>
                  <a:schemeClr val="bg1"/>
                </a:solidFill>
                <a:latin typeface="+mj-lt"/>
              </a:rPr>
              <a:t> </a:t>
            </a:r>
            <a:r>
              <a:rPr lang="en-US" sz="4400" dirty="0" err="1" smtClean="0">
                <a:solidFill>
                  <a:schemeClr val="bg1"/>
                </a:solidFill>
                <a:latin typeface="+mj-lt"/>
              </a:rPr>
              <a:t>xin</a:t>
            </a:r>
            <a:r>
              <a:rPr lang="en-US" sz="4400" dirty="0" smtClean="0">
                <a:solidFill>
                  <a:schemeClr val="bg1"/>
                </a:solidFill>
                <a:latin typeface="+mj-lt"/>
              </a:rPr>
              <a:t> </a:t>
            </a:r>
            <a:r>
              <a:rPr lang="en-US" sz="4400" dirty="0" err="1" smtClean="0">
                <a:solidFill>
                  <a:schemeClr val="bg1"/>
                </a:solidFill>
                <a:latin typeface="+mj-lt"/>
              </a:rPr>
              <a:t>hãy</a:t>
            </a:r>
            <a:r>
              <a:rPr lang="en-US" sz="4400" dirty="0" smtClean="0">
                <a:solidFill>
                  <a:schemeClr val="bg1"/>
                </a:solidFill>
                <a:latin typeface="+mj-lt"/>
              </a:rPr>
              <a:t> </a:t>
            </a:r>
            <a:r>
              <a:rPr lang="en-US" sz="4400" dirty="0" err="1" smtClean="0">
                <a:solidFill>
                  <a:schemeClr val="bg1"/>
                </a:solidFill>
                <a:latin typeface="+mj-lt"/>
              </a:rPr>
              <a:t>mưa</a:t>
            </a:r>
            <a:r>
              <a:rPr lang="en-US" sz="4400" dirty="0" smtClean="0">
                <a:solidFill>
                  <a:schemeClr val="bg1"/>
                </a:solidFill>
                <a:latin typeface="+mj-lt"/>
              </a:rPr>
              <a:t> </a:t>
            </a:r>
            <a:r>
              <a:rPr lang="en-US" sz="4400" dirty="0" err="1" smtClean="0">
                <a:solidFill>
                  <a:schemeClr val="bg1"/>
                </a:solidFill>
                <a:latin typeface="+mj-lt"/>
              </a:rPr>
              <a:t>Đấng</a:t>
            </a:r>
            <a:r>
              <a:rPr lang="en-US" sz="4400" dirty="0" smtClean="0">
                <a:solidFill>
                  <a:schemeClr val="bg1"/>
                </a:solidFill>
                <a:latin typeface="+mj-lt"/>
              </a:rPr>
              <a:t> </a:t>
            </a:r>
            <a:r>
              <a:rPr lang="en-US" sz="4400" dirty="0" err="1" smtClean="0">
                <a:solidFill>
                  <a:schemeClr val="bg1"/>
                </a:solidFill>
                <a:latin typeface="+mj-lt"/>
              </a:rPr>
              <a:t>Thiên</a:t>
            </a:r>
            <a:r>
              <a:rPr lang="en-US" sz="4400" dirty="0" smtClean="0">
                <a:solidFill>
                  <a:schemeClr val="bg1"/>
                </a:solidFill>
                <a:latin typeface="+mj-lt"/>
              </a:rPr>
              <a:t> </a:t>
            </a:r>
            <a:r>
              <a:rPr lang="en-US" sz="4400" dirty="0" err="1" smtClean="0">
                <a:solidFill>
                  <a:schemeClr val="bg1"/>
                </a:solidFill>
                <a:latin typeface="+mj-lt"/>
              </a:rPr>
              <a:t>Sai</a:t>
            </a:r>
            <a:r>
              <a:rPr lang="en-US" sz="4400" dirty="0" smtClean="0">
                <a:solidFill>
                  <a:schemeClr val="bg1"/>
                </a:solidFill>
                <a:latin typeface="+mj-lt"/>
              </a:rPr>
              <a:t> </a:t>
            </a:r>
            <a:r>
              <a:rPr lang="en-US" sz="4400" dirty="0" err="1" smtClean="0">
                <a:solidFill>
                  <a:schemeClr val="bg1"/>
                </a:solidFill>
                <a:latin typeface="+mj-lt"/>
              </a:rPr>
              <a:t>Chúa</a:t>
            </a:r>
            <a:r>
              <a:rPr lang="en-US" sz="4400" dirty="0" smtClean="0">
                <a:solidFill>
                  <a:schemeClr val="bg1"/>
                </a:solidFill>
                <a:latin typeface="+mj-lt"/>
              </a:rPr>
              <a:t> </a:t>
            </a:r>
            <a:r>
              <a:rPr lang="en-US" sz="4400" dirty="0" err="1" smtClean="0">
                <a:solidFill>
                  <a:schemeClr val="bg1"/>
                </a:solidFill>
                <a:latin typeface="+mj-lt"/>
              </a:rPr>
              <a:t>ơi</a:t>
            </a:r>
            <a:r>
              <a:rPr lang="en-US" sz="4400" dirty="0" smtClean="0">
                <a:solidFill>
                  <a:schemeClr val="bg1"/>
                </a:solidFill>
                <a:latin typeface="+mj-lt"/>
              </a:rPr>
              <a:t>! </a:t>
            </a:r>
            <a:r>
              <a:rPr lang="en-US" sz="4400" dirty="0" err="1" smtClean="0">
                <a:solidFill>
                  <a:schemeClr val="bg1"/>
                </a:solidFill>
                <a:latin typeface="+mj-lt"/>
              </a:rPr>
              <a:t>Nghe</a:t>
            </a:r>
            <a:r>
              <a:rPr lang="en-US" sz="4400" dirty="0" smtClean="0">
                <a:solidFill>
                  <a:schemeClr val="bg1"/>
                </a:solidFill>
                <a:latin typeface="+mj-lt"/>
              </a:rPr>
              <a:t> </a:t>
            </a:r>
            <a:r>
              <a:rPr lang="en-US" sz="4400" dirty="0" err="1" smtClean="0">
                <a:solidFill>
                  <a:schemeClr val="bg1"/>
                </a:solidFill>
                <a:latin typeface="+mj-lt"/>
              </a:rPr>
              <a:t>lời</a:t>
            </a:r>
            <a:r>
              <a:rPr lang="en-US" sz="4400" dirty="0" smtClean="0">
                <a:solidFill>
                  <a:schemeClr val="bg1"/>
                </a:solidFill>
                <a:latin typeface="+mj-lt"/>
              </a:rPr>
              <a:t> van </a:t>
            </a:r>
            <a:r>
              <a:rPr lang="en-US" sz="4400" dirty="0" err="1" smtClean="0">
                <a:solidFill>
                  <a:schemeClr val="bg1"/>
                </a:solidFill>
                <a:latin typeface="+mj-lt"/>
              </a:rPr>
              <a:t>thiết</a:t>
            </a:r>
            <a:r>
              <a:rPr lang="en-US" sz="4400" dirty="0" smtClean="0">
                <a:solidFill>
                  <a:schemeClr val="bg1"/>
                </a:solidFill>
                <a:latin typeface="+mj-lt"/>
              </a:rPr>
              <a:t> </a:t>
            </a:r>
            <a:r>
              <a:rPr lang="en-US" sz="4400" dirty="0" err="1" smtClean="0">
                <a:solidFill>
                  <a:schemeClr val="bg1"/>
                </a:solidFill>
                <a:latin typeface="+mj-lt"/>
              </a:rPr>
              <a:t>tha</a:t>
            </a:r>
            <a:r>
              <a:rPr lang="en-US" sz="4400" dirty="0" smtClean="0">
                <a:solidFill>
                  <a:schemeClr val="bg1"/>
                </a:solidFill>
                <a:latin typeface="+mj-lt"/>
              </a:rPr>
              <a:t>. </a:t>
            </a:r>
            <a:r>
              <a:rPr lang="en-US" sz="4400" dirty="0" err="1" smtClean="0">
                <a:solidFill>
                  <a:schemeClr val="bg1"/>
                </a:solidFill>
                <a:latin typeface="+mj-lt"/>
              </a:rPr>
              <a:t>Ngày</a:t>
            </a:r>
            <a:r>
              <a:rPr lang="en-US" sz="4400" dirty="0" smtClean="0">
                <a:solidFill>
                  <a:schemeClr val="bg1"/>
                </a:solidFill>
                <a:latin typeface="+mj-lt"/>
              </a:rPr>
              <a:t> </a:t>
            </a:r>
            <a:r>
              <a:rPr lang="en-US" sz="4400" dirty="0" err="1" smtClean="0">
                <a:solidFill>
                  <a:schemeClr val="bg1"/>
                </a:solidFill>
                <a:latin typeface="+mj-lt"/>
              </a:rPr>
              <a:t>và</a:t>
            </a:r>
            <a:r>
              <a:rPr lang="en-US" sz="4400" dirty="0" smtClean="0">
                <a:solidFill>
                  <a:schemeClr val="bg1"/>
                </a:solidFill>
                <a:latin typeface="+mj-lt"/>
              </a:rPr>
              <a:t> </a:t>
            </a:r>
            <a:r>
              <a:rPr lang="en-US" sz="4400" dirty="0" err="1" smtClean="0">
                <a:solidFill>
                  <a:schemeClr val="bg1"/>
                </a:solidFill>
                <a:latin typeface="+mj-lt"/>
              </a:rPr>
              <a:t>đêm</a:t>
            </a:r>
            <a:r>
              <a:rPr lang="en-US" sz="4400" dirty="0" smtClean="0">
                <a:solidFill>
                  <a:schemeClr val="bg1"/>
                </a:solidFill>
                <a:latin typeface="+mj-lt"/>
              </a:rPr>
              <a:t> con </a:t>
            </a:r>
            <a:r>
              <a:rPr lang="en-US" sz="4400" dirty="0" err="1" smtClean="0">
                <a:solidFill>
                  <a:schemeClr val="bg1"/>
                </a:solidFill>
                <a:latin typeface="+mj-lt"/>
              </a:rPr>
              <a:t>vẫn</a:t>
            </a:r>
            <a:r>
              <a:rPr lang="en-US" sz="4400" dirty="0" smtClean="0">
                <a:solidFill>
                  <a:schemeClr val="bg1"/>
                </a:solidFill>
                <a:latin typeface="+mj-lt"/>
              </a:rPr>
              <a:t> van </a:t>
            </a:r>
            <a:r>
              <a:rPr lang="en-US" sz="4400" dirty="0" err="1" smtClean="0">
                <a:solidFill>
                  <a:schemeClr val="bg1"/>
                </a:solidFill>
                <a:latin typeface="+mj-lt"/>
              </a:rPr>
              <a:t>xin</a:t>
            </a:r>
            <a:r>
              <a:rPr lang="en-US" sz="4400" dirty="0" smtClean="0">
                <a:solidFill>
                  <a:schemeClr val="bg1"/>
                </a:solidFill>
                <a:latin typeface="+mj-lt"/>
              </a:rPr>
              <a:t> </a:t>
            </a:r>
            <a:r>
              <a:rPr lang="en-US" sz="4400" dirty="0" err="1" smtClean="0">
                <a:solidFill>
                  <a:schemeClr val="bg1"/>
                </a:solidFill>
                <a:latin typeface="+mj-lt"/>
              </a:rPr>
              <a:t>Chúa</a:t>
            </a:r>
            <a:r>
              <a:rPr lang="en-US" sz="4400" dirty="0" smtClean="0">
                <a:solidFill>
                  <a:schemeClr val="bg1"/>
                </a:solidFill>
                <a:latin typeface="+mj-lt"/>
              </a:rPr>
              <a:t> </a:t>
            </a:r>
            <a:r>
              <a:rPr lang="en-US" sz="4400" dirty="0" err="1" smtClean="0">
                <a:solidFill>
                  <a:schemeClr val="bg1"/>
                </a:solidFill>
                <a:latin typeface="+mj-lt"/>
              </a:rPr>
              <a:t>thương</a:t>
            </a:r>
            <a:r>
              <a:rPr lang="en-US" sz="4400" dirty="0" smtClean="0">
                <a:solidFill>
                  <a:schemeClr val="bg1"/>
                </a:solidFill>
                <a:latin typeface="+mj-lt"/>
              </a:rPr>
              <a:t>, </a:t>
            </a:r>
            <a:r>
              <a:rPr lang="en-US" sz="4400" dirty="0" err="1" smtClean="0">
                <a:solidFill>
                  <a:schemeClr val="bg1"/>
                </a:solidFill>
                <a:latin typeface="+mj-lt"/>
              </a:rPr>
              <a:t>Người</a:t>
            </a:r>
            <a:r>
              <a:rPr lang="en-US" sz="4400" dirty="0" smtClean="0">
                <a:solidFill>
                  <a:schemeClr val="bg1"/>
                </a:solidFill>
                <a:latin typeface="+mj-lt"/>
              </a:rPr>
              <a:t> ban </a:t>
            </a:r>
            <a:r>
              <a:rPr lang="en-US" sz="4400" dirty="0" err="1" smtClean="0">
                <a:solidFill>
                  <a:schemeClr val="bg1"/>
                </a:solidFill>
                <a:latin typeface="+mj-lt"/>
              </a:rPr>
              <a:t>ơn</a:t>
            </a:r>
            <a:r>
              <a:rPr lang="en-US" sz="4400" dirty="0" smtClean="0">
                <a:solidFill>
                  <a:schemeClr val="bg1"/>
                </a:solidFill>
                <a:latin typeface="+mj-lt"/>
              </a:rPr>
              <a:t> </a:t>
            </a:r>
            <a:r>
              <a:rPr lang="en-US" sz="4400" dirty="0" err="1" smtClean="0">
                <a:solidFill>
                  <a:schemeClr val="bg1"/>
                </a:solidFill>
                <a:latin typeface="+mj-lt"/>
              </a:rPr>
              <a:t>cứu</a:t>
            </a:r>
            <a:r>
              <a:rPr lang="en-US" sz="4400" dirty="0" smtClean="0">
                <a:solidFill>
                  <a:schemeClr val="bg1"/>
                </a:solidFill>
                <a:latin typeface="+mj-lt"/>
              </a:rPr>
              <a:t> </a:t>
            </a:r>
            <a:r>
              <a:rPr lang="en-US" sz="4400" dirty="0" err="1" smtClean="0">
                <a:solidFill>
                  <a:schemeClr val="bg1"/>
                </a:solidFill>
                <a:latin typeface="+mj-lt"/>
              </a:rPr>
              <a:t>rỗi</a:t>
            </a:r>
            <a:r>
              <a:rPr lang="en-US" sz="4400" dirty="0" smtClean="0">
                <a:solidFill>
                  <a:schemeClr val="bg1"/>
                </a:solidFill>
                <a:latin typeface="+mj-lt"/>
              </a:rPr>
              <a:t> </a:t>
            </a:r>
            <a:r>
              <a:rPr lang="en-US" sz="4400" dirty="0" err="1" smtClean="0">
                <a:solidFill>
                  <a:schemeClr val="bg1"/>
                </a:solidFill>
                <a:latin typeface="+mj-lt"/>
              </a:rPr>
              <a:t>yêu</a:t>
            </a:r>
            <a:r>
              <a:rPr lang="en-US" sz="4400" dirty="0" smtClean="0">
                <a:solidFill>
                  <a:schemeClr val="bg1"/>
                </a:solidFill>
                <a:latin typeface="+mj-lt"/>
              </a:rPr>
              <a:t> </a:t>
            </a:r>
            <a:r>
              <a:rPr lang="en-US" sz="4400" dirty="0" err="1" smtClean="0">
                <a:solidFill>
                  <a:schemeClr val="bg1"/>
                </a:solidFill>
                <a:latin typeface="+mj-lt"/>
              </a:rPr>
              <a:t>đương</a:t>
            </a:r>
            <a:r>
              <a:rPr lang="en-US" sz="4400" dirty="0" smtClean="0">
                <a:solidFill>
                  <a:schemeClr val="bg1"/>
                </a:solidFill>
                <a:latin typeface="+mj-lt"/>
              </a:rPr>
              <a:t> </a:t>
            </a:r>
            <a:r>
              <a:rPr lang="en-US" sz="4400" dirty="0" err="1" smtClean="0">
                <a:solidFill>
                  <a:schemeClr val="bg1"/>
                </a:solidFill>
                <a:latin typeface="+mj-lt"/>
              </a:rPr>
              <a:t>bốn</a:t>
            </a:r>
            <a:r>
              <a:rPr lang="en-US" sz="4400" dirty="0" smtClean="0">
                <a:solidFill>
                  <a:schemeClr val="bg1"/>
                </a:solidFill>
                <a:latin typeface="+mj-lt"/>
              </a:rPr>
              <a:t> </a:t>
            </a:r>
            <a:r>
              <a:rPr lang="en-US" sz="4400" dirty="0" err="1" smtClean="0">
                <a:solidFill>
                  <a:schemeClr val="bg1"/>
                </a:solidFill>
                <a:latin typeface="+mj-lt"/>
              </a:rPr>
              <a:t>phương</a:t>
            </a:r>
            <a:r>
              <a:rPr lang="en-US" sz="4400" dirty="0" smtClean="0">
                <a:solidFill>
                  <a:schemeClr val="bg1"/>
                </a:solidFill>
                <a:latin typeface="+mj-lt"/>
              </a:rPr>
              <a:t> </a:t>
            </a:r>
            <a:r>
              <a:rPr lang="en-US" sz="4400" dirty="0" err="1" smtClean="0">
                <a:solidFill>
                  <a:schemeClr val="bg1"/>
                </a:solidFill>
                <a:latin typeface="+mj-lt"/>
              </a:rPr>
              <a:t>cho</a:t>
            </a:r>
            <a:r>
              <a:rPr lang="en-US" sz="4400" dirty="0" smtClean="0">
                <a:solidFill>
                  <a:schemeClr val="bg1"/>
                </a:solidFill>
                <a:latin typeface="+mj-lt"/>
              </a:rPr>
              <a:t> </a:t>
            </a:r>
            <a:r>
              <a:rPr lang="en-US" sz="4400" dirty="0" err="1" smtClean="0">
                <a:solidFill>
                  <a:schemeClr val="bg1"/>
                </a:solidFill>
                <a:latin typeface="+mj-lt"/>
              </a:rPr>
              <a:t>đoàn</a:t>
            </a:r>
            <a:r>
              <a:rPr lang="en-US" sz="4400" dirty="0" smtClean="0">
                <a:solidFill>
                  <a:schemeClr val="bg1"/>
                </a:solidFill>
                <a:latin typeface="+mj-lt"/>
              </a:rPr>
              <a:t> con </a:t>
            </a:r>
            <a:r>
              <a:rPr lang="en-US" sz="4400" dirty="0" err="1" smtClean="0">
                <a:solidFill>
                  <a:schemeClr val="bg1"/>
                </a:solidFill>
                <a:latin typeface="+mj-lt"/>
              </a:rPr>
              <a:t>ngóng</a:t>
            </a:r>
            <a:r>
              <a:rPr lang="en-US" sz="4400" dirty="0" smtClean="0">
                <a:solidFill>
                  <a:schemeClr val="bg1"/>
                </a:solidFill>
                <a:latin typeface="+mj-lt"/>
              </a:rPr>
              <a:t> </a:t>
            </a:r>
            <a:r>
              <a:rPr lang="en-US" sz="4400" dirty="0" err="1" smtClean="0">
                <a:solidFill>
                  <a:schemeClr val="bg1"/>
                </a:solidFill>
                <a:latin typeface="+mj-lt"/>
              </a:rPr>
              <a:t>chờ</a:t>
            </a:r>
            <a:r>
              <a:rPr lang="en-US" sz="4400" dirty="0" smtClean="0">
                <a:solidFill>
                  <a:schemeClr val="bg1"/>
                </a:solidFill>
                <a:latin typeface="+mj-lt"/>
              </a:rPr>
              <a:t>.</a:t>
            </a:r>
            <a:endParaRPr lang="vi-VN" sz="4400"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1492</Words>
  <Application>Microsoft Office PowerPoint</Application>
  <PresentationFormat>On-screen Show (16:9)</PresentationFormat>
  <Paragraphs>64</Paragraphs>
  <Slides>61</Slides>
  <Notes>1</Notes>
  <HiddenSlides>0</HiddenSlides>
  <MMClips>0</MMClips>
  <ScaleCrop>false</ScaleCrop>
  <HeadingPairs>
    <vt:vector size="4" baseType="variant">
      <vt:variant>
        <vt:lpstr>Theme</vt:lpstr>
      </vt:variant>
      <vt:variant>
        <vt:i4>14</vt:i4>
      </vt:variant>
      <vt:variant>
        <vt:lpstr>Slide Titles</vt:lpstr>
      </vt:variant>
      <vt:variant>
        <vt:i4>61</vt:i4>
      </vt:variant>
    </vt:vector>
  </HeadingPairs>
  <TitlesOfParts>
    <vt:vector size="75"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4_Office Theme</vt:lpstr>
      <vt:lpstr>3_Office Theme</vt:lpstr>
      <vt:lpstr>1_Office Theme</vt:lpstr>
      <vt:lpstr>PowerPoint Presentation</vt:lpstr>
      <vt:lpstr>TẬP HÁT CỘNG ĐOÀN</vt:lpstr>
      <vt:lpstr>Đk: Lạy Chúa xin đoái nhìn chúng con, xin tỏ nhan thánh Chúa và cứu độ chúng con.</vt:lpstr>
      <vt:lpstr>Tk1: Lạy Mục tử nhà Israel, Ngài chăn dắt nhà Giuse như chăn chiên cừu xin hãy lắng tai nghe. Lạy Đấng ngự giữa các thần hộ giá xin hãy hiển linh. Xin khơi dậy uy dũng của Ngài mà mau đến cứu độ chúng con.</vt:lpstr>
      <vt:lpstr>Đk: Lạy Chúa xin đoái nhìn chúng con, xin tỏ nhan thánh Chúa và cứu độ chúng con.</vt:lpstr>
      <vt:lpstr>Lạy Chúa, xin tỏ cho chúng con tình thương của Chúa, và ban ơn cứu độ cho chúng con.</vt:lpstr>
      <vt:lpstr>PowerPoint Presentation</vt:lpstr>
      <vt:lpstr>Ca Nhập Lễ Nguyện Mùa Vọng Hoàng Vũ</vt:lpstr>
      <vt:lpstr>PowerPoint Presentation</vt:lpstr>
      <vt:lpstr>PowerPoint Presentation</vt:lpstr>
      <vt:lpstr>PowerPoint Presentation</vt:lpstr>
      <vt:lpstr>PowerPoint Presentation</vt:lpstr>
      <vt:lpstr>PowerPoint Presentation</vt:lpstr>
      <vt:lpstr>Thánh Vịnh 79 Chúa Nhật I Mùa Vọng  Năm B Lm. Kim Long 03 Câu</vt:lpstr>
      <vt:lpstr>Đk: Lạy Chúa xin đoái nhìn chúng con, xin tỏ nhan thánh Chúa và cứu độ chúng con.</vt:lpstr>
      <vt:lpstr>Tk1: Lạy Mục tử nhà Israel, Ngài chăn dắt nhà Giuse như chăn chiên cừu xin hãy lắng tai nghe. Lạy Đấng ngự giữa các thần hộ giá xin hãy hiển linh. Xin khơi dậy uy dũng của Ngài mà mau đến cứu độ chúng con.</vt:lpstr>
      <vt:lpstr>Đk: Lạy Chúa xin đoái nhìn chúng con, xin tỏ nhan thánh Chúa và cứu độ chúng con.</vt:lpstr>
      <vt:lpstr>Tk2: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Lạy Chúa xin đoái nhìn chúng con, xin tỏ nhan thánh Chúa và cứu độ chúng con.</vt:lpstr>
      <vt:lpstr>Tk3: Rày nguyện xin Ngài hãy ra tay chở che Đấng ngồi bên ngai, chính đây con người được Chúa xuống uy phong. Nguyện ước đoàn con không còn khi dám xa Chúa nữa đâu. Van xin Ngài cho sống an bình, đoàn con mãi chúc tụng Thánh Danh.</vt:lpstr>
      <vt:lpstr>Đk: Lạy Chúa xin đoái nhìn chúng con, xin tỏ nhan thánh Chúa và cứu độ chúng con.</vt:lpstr>
      <vt:lpstr>PowerPoint Presentation</vt:lpstr>
      <vt:lpstr>Lạy Chúa, xin tỏ cho chúng con tình thương của Chúa, và ban ơn cứu độ cho chúng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Như dòng nến trôi trên bàn thờ, tâm hồn con lâng lâng niềm cảm mến vô bờ. Xin tiến dâng đây con tim ươm bao ước vọng, hằng muốn sắt son một đời mến yêu.</vt:lpstr>
      <vt:lpstr>Đk: Kính tiến Chúa tình yêu bao nhiêu mà có gì. Xin Chúa thánh hóa lòng con, tình yêu mới bước tới ngày mai.</vt:lpstr>
      <vt:lpstr>Tk2: Bao ngày tháng xuôi theo dòng đời, tâm hồn con lênh đênh tìm hạnh phúc mong chờ. Xin Chúa thương khi con đây trông mong đến Ngài, là Núi Đá che chở người tháng năm.</vt:lpstr>
      <vt:lpstr>Đk: Kính tiến Chúa tình yêu bao nhiêu mà có gì. Xin Chúa thánh hóa lòng con, tình yêu mới bước tới ngày mai.</vt:lpstr>
      <vt:lpstr>PowerPoint Presentation</vt:lpstr>
      <vt:lpstr>PowerPoint Presentation</vt:lpstr>
      <vt:lpstr>PowerPoint Presentation</vt:lpstr>
      <vt:lpstr>Ca Nguyện Hiệp Lễ Để Chúa Đến Nguyễn Duy</vt:lpstr>
      <vt:lpstr>Tk1: Xin cho lòng chúng con luôn mở rộng chờ mong Chúa đến. Xin cho lòng chúng con luôn thắm nồng một tình yêu mến. Xin cho lòng chúng con luôn khát khao, luôn ước ao. Một thế giới sướng vui dạt dào, một thế giới không còn khổ đau.</vt:lpstr>
      <vt:lpstr>Đk: Để Chúa đến trong cuộc đời, để Chúa đến mang ơn Trời. Nguồn hạnh phúc cho con người. Mùa cứu rỗi cho mọi nơi.</vt:lpstr>
      <vt:lpstr>Tk2: 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vt:lpstr>
      <vt:lpstr>Đk: Để Chúa đến trong cuộc đời, để Chúa đến mang ơn Trời. Nguồn hạnh phúc cho con người. Mùa cứu rỗi cho mọi nơi.</vt:lpstr>
      <vt:lpstr>Tk3: Xin cho lòng chúng con như máng cỏ tỏa nồng hơi ấm. Nên nơi Ngài náu thân khi xuống trần một đêm cô vắng. Cho con được ủi an ai khóc than, ai khó khăn. Giọt nước mắt sẽ nên nụ cười và tiếng hát vang dậy trần gian.</vt:lpstr>
      <vt:lpstr>Đk: Để Chúa đến trong cuộc đời, để Chúa đến mang ơn Trời. Nguồn hạnh phúc cho con người. Mùa cứu rỗi cho mọi nơi.</vt:lpstr>
      <vt:lpstr>PowerPoint Presentation</vt:lpstr>
      <vt:lpstr>PowerPoint Presentation</vt:lpstr>
      <vt:lpstr>Ca Kết Lễ Hãy Sẵn Sàng Lm. Mi Trầm</vt:lpstr>
      <vt:lpstr>Đk: Nầy đoàn dân Chúa hãy sẵn sàng vì lúc ta không ngờ thì Chúa sẽ đến. Nầy đoàn dân Chúa hãy sẵn sang vì lúc ta không ngờ thì Chúa đến gần.</vt:lpstr>
      <vt:lpstr>Tk: Hãy thắp nến sáng với bao việc lành, chờ ngày về nơi phúc vinh thiên đàng.</vt:lpstr>
      <vt:lpstr>Đk: Nầy đoàn dân Chúa hãy sẵn sàng vì lúc ta không ngờ thì Chúa sẽ đến. Nầy đoàn dân Chúa hãy sẵn sang vì lúc ta không ngờ thì Chúa đến gần.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162</cp:revision>
  <dcterms:created xsi:type="dcterms:W3CDTF">2023-05-21T07:25:42Z</dcterms:created>
  <dcterms:modified xsi:type="dcterms:W3CDTF">2023-11-30T23:06:06Z</dcterms:modified>
</cp:coreProperties>
</file>