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Lst>
  <p:sldIdLst>
    <p:sldId id="384" r:id="rId10"/>
    <p:sldId id="9692" r:id="rId11"/>
    <p:sldId id="9725" r:id="rId12"/>
    <p:sldId id="9726" r:id="rId13"/>
    <p:sldId id="9727" r:id="rId14"/>
    <p:sldId id="402" r:id="rId15"/>
    <p:sldId id="9683" r:id="rId16"/>
    <p:sldId id="9684" r:id="rId17"/>
    <p:sldId id="9732" r:id="rId18"/>
    <p:sldId id="9733" r:id="rId19"/>
    <p:sldId id="9728" r:id="rId20"/>
    <p:sldId id="385" r:id="rId21"/>
    <p:sldId id="9713" r:id="rId22"/>
    <p:sldId id="9730" r:id="rId23"/>
    <p:sldId id="9715" r:id="rId24"/>
    <p:sldId id="9734" r:id="rId25"/>
    <p:sldId id="9717" r:id="rId26"/>
    <p:sldId id="9735" r:id="rId27"/>
    <p:sldId id="9719" r:id="rId28"/>
    <p:sldId id="9736" r:id="rId29"/>
    <p:sldId id="390" r:id="rId30"/>
    <p:sldId id="9731" r:id="rId31"/>
    <p:sldId id="354" r:id="rId32"/>
    <p:sldId id="401" r:id="rId33"/>
    <p:sldId id="9700" r:id="rId34"/>
    <p:sldId id="9701" r:id="rId35"/>
    <p:sldId id="9702" r:id="rId36"/>
    <p:sldId id="9703" r:id="rId37"/>
    <p:sldId id="9704" r:id="rId38"/>
    <p:sldId id="9705" r:id="rId39"/>
    <p:sldId id="9706" r:id="rId40"/>
    <p:sldId id="9707" r:id="rId41"/>
    <p:sldId id="9708" r:id="rId42"/>
    <p:sldId id="9709" r:id="rId43"/>
    <p:sldId id="9710" r:id="rId44"/>
    <p:sldId id="9711" r:id="rId45"/>
    <p:sldId id="9712" r:id="rId46"/>
    <p:sldId id="9699" r:id="rId47"/>
    <p:sldId id="9698" r:id="rId48"/>
    <p:sldId id="559" r:id="rId49"/>
    <p:sldId id="561" r:id="rId50"/>
    <p:sldId id="9737" r:id="rId51"/>
    <p:sldId id="9738" r:id="rId52"/>
    <p:sldId id="443" r:id="rId53"/>
    <p:sldId id="9747" r:id="rId54"/>
    <p:sldId id="387" r:id="rId55"/>
    <p:sldId id="278" r:id="rId56"/>
    <p:sldId id="279" r:id="rId57"/>
    <p:sldId id="9739" r:id="rId58"/>
    <p:sldId id="357" r:id="rId59"/>
    <p:sldId id="9740" r:id="rId60"/>
    <p:sldId id="9741" r:id="rId61"/>
    <p:sldId id="9742" r:id="rId62"/>
    <p:sldId id="9743" r:id="rId63"/>
    <p:sldId id="9744" r:id="rId64"/>
    <p:sldId id="9745" r:id="rId65"/>
    <p:sldId id="463" r:id="rId66"/>
    <p:sldId id="475" r:id="rId67"/>
    <p:sldId id="293" r:id="rId68"/>
    <p:sldId id="294" r:id="rId69"/>
    <p:sldId id="9746" r:id="rId70"/>
    <p:sldId id="9729"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2/23/2024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ôi</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ơi</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8609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Tổ phụ Áp-ra-ham dâng lễ tế.</a:t>
            </a:r>
          </a:p>
          <a:p>
            <a:r>
              <a:rPr lang="vi-VN" sz="4000" dirty="0" smtClean="0">
                <a:solidFill>
                  <a:schemeClr val="bg1"/>
                </a:solidFill>
              </a:rPr>
              <a:t>trích </a:t>
            </a:r>
            <a:r>
              <a:rPr lang="vi-VN" sz="4000" dirty="0">
                <a:solidFill>
                  <a:schemeClr val="bg1"/>
                </a:solidFill>
              </a:rPr>
              <a:t>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115</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II </a:t>
            </a:r>
            <a:r>
              <a:rPr lang="en-US" dirty="0">
                <a:solidFill>
                  <a:srgbClr val="FFFF00"/>
                </a:solidFill>
              </a:rPr>
              <a:t>MÙA CHAY</a:t>
            </a:r>
            <a:br>
              <a:rPr lang="en-US" dirty="0">
                <a:solidFill>
                  <a:srgbClr val="FFFF00"/>
                </a:solidFill>
              </a:rPr>
            </a:br>
            <a:r>
              <a:rPr lang="en-US" dirty="0">
                <a:solidFill>
                  <a:srgbClr val="FFFF00"/>
                </a:solidFill>
              </a:rPr>
              <a:t>NĂM </a:t>
            </a:r>
            <a:r>
              <a:rPr lang="en-US" dirty="0" smtClean="0">
                <a:solidFill>
                  <a:srgbClr val="FFFF00"/>
                </a:solidFill>
              </a:rPr>
              <a:t>B</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a:t>
            </a:r>
            <a:r>
              <a:rPr lang="en-US" i="1" dirty="0" smtClean="0">
                <a:solidFill>
                  <a:schemeClr val="bg1"/>
                </a:solidFill>
              </a:rPr>
              <a:t>03 </a:t>
            </a:r>
            <a:r>
              <a:rPr lang="en-US" i="1" dirty="0" err="1" smtClean="0">
                <a:solidFill>
                  <a:schemeClr val="bg1"/>
                </a:solidFill>
              </a:rPr>
              <a:t>câu</a:t>
            </a:r>
            <a:r>
              <a:rPr lang="en-US" i="1" dirty="0" smtClean="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Trong miền đất </a:t>
            </a:r>
            <a:r>
              <a:rPr lang="en-US" sz="6800" dirty="0">
                <a:solidFill>
                  <a:schemeClr val="bg1"/>
                </a:solidFill>
              </a:rPr>
              <a:t>d</a:t>
            </a:r>
            <a:r>
              <a:rPr lang="vi-VN" sz="6800" dirty="0" smtClean="0">
                <a:solidFill>
                  <a:schemeClr val="bg1"/>
                </a:solidFill>
              </a:rPr>
              <a:t>ành </a:t>
            </a:r>
            <a:r>
              <a:rPr lang="vi-VN" sz="6800" dirty="0">
                <a:solidFill>
                  <a:schemeClr val="bg1"/>
                </a:solidFill>
              </a:rPr>
              <a:t>cho kẻ sống, tôi sẽ bước đi trước mặt Ngài.</a:t>
            </a:r>
            <a:endParaRPr lang="en-US" sz="6800" dirty="0">
              <a:solidFill>
                <a:schemeClr val="bg1"/>
              </a:solidFill>
            </a:endParaRPr>
          </a:p>
        </p:txBody>
      </p:sp>
    </p:spTree>
    <p:extLst>
      <p:ext uri="{BB962C8B-B14F-4D97-AF65-F5344CB8AC3E}">
        <p14:creationId xmlns:p14="http://schemas.microsoft.com/office/powerpoint/2010/main" val="2931789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Tk1:</a:t>
            </a:r>
            <a:r>
              <a:rPr lang="en-US" sz="5400" dirty="0">
                <a:solidFill>
                  <a:schemeClr val="bg1"/>
                </a:solidFill>
              </a:rPr>
              <a:t> </a:t>
            </a:r>
            <a:r>
              <a:rPr lang="vi-VN" sz="5400" dirty="0">
                <a:solidFill>
                  <a:schemeClr val="bg1"/>
                </a:solidFill>
              </a:rPr>
              <a:t>Vẫn vững tin khi tôi nói rằng: Này phận tôi muôn nỗi khổ đau. Nơi Tôn Nhan thực đáng quý trọng kẻ tử vong vì trung nghĩa với Người.</a:t>
            </a:r>
            <a:endParaRPr lang="en-US" sz="5400" dirty="0">
              <a:solidFill>
                <a:schemeClr val="bg1"/>
              </a:solidFill>
            </a:endParaRPr>
          </a:p>
        </p:txBody>
      </p:sp>
    </p:spTree>
    <p:extLst>
      <p:ext uri="{BB962C8B-B14F-4D97-AF65-F5344CB8AC3E}">
        <p14:creationId xmlns:p14="http://schemas.microsoft.com/office/powerpoint/2010/main" val="3932549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Trong miền đất </a:t>
            </a:r>
            <a:r>
              <a:rPr lang="en-US" sz="6800" dirty="0">
                <a:solidFill>
                  <a:schemeClr val="bg1"/>
                </a:solidFill>
              </a:rPr>
              <a:t>d</a:t>
            </a:r>
            <a:r>
              <a:rPr lang="vi-VN" sz="6800" dirty="0" smtClean="0">
                <a:solidFill>
                  <a:schemeClr val="bg1"/>
                </a:solidFill>
              </a:rPr>
              <a:t>ành </a:t>
            </a:r>
            <a:r>
              <a:rPr lang="vi-VN" sz="6800" dirty="0">
                <a:solidFill>
                  <a:schemeClr val="bg1"/>
                </a:solidFill>
              </a:rPr>
              <a:t>cho kẻ sống, tôi sẽ bước đi trước mặt Ngài.</a:t>
            </a:r>
            <a:endParaRPr lang="en-US" sz="6800" dirty="0">
              <a:solidFill>
                <a:schemeClr val="bg1"/>
              </a:solidFill>
            </a:endParaRPr>
          </a:p>
        </p:txBody>
      </p:sp>
    </p:spTree>
    <p:extLst>
      <p:ext uri="{BB962C8B-B14F-4D97-AF65-F5344CB8AC3E}">
        <p14:creationId xmlns:p14="http://schemas.microsoft.com/office/powerpoint/2010/main" val="63703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Tk2:</a:t>
            </a:r>
            <a:r>
              <a:rPr lang="en-US" sz="5400" dirty="0">
                <a:solidFill>
                  <a:schemeClr val="bg1"/>
                </a:solidFill>
              </a:rPr>
              <a:t> </a:t>
            </a:r>
            <a:r>
              <a:rPr lang="vi-VN" sz="5400" dirty="0">
                <a:solidFill>
                  <a:schemeClr val="bg1"/>
                </a:solidFill>
              </a:rPr>
              <a:t>Tôi tớ đây thân con nữ tỳ được Ngài thương cởi xích xiềng cho. Nay xin dâng của lễ cảm tạ và cầu xin danh thánh của Ngài.</a:t>
            </a:r>
            <a:endParaRPr lang="en-US" sz="5400" dirty="0">
              <a:solidFill>
                <a:schemeClr val="bg1"/>
              </a:solidFill>
            </a:endParaRPr>
          </a:p>
        </p:txBody>
      </p:sp>
    </p:spTree>
    <p:extLst>
      <p:ext uri="{BB962C8B-B14F-4D97-AF65-F5344CB8AC3E}">
        <p14:creationId xmlns:p14="http://schemas.microsoft.com/office/powerpoint/2010/main" val="1197760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Trong miền đất </a:t>
            </a:r>
            <a:r>
              <a:rPr lang="en-US" sz="6800" dirty="0">
                <a:solidFill>
                  <a:schemeClr val="bg1"/>
                </a:solidFill>
              </a:rPr>
              <a:t>d</a:t>
            </a:r>
            <a:r>
              <a:rPr lang="vi-VN" sz="6800" dirty="0" smtClean="0">
                <a:solidFill>
                  <a:schemeClr val="bg1"/>
                </a:solidFill>
              </a:rPr>
              <a:t>ành </a:t>
            </a:r>
            <a:r>
              <a:rPr lang="vi-VN" sz="6800" dirty="0">
                <a:solidFill>
                  <a:schemeClr val="bg1"/>
                </a:solidFill>
              </a:rPr>
              <a:t>cho kẻ sống, tôi sẽ bước đi trước mặt Ngài.</a:t>
            </a:r>
            <a:endParaRPr lang="en-US" sz="6800" dirty="0">
              <a:solidFill>
                <a:schemeClr val="bg1"/>
              </a:solidFill>
            </a:endParaRPr>
          </a:p>
        </p:txBody>
      </p:sp>
    </p:spTree>
    <p:extLst>
      <p:ext uri="{BB962C8B-B14F-4D97-AF65-F5344CB8AC3E}">
        <p14:creationId xmlns:p14="http://schemas.microsoft.com/office/powerpoint/2010/main" val="202622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400" u="sng" dirty="0" smtClean="0">
                <a:solidFill>
                  <a:srgbClr val="FFFF00"/>
                </a:solidFill>
              </a:rPr>
              <a:t>Tk3:</a:t>
            </a:r>
            <a:r>
              <a:rPr lang="en-US" sz="5400" dirty="0" smtClean="0">
                <a:solidFill>
                  <a:schemeClr val="bg1"/>
                </a:solidFill>
              </a:rPr>
              <a:t> </a:t>
            </a:r>
            <a:r>
              <a:rPr lang="vi-VN" sz="5400" dirty="0">
                <a:solidFill>
                  <a:schemeClr val="bg1"/>
                </a:solidFill>
              </a:rPr>
              <a:t>Với Chúa đây tôi luôn giữ trọn lời thề xưa ngay trước toàn dân. Nơi khuôn viên đền thiêng của Ngài, giữa lòng ngươi, này Giê-ru-sa-lem.</a:t>
            </a:r>
            <a:endParaRPr lang="en-US" sz="5400" dirty="0">
              <a:solidFill>
                <a:schemeClr val="bg1"/>
              </a:solidFill>
            </a:endParaRPr>
          </a:p>
        </p:txBody>
      </p:sp>
    </p:spTree>
    <p:extLst>
      <p:ext uri="{BB962C8B-B14F-4D97-AF65-F5344CB8AC3E}">
        <p14:creationId xmlns:p14="http://schemas.microsoft.com/office/powerpoint/2010/main" val="3779751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Trong miền đất </a:t>
            </a:r>
            <a:r>
              <a:rPr lang="en-US" sz="6800" dirty="0">
                <a:solidFill>
                  <a:schemeClr val="bg1"/>
                </a:solidFill>
              </a:rPr>
              <a:t>d</a:t>
            </a:r>
            <a:r>
              <a:rPr lang="vi-VN" sz="6800" dirty="0" smtClean="0">
                <a:solidFill>
                  <a:schemeClr val="bg1"/>
                </a:solidFill>
              </a:rPr>
              <a:t>ành </a:t>
            </a:r>
            <a:r>
              <a:rPr lang="vi-VN" sz="6800" dirty="0">
                <a:solidFill>
                  <a:schemeClr val="bg1"/>
                </a:solidFill>
              </a:rPr>
              <a:t>cho kẻ sống, tôi sẽ bước đi trước mặt Ngài.</a:t>
            </a:r>
            <a:endParaRPr lang="en-US" sz="6800" dirty="0">
              <a:solidFill>
                <a:schemeClr val="bg1"/>
              </a:solidFill>
            </a:endParaRPr>
          </a:p>
        </p:txBody>
      </p:sp>
    </p:spTree>
    <p:extLst>
      <p:ext uri="{BB962C8B-B14F-4D97-AF65-F5344CB8AC3E}">
        <p14:creationId xmlns:p14="http://schemas.microsoft.com/office/powerpoint/2010/main" val="1634339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r>
              <a:rPr lang="vi-VN" sz="3600" i="1" dirty="0" smtClean="0">
                <a:solidFill>
                  <a:schemeClr val="bg1"/>
                </a:solidFill>
              </a:rPr>
              <a:t>.</a:t>
            </a:r>
            <a:endParaRPr lang="vi-VN" sz="3600" i="1" dirty="0">
              <a:solidFill>
                <a:schemeClr val="bg1"/>
              </a:solidFill>
            </a:endParaRP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10000"/>
              </a:lnSpc>
            </a:pPr>
            <a:r>
              <a:rPr lang="vi-VN" sz="5400" dirty="0">
                <a:solidFill>
                  <a:schemeClr val="bg1"/>
                </a:solidFill>
              </a:rPr>
              <a:t>Từ trong đám mây sáng chói, tiếng Chúa Cha phán rằng: “Đây là Con Ta rất yêu dấu, các ngươi hãy nghe lời Người”.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124550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Trong miền đất </a:t>
            </a:r>
            <a:r>
              <a:rPr lang="en-US" sz="6800" dirty="0">
                <a:solidFill>
                  <a:schemeClr val="bg1"/>
                </a:solidFill>
              </a:rPr>
              <a:t>d</a:t>
            </a:r>
            <a:r>
              <a:rPr lang="vi-VN" sz="6800" dirty="0" smtClean="0">
                <a:solidFill>
                  <a:schemeClr val="bg1"/>
                </a:solidFill>
              </a:rPr>
              <a:t>ành </a:t>
            </a:r>
            <a:r>
              <a:rPr lang="vi-VN" sz="6800" dirty="0">
                <a:solidFill>
                  <a:schemeClr val="bg1"/>
                </a:solidFill>
              </a:rPr>
              <a:t>cho kẻ sống, tôi sẽ bước đi trước mặt Ngài.</a:t>
            </a:r>
            <a:endParaRPr lang="en-US" sz="6800" dirty="0">
              <a:solidFill>
                <a:schemeClr val="bg1"/>
              </a:solidFill>
            </a:endParaRPr>
          </a:p>
        </p:txBody>
      </p:sp>
    </p:spTree>
    <p:extLst>
      <p:ext uri="{BB962C8B-B14F-4D97-AF65-F5344CB8AC3E}">
        <p14:creationId xmlns:p14="http://schemas.microsoft.com/office/powerpoint/2010/main" val="3473772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a:t>
            </a:r>
            <a:r>
              <a:rPr lang="vi-VN" sz="2800" dirty="0" smtClean="0">
                <a:solidFill>
                  <a:schemeClr val="bg1"/>
                </a:solidFill>
              </a:rPr>
              <a:t>Chúa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Còn</a:t>
            </a:r>
            <a:r>
              <a:rPr lang="en-US" sz="4000" dirty="0" smtClean="0">
                <a:solidFill>
                  <a:srgbClr val="FFFF00"/>
                </a:solidFill>
              </a:rPr>
              <a:t> </a:t>
            </a:r>
            <a:r>
              <a:rPr lang="en-US" sz="4000" dirty="0" err="1" smtClean="0">
                <a:solidFill>
                  <a:srgbClr val="FFFF00"/>
                </a:solidFill>
              </a:rPr>
              <a:t>Gì</a:t>
            </a:r>
            <a:r>
              <a:rPr lang="en-US" sz="4000" dirty="0" smtClean="0">
                <a:solidFill>
                  <a:srgbClr val="FFFF00"/>
                </a:solidFill>
              </a:rPr>
              <a:t> </a:t>
            </a: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Ngài</a:t>
            </a:r>
            <a:endParaRPr lang="en-US" sz="4000" dirty="0" smtClean="0">
              <a:solidFill>
                <a:srgbClr val="FFFF00"/>
              </a:solidFill>
            </a:endParaRPr>
          </a:p>
          <a:p>
            <a:pPr algn="ct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10000"/>
              </a:lnSpc>
            </a:pPr>
            <a:r>
              <a:rPr lang="vi-VN" sz="5400" dirty="0">
                <a:solidFill>
                  <a:schemeClr val="bg1"/>
                </a:solidFill>
              </a:rPr>
              <a:t>Từ trong đám mây sáng chói, tiếng Chúa Cha phán rằng: “Đây là Con Ta rất yêu dấu, các ngươi hãy nghe lời Người”.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689596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b="1" u="sng" dirty="0">
                <a:solidFill>
                  <a:srgbClr val="FFFF00"/>
                </a:solidFill>
                <a:effectLst>
                  <a:outerShdw blurRad="38100" dist="38100" dir="2700000" algn="tl">
                    <a:srgbClr val="000000">
                      <a:alpha val="43137"/>
                    </a:srgbClr>
                  </a:outerShdw>
                </a:effectLst>
              </a:rPr>
              <a:t>Tk1:</a:t>
            </a:r>
            <a:r>
              <a:rPr lang="en-US" sz="5000" b="1" dirty="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dã</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tràng</a:t>
            </a:r>
            <a:r>
              <a:rPr lang="en-US" sz="5000" b="1" dirty="0" smtClean="0">
                <a:solidFill>
                  <a:schemeClr val="bg1"/>
                </a:solidFill>
                <a:effectLst>
                  <a:outerShdw blurRad="38100" dist="38100" dir="2700000" algn="tl">
                    <a:srgbClr val="000000">
                      <a:alpha val="43137"/>
                    </a:srgbClr>
                  </a:outerShdw>
                </a:effectLst>
              </a:rPr>
              <a:t> se </a:t>
            </a:r>
            <a:r>
              <a:rPr lang="en-US" sz="5000" b="1" dirty="0" err="1" smtClean="0">
                <a:solidFill>
                  <a:schemeClr val="bg1"/>
                </a:solidFill>
                <a:effectLst>
                  <a:outerShdw blurRad="38100" dist="38100" dir="2700000" algn="tl">
                    <a:srgbClr val="000000">
                      <a:alpha val="43137"/>
                    </a:srgbClr>
                  </a:outerShdw>
                </a:effectLst>
              </a:rPr>
              <a:t>cát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biển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Đông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sóng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nước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mênh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mông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xô</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dạt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công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trình</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nhìn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mình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chẳng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có</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công</a:t>
            </a:r>
            <a:r>
              <a:rPr lang="en-US" sz="5000" b="1" dirty="0" smtClean="0">
                <a:solidFill>
                  <a:schemeClr val="bg1"/>
                </a:solidFill>
                <a:effectLst>
                  <a:outerShdw blurRad="38100" dist="38100" dir="2700000" algn="tl">
                    <a:srgbClr val="000000">
                      <a:alpha val="43137"/>
                    </a:srgbClr>
                  </a:outerShdw>
                </a:effectLst>
              </a:rPr>
              <a:t> chi </a:t>
            </a:r>
            <a:r>
              <a:rPr lang="en-US" sz="5000" b="1" dirty="0" err="1" smtClean="0">
                <a:solidFill>
                  <a:schemeClr val="bg1"/>
                </a:solidFill>
                <a:effectLst>
                  <a:outerShdw blurRad="38100" dist="38100" dir="2700000" algn="tl">
                    <a:srgbClr val="000000">
                      <a:alpha val="43137"/>
                    </a:srgbClr>
                  </a:outerShdw>
                </a:effectLst>
              </a:rPr>
              <a:t>để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dâng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Ngài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trong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lễ</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hôm</a:t>
            </a:r>
            <a:r>
              <a:rPr lang="en-US" sz="5000" b="1" dirty="0" smtClean="0">
                <a:solidFill>
                  <a:schemeClr val="bg1"/>
                </a:solidFill>
                <a:effectLst>
                  <a:outerShdw blurRad="38100" dist="38100" dir="2700000" algn="tl">
                    <a:srgbClr val="000000">
                      <a:alpha val="43137"/>
                    </a:srgbClr>
                  </a:outerShdw>
                </a:effectLst>
              </a:rPr>
              <a:t> nay.</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Xin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dâng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kiếp</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sống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mong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cho</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một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buồn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đau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quên</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900" b="1" u="sng" dirty="0" smtClean="0">
                <a:solidFill>
                  <a:srgbClr val="FFFF00"/>
                </a:solidFill>
                <a:effectLst>
                  <a:outerShdw blurRad="38100" dist="38100" dir="2700000" algn="tl">
                    <a:srgbClr val="000000">
                      <a:alpha val="43137"/>
                    </a:srgbClr>
                  </a:outerShdw>
                </a:effectLst>
              </a:rPr>
              <a:t>Tk2:</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Như</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phiến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đá</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mòn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trơ</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với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thời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gian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sống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giữa</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nhân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gian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vẫn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nằm</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vô</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tình</a:t>
            </a:r>
            <a:r>
              <a:rPr lang="en-US" sz="4900" b="1" dirty="0" smtClean="0">
                <a:solidFill>
                  <a:schemeClr val="bg1"/>
                </a:solidFill>
                <a:effectLst>
                  <a:outerShdw blurRad="38100" dist="38100" dir="2700000" algn="tl">
                    <a:srgbClr val="000000">
                      <a:alpha val="43137"/>
                    </a:srgbClr>
                  </a:outerShdw>
                </a:effectLst>
              </a:rPr>
              <a:t>. Con </a:t>
            </a:r>
            <a:r>
              <a:rPr lang="en-US" sz="4900" b="1" dirty="0" err="1" smtClean="0">
                <a:solidFill>
                  <a:schemeClr val="bg1"/>
                </a:solidFill>
                <a:effectLst>
                  <a:outerShdw blurRad="38100" dist="38100" dir="2700000" algn="tl">
                    <a:srgbClr val="000000">
                      <a:alpha val="43137"/>
                    </a:srgbClr>
                  </a:outerShdw>
                </a:effectLst>
              </a:rPr>
              <a:t>nhìn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mình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chẳng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có</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thương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yêu</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để</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mà</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dâng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Ngài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trong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thánh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lễ</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hôm</a:t>
            </a:r>
            <a:r>
              <a:rPr lang="en-US" sz="4900" b="1" dirty="0" smtClean="0">
                <a:solidFill>
                  <a:schemeClr val="bg1"/>
                </a:solidFill>
                <a:effectLst>
                  <a:outerShdw blurRad="38100" dist="38100" dir="2700000" algn="tl">
                    <a:srgbClr val="000000">
                      <a:alpha val="43137"/>
                    </a:srgbClr>
                  </a:outerShdw>
                </a:effectLst>
              </a:rPr>
              <a:t> nay.</a:t>
            </a:r>
            <a:endParaRPr lang="en-US" sz="4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285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Xin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dâng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kiếp</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sống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mong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Có</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cho</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một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yêu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buồn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đau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sẽ</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quên</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528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5084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Cho Con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Vững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Tin</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a:solidFill>
                  <a:srgbClr val="FFFF00"/>
                </a:solidFill>
                <a:effectLst>
                  <a:outerShdw blurRad="38100" dist="38100" dir="2700000" algn="tl">
                    <a:srgbClr val="000000">
                      <a:alpha val="43137"/>
                    </a:srgbClr>
                  </a:outerShdw>
                </a:effectLst>
                <a:cs typeface="Times New Roman" pitchFamily="18" charset="0"/>
              </a:rPr>
              <a:t>Tk1:</a:t>
            </a:r>
            <a:r>
              <a:rPr lang="en-US" sz="5500" b="1" dirty="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tin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Cha </a:t>
            </a:r>
            <a:r>
              <a:rPr lang="en-US" sz="5500" b="1" dirty="0" err="1" smtClean="0">
                <a:solidFill>
                  <a:schemeClr val="bg1"/>
                </a:solidFill>
                <a:effectLst>
                  <a:outerShdw blurRad="38100" dist="38100" dir="2700000" algn="tl">
                    <a:srgbClr val="000000">
                      <a:alpha val="43137"/>
                    </a:srgbClr>
                  </a:outerShdw>
                </a:effectLst>
              </a:rPr>
              <a:t>nhân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hiền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nhẹ</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êm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đềm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lặng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lẽ</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yên</a:t>
            </a:r>
            <a:r>
              <a:rPr lang="en-US" sz="5500" b="1" dirty="0" smtClean="0">
                <a:solidFill>
                  <a:schemeClr val="bg1"/>
                </a:solidFill>
                <a:effectLst>
                  <a:outerShdw blurRad="38100" dist="38100" dir="2700000" algn="tl">
                    <a:srgbClr val="000000">
                      <a:alpha val="43137"/>
                    </a:srgbClr>
                  </a:outerShdw>
                </a:effectLst>
              </a:rPr>
              <a:t>. </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đường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gieo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nguy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khó</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ngập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tràn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cơn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tố</a:t>
            </a:r>
            <a:r>
              <a:rPr lang="en-US" sz="5500" b="1" dirty="0" smtClean="0">
                <a:solidFill>
                  <a:schemeClr val="bg1"/>
                </a:solidFill>
                <a:effectLst>
                  <a:outerShdw blurRad="38100" dist="38100" dir="2700000" algn="tl">
                    <a:srgbClr val="000000">
                      <a:alpha val="43137"/>
                    </a:srgbClr>
                  </a:outerShdw>
                </a:effectLst>
              </a:rPr>
              <a:t>. Con lo </a:t>
            </a:r>
            <a:r>
              <a:rPr lang="en-US" sz="5500" b="1" dirty="0" err="1" smtClean="0">
                <a:solidFill>
                  <a:schemeClr val="bg1"/>
                </a:solidFill>
                <a:effectLst>
                  <a:outerShdw blurRad="38100" dist="38100" dir="2700000" algn="tl">
                    <a:srgbClr val="000000">
                      <a:alpha val="43137"/>
                    </a:srgbClr>
                  </a:outerShdw>
                </a:effectLst>
              </a:rPr>
              <a:t>âu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lạc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xa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bờ</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chưa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7149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tin </a:t>
            </a:r>
            <a:r>
              <a:rPr lang="en-US" sz="5500" b="1" dirty="0" err="1" smtClean="0">
                <a:solidFill>
                  <a:schemeClr val="bg1"/>
                </a:solidFill>
                <a:effectLst>
                  <a:outerShdw blurRad="38100" dist="38100" dir="2700000" algn="tl">
                    <a:srgbClr val="000000">
                      <a:alpha val="43137"/>
                    </a:srgbClr>
                  </a:outerShdw>
                </a:effectLst>
              </a:rPr>
              <a:t>vào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Cha </a:t>
            </a:r>
            <a:r>
              <a:rPr lang="en-US" sz="5500" b="1" dirty="0" err="1" smtClean="0">
                <a:solidFill>
                  <a:schemeClr val="bg1"/>
                </a:solidFill>
                <a:effectLst>
                  <a:outerShdw blurRad="38100" dist="38100" dir="2700000" algn="tl">
                    <a:srgbClr val="000000">
                      <a:alpha val="43137"/>
                    </a:srgbClr>
                  </a:outerShdw>
                </a:effectLst>
              </a:rPr>
              <a:t>quan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phòng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cuộc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toàn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những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hoa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hồng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khắp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đất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cả</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mùa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xuân</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41529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chạm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phải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gai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tê</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buốt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trời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vừa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lập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băng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tuyết</a:t>
            </a:r>
            <a:r>
              <a:rPr lang="en-US" sz="5500" b="1" dirty="0" smtClean="0">
                <a:solidFill>
                  <a:schemeClr val="bg1"/>
                </a:solidFill>
                <a:effectLst>
                  <a:outerShdw blurRad="38100" dist="38100" dir="2700000" algn="tl">
                    <a:srgbClr val="000000">
                      <a:alpha val="43137"/>
                    </a:srgbClr>
                  </a:outerShdw>
                </a:effectLst>
              </a:rPr>
              <a:t>. Con than van </a:t>
            </a:r>
            <a:r>
              <a:rPr lang="en-US" sz="5500" b="1" dirty="0" err="1" smtClean="0">
                <a:solidFill>
                  <a:schemeClr val="bg1"/>
                </a:solidFill>
                <a:effectLst>
                  <a:outerShdw blurRad="38100" dist="38100" dir="2700000" algn="tl">
                    <a:srgbClr val="000000">
                      <a:alpha val="43137"/>
                    </a:srgbClr>
                  </a:outerShdw>
                </a:effectLst>
              </a:rPr>
              <a:t>thầm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trách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trong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lòng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niềm</a:t>
            </a:r>
            <a:r>
              <a:rPr lang="en-US" sz="5500" b="1" dirty="0" smtClean="0">
                <a:solidFill>
                  <a:schemeClr val="bg1"/>
                </a:solidFill>
                <a:effectLst>
                  <a:outerShdw blurRad="38100" dist="38100" dir="2700000" algn="tl">
                    <a:srgbClr val="000000">
                      <a:alpha val="43137"/>
                    </a:srgbClr>
                  </a:outerShdw>
                </a:effectLst>
              </a:rPr>
              <a:t> tin con </a:t>
            </a:r>
            <a:r>
              <a:rPr lang="en-US" sz="5500" b="1" dirty="0" err="1" smtClean="0">
                <a:solidFill>
                  <a:schemeClr val="bg1"/>
                </a:solidFill>
                <a:effectLst>
                  <a:outerShdw blurRad="38100" dist="38100" dir="2700000" algn="tl">
                    <a:srgbClr val="000000">
                      <a:alpha val="43137"/>
                    </a:srgbClr>
                  </a:outerShdw>
                </a:effectLst>
              </a:rPr>
              <a:t>rỗng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không</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534358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598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Con </a:t>
            </a:r>
            <a:r>
              <a:rPr lang="en-US" sz="5500" b="1" dirty="0" err="1" smtClean="0">
                <a:solidFill>
                  <a:schemeClr val="bg1"/>
                </a:solidFill>
                <a:effectLst>
                  <a:outerShdw blurRad="38100" dist="38100" dir="2700000" algn="tl">
                    <a:srgbClr val="000000">
                      <a:alpha val="43137"/>
                    </a:srgbClr>
                  </a:outerShdw>
                </a:effectLst>
              </a:rPr>
              <a:t>tưởng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rằng</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vững</a:t>
            </a:r>
            <a:r>
              <a:rPr lang="en-US" sz="5500" b="1" dirty="0" smtClean="0">
                <a:solidFill>
                  <a:schemeClr val="bg1"/>
                </a:solidFill>
                <a:effectLst>
                  <a:outerShdw blurRad="38100" dist="38100" dir="2700000" algn="tl">
                    <a:srgbClr val="000000">
                      <a:alpha val="43137"/>
                    </a:srgbClr>
                  </a:outerShdw>
                </a:effectLst>
              </a:rPr>
              <a:t> tin, </a:t>
            </a:r>
            <a:r>
              <a:rPr lang="en-US" sz="5500" b="1" dirty="0" err="1" smtClean="0">
                <a:solidFill>
                  <a:schemeClr val="bg1"/>
                </a:solidFill>
                <a:effectLst>
                  <a:outerShdw blurRad="38100" dist="38100" dir="2700000" algn="tl">
                    <a:srgbClr val="000000">
                      <a:alpha val="43137"/>
                    </a:srgbClr>
                  </a:outerShdw>
                </a:effectLst>
              </a:rPr>
              <a:t>trên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đỉnh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núi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nhìn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phúc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thật</a:t>
            </a:r>
            <a:r>
              <a:rPr lang="en-US" sz="5500" b="1" dirty="0" smtClean="0">
                <a:solidFill>
                  <a:schemeClr val="bg1"/>
                </a:solidFill>
                <a:effectLst>
                  <a:outerShdw blurRad="38100" dist="38100" dir="2700000" algn="tl">
                    <a:srgbClr val="000000">
                      <a:alpha val="43137"/>
                    </a:srgbClr>
                  </a:outerShdw>
                </a:effectLst>
              </a:rPr>
              <a:t> ở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quyết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sẵn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sàng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theo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đêm</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83882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khi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được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gửi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trao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giá</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sợ</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mà</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đành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tâm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bỏ</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Con quay </a:t>
            </a:r>
            <a:r>
              <a:rPr lang="en-US" sz="5500" b="1" dirty="0" err="1" smtClean="0">
                <a:solidFill>
                  <a:schemeClr val="bg1"/>
                </a:solidFill>
                <a:effectLst>
                  <a:outerShdw blurRad="38100" dist="38100" dir="2700000" algn="tl">
                    <a:srgbClr val="000000">
                      <a:alpha val="43137"/>
                    </a:srgbClr>
                  </a:outerShdw>
                </a:effectLst>
              </a:rPr>
              <a:t>lưng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từ</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chối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ân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tình</a:t>
            </a:r>
            <a:r>
              <a:rPr lang="en-US" sz="5500" b="1" dirty="0" smtClean="0">
                <a:solidFill>
                  <a:schemeClr val="bg1"/>
                </a:solidFill>
                <a:effectLst>
                  <a:outerShdw blurRad="38100" dist="38100" dir="2700000" algn="tl">
                    <a:srgbClr val="000000">
                      <a:alpha val="43137"/>
                    </a:srgbClr>
                  </a:outerShdw>
                </a:effectLst>
              </a:rPr>
              <a:t>, con </a:t>
            </a:r>
            <a:r>
              <a:rPr lang="en-US" sz="5500" b="1" dirty="0" err="1" smtClean="0">
                <a:solidFill>
                  <a:schemeClr val="bg1"/>
                </a:solidFill>
                <a:effectLst>
                  <a:outerShdw blurRad="38100" dist="38100" dir="2700000" algn="tl">
                    <a:srgbClr val="000000">
                      <a:alpha val="43137"/>
                    </a:srgbClr>
                  </a:outerShdw>
                </a:effectLst>
              </a:rPr>
              <a:t>mới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biết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niềm</a:t>
            </a:r>
            <a:r>
              <a:rPr lang="en-US" sz="5500" b="1" dirty="0" smtClean="0">
                <a:solidFill>
                  <a:schemeClr val="bg1"/>
                </a:solidFill>
                <a:effectLst>
                  <a:outerShdw blurRad="38100" dist="38100" dir="2700000" algn="tl">
                    <a:srgbClr val="000000">
                      <a:alpha val="43137"/>
                    </a:srgbClr>
                  </a:outerShdw>
                </a:effectLst>
              </a:rPr>
              <a:t> tin con </a:t>
            </a:r>
            <a:r>
              <a:rPr lang="en-US" sz="5500" b="1" dirty="0" err="1" smtClean="0">
                <a:solidFill>
                  <a:schemeClr val="bg1"/>
                </a:solidFill>
                <a:effectLst>
                  <a:outerShdw blurRad="38100" dist="38100" dir="2700000" algn="tl">
                    <a:srgbClr val="000000">
                      <a:alpha val="43137"/>
                    </a:srgbClr>
                  </a:outerShdw>
                </a:effectLst>
              </a:rPr>
              <a:t>bấp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bênh</a:t>
            </a:r>
            <a:r>
              <a:rPr lang="en-US" sz="5500" b="1" dirty="0" smtClean="0">
                <a:solidFill>
                  <a:schemeClr val="bg1"/>
                </a:solidFill>
                <a:effectLst>
                  <a:outerShdw blurRad="38100" dist="38100" dir="2700000" algn="tl">
                    <a:srgbClr val="000000">
                      <a:alpha val="43137"/>
                    </a:srgbClr>
                  </a:outerShdw>
                </a:effectLst>
              </a:rPr>
              <a:t>.</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07416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b="1" dirty="0" err="1" smtClean="0">
                <a:solidFill>
                  <a:schemeClr val="bg1"/>
                </a:solidFill>
                <a:effectLst>
                  <a:outerShdw blurRad="38100" dist="38100" dir="2700000" algn="tl">
                    <a:srgbClr val="000000">
                      <a:alpha val="43137"/>
                    </a:srgbClr>
                  </a:outerShdw>
                </a:effectLst>
              </a:rPr>
              <a:t>Thì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lạy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biết</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và</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đổi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thay</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luôn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cần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phút</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Nhờ</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ơn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kiên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trì</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tín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thác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kể</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đây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an </a:t>
            </a:r>
            <a:r>
              <a:rPr lang="en-US" sz="5000" b="1" dirty="0" err="1" smtClean="0">
                <a:solidFill>
                  <a:schemeClr val="bg1"/>
                </a:solidFill>
                <a:effectLst>
                  <a:outerShdw blurRad="38100" dist="38100" dir="2700000" algn="tl">
                    <a:srgbClr val="000000">
                      <a:alpha val="43137"/>
                    </a:srgbClr>
                  </a:outerShdw>
                </a:effectLst>
              </a:rPr>
              <a:t>vui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cũng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như</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khi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sầu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đầy</a:t>
            </a:r>
            <a:r>
              <a:rPr lang="en-US" sz="5000" b="1" dirty="0" smtClean="0">
                <a:solidFill>
                  <a:schemeClr val="bg1"/>
                </a:solidFill>
                <a:effectLst>
                  <a:outerShdw blurRad="38100" dist="38100" dir="2700000" algn="tl">
                    <a:srgbClr val="000000">
                      <a:alpha val="43137"/>
                    </a:srgbClr>
                  </a:outerShdw>
                </a:effectLst>
              </a:rPr>
              <a: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829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Con Nay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Trở</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Về</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Hùng</a:t>
            </a:r>
            <a:r>
              <a:rPr lang="en-US" sz="5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Lân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nSpc>
                <a:spcPct val="120000"/>
              </a:lnSpc>
            </a:pPr>
            <a:r>
              <a:rPr lang="en-US" sz="6500" b="1" dirty="0">
                <a:solidFill>
                  <a:srgbClr val="FFFF00"/>
                </a:solidFill>
                <a:effectLst>
                  <a:outerShdw blurRad="38100" dist="38100" dir="2700000" algn="tl">
                    <a:srgbClr val="000000">
                      <a:alpha val="43137"/>
                    </a:srgbClr>
                  </a:outerShdw>
                </a:effectLst>
                <a:cs typeface="Times New Roman" pitchFamily="18" charset="0"/>
              </a:rPr>
              <a:t>Ca </a:t>
            </a:r>
            <a:r>
              <a:rPr lang="en-US" sz="6500" b="1" dirty="0" err="1">
                <a:solidFill>
                  <a:srgbClr val="FFFF00"/>
                </a:solidFill>
                <a:effectLst>
                  <a:outerShdw blurRad="38100" dist="38100" dir="2700000" algn="tl">
                    <a:srgbClr val="000000">
                      <a:alpha val="43137"/>
                    </a:srgbClr>
                  </a:outerShdw>
                </a:effectLst>
                <a:cs typeface="Times New Roman" pitchFamily="18" charset="0"/>
              </a:rPr>
              <a:t>Nhập</a:t>
            </a:r>
            <a:r>
              <a:rPr lang="en-US" sz="6500" b="1" dirty="0">
                <a:solidFill>
                  <a:srgbClr val="FFFF00"/>
                </a:solidFill>
                <a:effectLst>
                  <a:outerShdw blurRad="38100" dist="38100" dir="2700000" algn="tl">
                    <a:srgbClr val="000000">
                      <a:alpha val="43137"/>
                    </a:srgbClr>
                  </a:outerShdw>
                </a:effectLst>
                <a:cs typeface="Times New Roman" pitchFamily="18" charset="0"/>
              </a:rPr>
              <a:t> </a:t>
            </a:r>
            <a:r>
              <a:rPr lang="en-US" sz="65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5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Là</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Nguồn</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Ánh</a:t>
            </a:r>
            <a:r>
              <a:rPr lang="en-US" sz="6500" b="1" dirty="0" smtClean="0">
                <a:solidFill>
                  <a:srgbClr val="FFFF00"/>
                </a:solidFill>
                <a:effectLst>
                  <a:outerShdw blurRad="38100" dist="38100" dir="2700000" algn="tl">
                    <a:srgbClr val="000000">
                      <a:alpha val="43137"/>
                    </a:srgbClr>
                  </a:outerShdw>
                </a:effectLst>
                <a:cs typeface="Times New Roman" pitchFamily="18" charset="0"/>
              </a:rPr>
              <a:t> </a:t>
            </a:r>
            <a:r>
              <a:rPr lang="en-US" sz="6500" b="1" dirty="0" err="1" smtClean="0">
                <a:solidFill>
                  <a:srgbClr val="FFFF00"/>
                </a:solidFill>
                <a:effectLst>
                  <a:outerShdw blurRad="38100" dist="38100" dir="2700000" algn="tl">
                    <a:srgbClr val="000000">
                      <a:alpha val="43137"/>
                    </a:srgbClr>
                  </a:outerShdw>
                </a:effectLst>
                <a:cs typeface="Times New Roman" pitchFamily="18" charset="0"/>
              </a:rPr>
              <a:t>Sáng</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cs typeface="Times New Roman" pitchFamily="18" charset="0"/>
              </a:rPr>
            </a:br>
            <a:r>
              <a:rPr lang="en-US" sz="6500" b="1" i="1" dirty="0" err="1" smtClean="0">
                <a:solidFill>
                  <a:schemeClr val="bg1"/>
                </a:solidFill>
                <a:effectLst>
                  <a:outerShdw blurRad="38100" dist="38100" dir="2700000" algn="tl">
                    <a:srgbClr val="000000">
                      <a:alpha val="43137"/>
                    </a:srgbClr>
                  </a:outerShdw>
                </a:effectLst>
                <a:cs typeface="Times New Roman" pitchFamily="18" charset="0"/>
              </a:rPr>
              <a:t>Cát</a:t>
            </a:r>
            <a:r>
              <a:rPr lang="en-US" sz="6500" b="1" i="1" dirty="0" smtClean="0">
                <a:solidFill>
                  <a:schemeClr val="bg1"/>
                </a:solidFill>
                <a:effectLst>
                  <a:outerShdw blurRad="38100" dist="38100" dir="2700000" algn="tl">
                    <a:srgbClr val="000000">
                      <a:alpha val="43137"/>
                    </a:srgbClr>
                  </a:outerShdw>
                </a:effectLst>
                <a:cs typeface="Times New Roman" pitchFamily="18" charset="0"/>
              </a:rPr>
              <a:t> Minh</a:t>
            </a:r>
            <a:endParaRPr lang="en-US" sz="65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b="1" u="sng" dirty="0" smtClean="0">
                <a:solidFill>
                  <a:srgbClr val="FFFF00"/>
                </a:solidFill>
                <a:effectLst>
                  <a:outerShdw blurRad="38100" dist="38100" dir="2700000" algn="tl">
                    <a:srgbClr val="000000">
                      <a:alpha val="43137"/>
                    </a:srgbClr>
                  </a:outerShdw>
                </a:effectLst>
                <a:cs typeface="Times New Roman" pitchFamily="18" charset="0"/>
              </a:rPr>
              <a:t>:</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Con </a:t>
            </a:r>
            <a:r>
              <a:rPr lang="en-US" b="1" dirty="0" smtClean="0">
                <a:solidFill>
                  <a:schemeClr val="bg1"/>
                </a:solidFill>
                <a:effectLst>
                  <a:outerShdw blurRad="38100" dist="38100" dir="2700000" algn="tl">
                    <a:srgbClr val="000000">
                      <a:alpha val="43137"/>
                    </a:srgbClr>
                  </a:outerShdw>
                </a:effectLst>
              </a:rPr>
              <a:t>nay </a:t>
            </a:r>
            <a:r>
              <a:rPr lang="en-US" b="1" dirty="0" err="1" smtClean="0">
                <a:solidFill>
                  <a:schemeClr val="bg1"/>
                </a:solidFill>
                <a:effectLst>
                  <a:outerShdw blurRad="38100" dist="38100" dir="2700000" algn="tl">
                    <a:srgbClr val="000000">
                      <a:alpha val="43137"/>
                    </a:srgbClr>
                  </a:outerShdw>
                </a:effectLst>
              </a:rPr>
              <a:t>trở</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về</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trở</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về</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cùng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Chúa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Chúa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ơi</a:t>
            </a:r>
            <a:r>
              <a:rPr lang="en-US" b="1" dirty="0" smtClean="0">
                <a:solidFill>
                  <a:schemeClr val="bg1"/>
                </a:solidFill>
                <a:effectLst>
                  <a:outerShdw blurRad="38100" dist="38100" dir="2700000" algn="tl">
                    <a:srgbClr val="000000">
                      <a:alpha val="43137"/>
                    </a:srgbClr>
                  </a:outerShdw>
                </a:effectLst>
              </a:rPr>
              <a:t>. Con nay </a:t>
            </a:r>
            <a:r>
              <a:rPr lang="en-US" b="1" dirty="0" err="1" smtClean="0">
                <a:solidFill>
                  <a:schemeClr val="bg1"/>
                </a:solidFill>
                <a:effectLst>
                  <a:outerShdw blurRad="38100" dist="38100" dir="2700000" algn="tl">
                    <a:srgbClr val="000000">
                      <a:alpha val="43137"/>
                    </a:srgbClr>
                  </a:outerShdw>
                </a:effectLst>
              </a:rPr>
              <a:t>trở</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về</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lòng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sầu</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thống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hối</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khôn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nguôi</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Muốn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khóc</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cho</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một</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niềm</a:t>
            </a:r>
            <a:r>
              <a:rPr lang="en-US" b="1" dirty="0" smtClean="0">
                <a:solidFill>
                  <a:schemeClr val="bg1"/>
                </a:solidFill>
                <a:effectLst>
                  <a:outerShdw blurRad="38100" dist="38100" dir="2700000" algn="tl">
                    <a:srgbClr val="000000">
                      <a:alpha val="43137"/>
                    </a:srgbClr>
                  </a:outerShdw>
                </a:effectLst>
              </a:rPr>
              <a:t> tin, </a:t>
            </a:r>
            <a:r>
              <a:rPr lang="en-US" b="1" dirty="0" err="1" smtClean="0">
                <a:solidFill>
                  <a:schemeClr val="bg1"/>
                </a:solidFill>
                <a:effectLst>
                  <a:outerShdw blurRad="38100" dist="38100" dir="2700000" algn="tl">
                    <a:srgbClr val="000000">
                      <a:alpha val="43137"/>
                    </a:srgbClr>
                  </a:outerShdw>
                </a:effectLst>
              </a:rPr>
              <a:t>đã</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trót</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bao</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phen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ngã</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nghiêng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bước</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chân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hoang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đàng</a:t>
            </a:r>
            <a:r>
              <a:rPr lang="en-US" b="1" dirty="0" smtClean="0">
                <a:solidFill>
                  <a:schemeClr val="bg1"/>
                </a:solidFill>
                <a:effectLst>
                  <a:outerShdw blurRad="38100" dist="38100" dir="2700000" algn="tl">
                    <a:srgbClr val="000000">
                      <a:alpha val="43137"/>
                    </a:srgbClr>
                  </a:outerShdw>
                </a:effectLst>
              </a:rPr>
              <a:t> nay </a:t>
            </a:r>
            <a:r>
              <a:rPr lang="en-US" b="1" dirty="0" err="1" smtClean="0">
                <a:solidFill>
                  <a:schemeClr val="bg1"/>
                </a:solidFill>
                <a:effectLst>
                  <a:outerShdw blurRad="38100" dist="38100" dir="2700000" algn="tl">
                    <a:srgbClr val="000000">
                      <a:alpha val="43137"/>
                    </a:srgbClr>
                  </a:outerShdw>
                </a:effectLst>
              </a:rPr>
              <a:t>bến</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yêu</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thương</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tình</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đáp</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tình</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rPr>
              <a:t>Ngài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là</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Thiên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Chúa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rất</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nhân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hậu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và</a:t>
            </a:r>
            <a:r>
              <a:rPr lang="en-US" sz="4600" b="1" dirty="0" smtClean="0">
                <a:solidFill>
                  <a:schemeClr val="bg1"/>
                </a:solidFill>
                <a:effectLst>
                  <a:outerShdw blurRad="38100" dist="38100" dir="2700000" algn="tl">
                    <a:srgbClr val="000000">
                      <a:alpha val="43137"/>
                    </a:srgbClr>
                  </a:outerShdw>
                </a:effectLst>
              </a:rPr>
              <a:t> hay </a:t>
            </a:r>
            <a:r>
              <a:rPr lang="en-US" sz="4600" b="1" dirty="0" err="1" smtClean="0">
                <a:solidFill>
                  <a:schemeClr val="bg1"/>
                </a:solidFill>
                <a:effectLst>
                  <a:outerShdw blurRad="38100" dist="38100" dir="2700000" algn="tl">
                    <a:srgbClr val="000000">
                      <a:alpha val="43137"/>
                    </a:srgbClr>
                  </a:outerShdw>
                </a:effectLst>
              </a:rPr>
              <a:t>tha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thứ</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Ngài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dựng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nên</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không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khi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nào</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mặc</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thoái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hư</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Vì</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là</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bụi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đất</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phải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vương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tục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lụy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yếu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đuối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Dẫn</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trên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đường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lành</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thủy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chung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ơn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nghĩa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muôn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đời</a:t>
            </a:r>
            <a:r>
              <a:rPr lang="en-US"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0243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200" b="1" u="sng" dirty="0">
                <a:solidFill>
                  <a:srgbClr val="FFFF00"/>
                </a:solidFill>
                <a:effectLst>
                  <a:outerShdw blurRad="38100" dist="38100" dir="2700000" algn="tl">
                    <a:srgbClr val="000000">
                      <a:alpha val="43137"/>
                    </a:srgbClr>
                  </a:outerShdw>
                </a:effectLst>
                <a:cs typeface="Times New Roman" pitchFamily="18" charset="0"/>
              </a:rPr>
              <a:t>Tk1:</a:t>
            </a:r>
            <a:r>
              <a:rPr lang="en-US" sz="6200" b="1" dirty="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rgbClr val="FFFF00"/>
                </a:solidFill>
                <a:effectLst>
                  <a:outerShdw blurRad="38100" dist="38100" dir="2700000" algn="tl">
                    <a:srgbClr val="000000">
                      <a:alpha val="43137"/>
                    </a:srgbClr>
                  </a:outerShdw>
                </a:effectLst>
                <a:cs typeface="Times New Roman" pitchFamily="18" charset="0"/>
              </a:rPr>
              <a:t>(a)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nguồn</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ánh</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sáng</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Cứu</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độ</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của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tôi</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rgbClr val="FFFF00"/>
                </a:solidFill>
                <a:effectLst>
                  <a:outerShdw blurRad="38100" dist="38100" dir="2700000" algn="tl">
                    <a:srgbClr val="000000">
                      <a:alpha val="43137"/>
                    </a:srgbClr>
                  </a:outerShdw>
                </a:effectLst>
                <a:cs typeface="Times New Roman" pitchFamily="18" charset="0"/>
              </a:rPr>
              <a:t>(a)</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nguồn</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cậy</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trông</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tôi</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đâu</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có</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err="1" smtClean="0">
                <a:solidFill>
                  <a:schemeClr val="bg1"/>
                </a:solidFill>
                <a:effectLst>
                  <a:outerShdw blurRad="38100" dist="38100" dir="2700000" algn="tl">
                    <a:srgbClr val="000000">
                      <a:alpha val="43137"/>
                    </a:srgbClr>
                  </a:outerShdw>
                </a:effectLst>
                <a:cs typeface="Times New Roman" pitchFamily="18" charset="0"/>
              </a:rPr>
              <a:t>sợ</a:t>
            </a:r>
            <a:r>
              <a:rPr lang="en-US" sz="6200" b="1" dirty="0" smtClean="0">
                <a:solidFill>
                  <a:schemeClr val="bg1"/>
                </a:solidFill>
                <a:effectLst>
                  <a:outerShdw blurRad="38100" dist="38100" dir="2700000" algn="tl">
                    <a:srgbClr val="000000">
                      <a:alpha val="43137"/>
                    </a:srgbClr>
                  </a:outerShdw>
                </a:effectLst>
                <a:cs typeface="Times New Roman" pitchFamily="18" charset="0"/>
              </a:rPr>
              <a:t> chi.</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Nhanh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ôi</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ơi</a:t>
            </a:r>
            <a:r>
              <a:rPr lang="en-US" sz="7000" b="1"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Hết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tình</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lòng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tôi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kêu</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khấn</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được</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mãi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Nhà</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Vui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hưởng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cuộc</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đềm</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êm</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cung</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chiêm</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điện</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8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9182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1376</Words>
  <Application>Microsoft Office PowerPoint</Application>
  <PresentationFormat>On-screen Show (16:9)</PresentationFormat>
  <Paragraphs>60</Paragraphs>
  <Slides>62</Slides>
  <Notes>0</Notes>
  <HiddenSlides>0</HiddenSlides>
  <MMClips>0</MMClips>
  <ScaleCrop>false</ScaleCrop>
  <HeadingPairs>
    <vt:vector size="4" baseType="variant">
      <vt:variant>
        <vt:lpstr>Theme</vt:lpstr>
      </vt:variant>
      <vt:variant>
        <vt:i4>9</vt:i4>
      </vt:variant>
      <vt:variant>
        <vt:lpstr>Slide Titles</vt:lpstr>
      </vt:variant>
      <vt:variant>
        <vt:i4>62</vt:i4>
      </vt:variant>
    </vt:vector>
  </HeadingPairs>
  <TitlesOfParts>
    <vt:vector size="71" baseType="lpstr">
      <vt:lpstr>Office Theme</vt:lpstr>
      <vt:lpstr>1_Office Theme</vt:lpstr>
      <vt:lpstr>4_Office Theme</vt:lpstr>
      <vt:lpstr>12_Office Theme</vt:lpstr>
      <vt:lpstr>2_Office Theme</vt:lpstr>
      <vt:lpstr>10_Office Theme</vt:lpstr>
      <vt:lpstr>37_Default Design</vt:lpstr>
      <vt:lpstr>3_Office Theme</vt:lpstr>
      <vt:lpstr>5_Office Theme</vt:lpstr>
      <vt:lpstr>PowerPoint Presentation</vt:lpstr>
      <vt:lpstr>Tập Hát Cộng Đoàn </vt:lpstr>
      <vt:lpstr>Đk: Trong miền đất dành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Chúa Là Nguồn Ánh Sáng Cát Minh</vt:lpstr>
      <vt:lpstr>Tk1: Chúa là (a) nguồn ánh sáng, là Đấng Cứu độ của tôi. Chúa là (a) nguồn cậy trông, tôi đâu có sợ chi.</vt:lpstr>
      <vt:lpstr>Đk: Lạy Chúa, con tìm Nhan Thánh Chúa, con tìm Nhanh Thánh Chúa (ôi Chúa ơi).</vt:lpstr>
      <vt:lpstr>Tk2: Hết tình lòng tôi kêu khấn, được mãi sống trong Nhà Người. Vui hưởng cuộc đời đềm êm, cung chiêm Thánh điện Người.</vt:lpstr>
      <vt:lpstr>Đk: Lạy Chúa, con tìm Nhan Thánh Chúa, con tìm Nhanh Thánh Chúa (ôi Chúa ơi).</vt:lpstr>
      <vt:lpstr>PowerPoint Presentation</vt:lpstr>
      <vt:lpstr>PowerPoint Presentation</vt:lpstr>
      <vt:lpstr>THÁNH VỊNH 115 CHÚA NHẬT II MÙA CHAY NĂM B Lm Kim Long (03 câu)</vt:lpstr>
      <vt:lpstr>Đk: Trong miền đất dành cho kẻ sống, tôi sẽ bước đi trước mặt Ngài.</vt:lpstr>
      <vt:lpstr>Tk1: Vẫn vững tin khi tôi nói rằng: Này phận tôi muôn nỗi khổ đau. Nơi Tôn Nhan thực đáng quý trọng kẻ tử vong vì trung nghĩa với Người.</vt:lpstr>
      <vt:lpstr>Đk: Trong miền đất dành cho kẻ sống, tôi sẽ bước đi trước mặt Ngài.</vt:lpstr>
      <vt:lpstr>Tk2: Tôi tớ đây thân con nữ tỳ được Ngài thương cởi xích xiềng cho. Nay xin dâng của lễ cảm tạ và cầu xin danh thánh của Ngài.</vt:lpstr>
      <vt:lpstr>Đk: Trong miền đất dành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dành cho kẻ sống, tôi sẽ bước đi trước mặt Ngài.</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Như con dã tràng se cát biển Đông, sóng nước mênh mông xô dạt công trình. Con nhìn mình chẳng có công chi để mà dâng Ngài trong thánh lễ hôm nay.</vt:lpstr>
      <vt:lpstr>Đk: Xin dâng lên Ngài kiếp sống ước mong sẽ bình yên. Có Chúa cho con hy vọng một đời, tình yêu sẽ lên, buồn đau sẽ quên.</vt:lpstr>
      <vt:lpstr>Tk2: Như phiến đá mòn trơ với thời gian, sống giữa nhân gian vẫn nằm vô tình. Con nhìn mình chẳng có thương yêu để mà dâng Ngài trong thánh lễ hôm nay.</vt:lpstr>
      <vt:lpstr>Đk: Xin dâng lên Ngài kiếp sống ước mong sẽ bình yên. Có Chúa cho con hy vọng một đời, tình yêu sẽ lên, buồn đau sẽ quên.</vt:lpstr>
      <vt:lpstr>PowerPoint Presentation</vt:lpstr>
      <vt:lpstr>PowerPoint Presentation</vt:lpstr>
      <vt:lpstr>PowerPoint Presentation</vt:lpstr>
      <vt:lpstr>Ca Nguyện Hiệp Lễ  Cho Con Vững Tin Lm. Nguyễn Duy</vt:lpstr>
      <vt:lpstr>Tk1: Con tưởng rằng con vững tin, tin vào Chúa là Cha nhân hiền. Khi đời sống nhẹ trôi êm đềm, với tháng ngày lặng lẽ bình yên. </vt:lpstr>
      <vt:lpstr>**: Nhưng khi đường đời gieo nguy khó, bên trời ngập tràn cơn giông tố. Con lo âu lạc bến xa bờ, con mới biết rằng con chưa vững tin.</vt:lpstr>
      <vt:lpstr>Đk: Thì lạy Chúa, Chúa biết con yếu đuối và đổi thay, con luôn cần đến Chúa từng phút giây. Nhờ ơn Chúa con kiên trì tín thác kể từ đây, khi an vui cũng như khi sầu đầy.</vt:lpstr>
      <vt:lpstr>Tk2: Con tưởng rằng con vững tin, tin vào Chúa là Cha quan phòng. Khi cuộc sống toàn những hoa hồng, khắp đất trời là cả mùa xuân.</vt:lpstr>
      <vt:lpstr>**: Nhưng khi chạm phải gai tê buốt, khi trời vừa lập đông băng tuyết. Con than van thầm trách trong lòng, con mới biết niềm tin con rỗng không.</vt:lpstr>
      <vt:lpstr>Đk: Thì lạy Chúa, Chúa biết con yếu đuối và đổi thay, con luôn cần đến Chúa từng phút giây. Nhờ ơn Chúa con kiên trì tín thác kể từ đây, khi an vui cũng như khi sầu đầy.</vt:lpstr>
      <vt:lpstr>Tk3: Con tưởng rằng con vững tin, trên đỉnh núi nhìn Chúa biến hình. Ôi hạnh phúc thật ở bên mình, quyết sẵn sàng theo Chúa ngày đêm.</vt:lpstr>
      <vt:lpstr>**: Nhưng khi được gửi trao thánh giá, con sợ mà đành tâm bỏ Chúa. Con quay lưng từ chối ân tình, con mới biết niềm tin con bấp bênh.</vt:lpstr>
      <vt:lpstr>Đk: Thì lạy Chúa, Chúa biết con yếu đuối và đổi thay, con luôn cần đến Chúa từng phút giây. Nhờ ơn Chúa con kiên trì tín thác kể từ đây, khi an vui cũng như khi sầu đầy.</vt:lpstr>
      <vt:lpstr>PowerPoint Presentation</vt:lpstr>
      <vt:lpstr>PowerPoint Presentation</vt:lpstr>
      <vt:lpstr>Ca Kết Lễ Con Nay Trở Về Hùng Lân </vt:lpstr>
      <vt:lpstr>Tk: Con nay trở về, trở về cùng Chúa Chúa ơi. Con nay trở về, lòng sầu thống hối khôn nguôi. Muốn khóc cho một niềm tin, đã trót bao phen ngã nghiêng, bước chân hoang đàng nay bến yêu thương tình đáp tình.</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66</cp:revision>
  <dcterms:created xsi:type="dcterms:W3CDTF">2023-01-29T22:00:16Z</dcterms:created>
  <dcterms:modified xsi:type="dcterms:W3CDTF">2024-02-22T22:21:52Z</dcterms:modified>
</cp:coreProperties>
</file>