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88" r:id="rId12"/>
    <p:sldMasterId id="2147484600" r:id="rId13"/>
  </p:sldMasterIdLst>
  <p:notesMasterIdLst>
    <p:notesMasterId r:id="rId83"/>
  </p:notesMasterIdLst>
  <p:sldIdLst>
    <p:sldId id="849" r:id="rId14"/>
    <p:sldId id="376" r:id="rId15"/>
    <p:sldId id="871" r:id="rId16"/>
    <p:sldId id="872" r:id="rId17"/>
    <p:sldId id="891" r:id="rId18"/>
    <p:sldId id="873" r:id="rId19"/>
    <p:sldId id="886" r:id="rId20"/>
    <p:sldId id="553" r:id="rId21"/>
    <p:sldId id="746" r:id="rId22"/>
    <p:sldId id="899" r:id="rId23"/>
    <p:sldId id="585" r:id="rId24"/>
    <p:sldId id="900" r:id="rId25"/>
    <p:sldId id="901" r:id="rId26"/>
    <p:sldId id="861" r:id="rId27"/>
    <p:sldId id="860" r:id="rId28"/>
    <p:sldId id="811" r:id="rId29"/>
    <p:sldId id="892" r:id="rId30"/>
    <p:sldId id="893" r:id="rId31"/>
    <p:sldId id="894" r:id="rId32"/>
    <p:sldId id="814" r:id="rId33"/>
    <p:sldId id="896" r:id="rId34"/>
    <p:sldId id="815" r:id="rId35"/>
    <p:sldId id="897" r:id="rId36"/>
    <p:sldId id="843" r:id="rId37"/>
    <p:sldId id="898" r:id="rId38"/>
    <p:sldId id="887" r:id="rId39"/>
    <p:sldId id="842"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841" r:id="rId54"/>
    <p:sldId id="558" r:id="rId55"/>
    <p:sldId id="561" r:id="rId56"/>
    <p:sldId id="559" r:id="rId57"/>
    <p:sldId id="614" r:id="rId58"/>
    <p:sldId id="902" r:id="rId59"/>
    <p:sldId id="276" r:id="rId60"/>
    <p:sldId id="838" r:id="rId61"/>
    <p:sldId id="888" r:id="rId62"/>
    <p:sldId id="277" r:id="rId63"/>
    <p:sldId id="279" r:id="rId64"/>
    <p:sldId id="903" r:id="rId65"/>
    <p:sldId id="904" r:id="rId66"/>
    <p:sldId id="905" r:id="rId67"/>
    <p:sldId id="906" r:id="rId68"/>
    <p:sldId id="907" r:id="rId69"/>
    <p:sldId id="908" r:id="rId70"/>
    <p:sldId id="909" r:id="rId71"/>
    <p:sldId id="910" r:id="rId72"/>
    <p:sldId id="911" r:id="rId73"/>
    <p:sldId id="912" r:id="rId74"/>
    <p:sldId id="913" r:id="rId75"/>
    <p:sldId id="857" r:id="rId76"/>
    <p:sldId id="889" r:id="rId77"/>
    <p:sldId id="293" r:id="rId78"/>
    <p:sldId id="563" r:id="rId79"/>
    <p:sldId id="914" r:id="rId80"/>
    <p:sldId id="917" r:id="rId81"/>
    <p:sldId id="890"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EkDkf3ghMlZT8HNuZNqchw==" hashData="bfTT1LsCPqxms0HLbBXXZZNLQAM="/>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6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159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1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9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345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508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36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95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10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19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28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738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51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279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806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3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25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87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8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93377"/>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4926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200" b="0" u="sng" dirty="0" smtClean="0">
                <a:solidFill>
                  <a:srgbClr val="FFFF00"/>
                </a:solidFill>
                <a:effectLst/>
                <a:latin typeface="+mj-lt"/>
              </a:rPr>
              <a:t>**</a:t>
            </a:r>
            <a:r>
              <a:rPr lang="vi-VN" sz="6200" b="0" u="sng" dirty="0" smtClean="0">
                <a:solidFill>
                  <a:srgbClr val="FFFF00"/>
                </a:solidFill>
                <a:effectLst/>
                <a:latin typeface="+mj-lt"/>
              </a:rPr>
              <a:t>:</a:t>
            </a:r>
            <a:r>
              <a:rPr lang="vi-VN" sz="6200" b="0" dirty="0" smtClean="0">
                <a:solidFill>
                  <a:schemeClr val="bg1"/>
                </a:solidFill>
                <a:effectLst/>
                <a:latin typeface="+mj-lt"/>
              </a:rPr>
              <a:t> </a:t>
            </a:r>
            <a:r>
              <a:rPr lang="vi-VN" sz="6200" dirty="0">
                <a:solidFill>
                  <a:schemeClr val="bg1"/>
                </a:solidFill>
                <a:latin typeface="+mj-lt"/>
              </a:rPr>
              <a:t>Này hỡi dân Xi-on! Kìa Đấng cứu độ muôn dân, Người sắp ngự đến khiến lòng anh em hỷ hoan. </a:t>
            </a:r>
          </a:p>
        </p:txBody>
      </p:sp>
    </p:spTree>
    <p:extLst>
      <p:ext uri="{BB962C8B-B14F-4D97-AF65-F5344CB8AC3E}">
        <p14:creationId xmlns:p14="http://schemas.microsoft.com/office/powerpoint/2010/main" val="399419839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b="0" u="sng" dirty="0" err="1" smtClean="0">
                <a:solidFill>
                  <a:srgbClr val="FFFF00"/>
                </a:solidFill>
                <a:effectLst/>
                <a:latin typeface="+mj-lt"/>
              </a:rPr>
              <a:t>Tk</a:t>
            </a:r>
            <a:r>
              <a:rPr lang="vi-VN" sz="5800" b="0" u="sng" dirty="0" smtClean="0">
                <a:solidFill>
                  <a:srgbClr val="FFFF00"/>
                </a:solidFill>
                <a:effectLst/>
                <a:latin typeface="+mj-lt"/>
              </a:rPr>
              <a:t>:</a:t>
            </a:r>
            <a:r>
              <a:rPr lang="vi-VN" sz="5800" b="0" dirty="0" smtClean="0">
                <a:solidFill>
                  <a:schemeClr val="bg1"/>
                </a:solidFill>
                <a:effectLst/>
                <a:latin typeface="+mj-lt"/>
              </a:rPr>
              <a:t> </a:t>
            </a:r>
            <a:r>
              <a:rPr lang="vi-VN" sz="5800" dirty="0">
                <a:solidFill>
                  <a:schemeClr val="bg1"/>
                </a:solidFill>
                <a:latin typeface="+mj-lt"/>
              </a:rPr>
              <a:t>Người vừa lên tiếng, tiếng Người oai nghiêm. Kìa Đấng cứu tinh muôn đời đang đến cứu độ dân Người, cho lòng anh em ngợp vui.</a:t>
            </a: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200" b="0" u="sng" dirty="0" err="1" smtClean="0">
                <a:solidFill>
                  <a:srgbClr val="FFFF00"/>
                </a:solidFill>
                <a:effectLst/>
                <a:latin typeface="+mj-lt"/>
              </a:rPr>
              <a:t>Đ</a:t>
            </a:r>
            <a:r>
              <a:rPr lang="en-US" sz="6200" b="0" u="sng" dirty="0" err="1">
                <a:solidFill>
                  <a:srgbClr val="FFFF00"/>
                </a:solidFill>
                <a:effectLst/>
                <a:latin typeface="+mj-lt"/>
              </a:rPr>
              <a:t>k</a:t>
            </a:r>
            <a:r>
              <a:rPr lang="vi-VN" sz="6200" b="0" u="sng" dirty="0" smtClean="0">
                <a:solidFill>
                  <a:srgbClr val="FFFF00"/>
                </a:solidFill>
                <a:effectLst/>
                <a:latin typeface="+mj-lt"/>
              </a:rPr>
              <a:t>:</a:t>
            </a:r>
            <a:r>
              <a:rPr lang="vi-VN" sz="6200" b="0" dirty="0" smtClean="0">
                <a:solidFill>
                  <a:schemeClr val="bg1"/>
                </a:solidFill>
                <a:effectLst/>
                <a:latin typeface="+mj-lt"/>
              </a:rPr>
              <a:t> </a:t>
            </a:r>
            <a:r>
              <a:rPr lang="vi-VN" sz="6200" dirty="0">
                <a:solidFill>
                  <a:schemeClr val="bg1"/>
                </a:solidFill>
                <a:latin typeface="+mj-lt"/>
              </a:rPr>
              <a:t>Này hỡi dân Xi-on! Kìa Đấng cứu độ muôn dân, Người sắp ngự đến khiến lòng anh em hỷ hoan. </a:t>
            </a:r>
          </a:p>
        </p:txBody>
      </p:sp>
    </p:spTree>
    <p:extLst>
      <p:ext uri="{BB962C8B-B14F-4D97-AF65-F5344CB8AC3E}">
        <p14:creationId xmlns:p14="http://schemas.microsoft.com/office/powerpoint/2010/main" val="18643033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200" b="0" u="sng" dirty="0" smtClean="0">
                <a:solidFill>
                  <a:srgbClr val="FFFF00"/>
                </a:solidFill>
                <a:effectLst/>
                <a:latin typeface="+mj-lt"/>
              </a:rPr>
              <a:t>**</a:t>
            </a:r>
            <a:r>
              <a:rPr lang="vi-VN" sz="6200" b="0" u="sng" dirty="0" smtClean="0">
                <a:solidFill>
                  <a:srgbClr val="FFFF00"/>
                </a:solidFill>
                <a:effectLst/>
                <a:latin typeface="+mj-lt"/>
              </a:rPr>
              <a:t>:</a:t>
            </a:r>
            <a:r>
              <a:rPr lang="vi-VN" sz="6200" b="0" dirty="0" smtClean="0">
                <a:solidFill>
                  <a:schemeClr val="bg1"/>
                </a:solidFill>
                <a:effectLst/>
                <a:latin typeface="+mj-lt"/>
              </a:rPr>
              <a:t> </a:t>
            </a:r>
            <a:r>
              <a:rPr lang="vi-VN" sz="6200" dirty="0">
                <a:solidFill>
                  <a:schemeClr val="bg1"/>
                </a:solidFill>
                <a:latin typeface="+mj-lt"/>
              </a:rPr>
              <a:t>Này hỡi dân Xi-on! Kìa Đấng cứu độ muôn dân, Người sắp ngự đến khiến lòng anh em hỷ hoan. </a:t>
            </a:r>
          </a:p>
        </p:txBody>
      </p:sp>
    </p:spTree>
    <p:extLst>
      <p:ext uri="{BB962C8B-B14F-4D97-AF65-F5344CB8AC3E}">
        <p14:creationId xmlns:p14="http://schemas.microsoft.com/office/powerpoint/2010/main" val="18735365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ngôn sứ I-sai-a</a:t>
            </a:r>
            <a:r>
              <a:rPr lang="en-US" sz="3600" smtClean="0">
                <a:solidFill>
                  <a:prstClr val="white"/>
                </a:solidFill>
              </a:rPr>
              <a:t>.</a:t>
            </a:r>
          </a:p>
          <a:p>
            <a:r>
              <a:rPr lang="vi-VN" sz="3600" smtClean="0">
                <a:solidFill>
                  <a:prstClr val="white"/>
                </a:solidFill>
              </a:rPr>
              <a:t>Hãy </a:t>
            </a:r>
            <a:r>
              <a:rPr lang="vi-VN" sz="3600">
                <a:solidFill>
                  <a:prstClr val="white"/>
                </a:solidFill>
              </a:rPr>
              <a:t>mở một con đường cho Đức Chúa</a:t>
            </a:r>
            <a:r>
              <a:rPr lang="vi-VN" sz="3600" smtClean="0">
                <a:solidFill>
                  <a:prstClr val="white"/>
                </a:solidFill>
              </a:rPr>
              <a:t>.</a:t>
            </a:r>
            <a:endParaRPr lang="vi-VN" sz="3600">
              <a:solidFill>
                <a:prstClr val="white"/>
              </a:solidFill>
            </a:endParaRPr>
          </a:p>
        </p:txBody>
      </p:sp>
    </p:spTree>
    <p:extLst>
      <p:ext uri="{BB962C8B-B14F-4D97-AF65-F5344CB8AC3E}">
        <p14:creationId xmlns:p14="http://schemas.microsoft.com/office/powerpoint/2010/main" val="4175431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84</a:t>
            </a:r>
            <a:br>
              <a:rPr lang="en-US" smtClean="0">
                <a:solidFill>
                  <a:srgbClr val="FFFF00"/>
                </a:solidFill>
              </a:rPr>
            </a:br>
            <a:r>
              <a:rPr lang="en-US" smtClean="0">
                <a:solidFill>
                  <a:srgbClr val="FFFF00"/>
                </a:solidFill>
              </a:rPr>
              <a:t>Chúa Nhật II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a:t>
            </a:r>
            <a:r>
              <a:rPr lang="vi-VN" sz="6400" dirty="0">
                <a:solidFill>
                  <a:schemeClr val="bg1"/>
                </a:solidFill>
              </a:rPr>
              <a:t>Chúa xin cho chúng con được thấy 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3192990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FF00"/>
                </a:solidFill>
              </a:rPr>
              <a:t>Tk1:</a:t>
            </a:r>
            <a:r>
              <a:rPr lang="en-US" sz="5800" dirty="0">
                <a:solidFill>
                  <a:schemeClr val="bg1"/>
                </a:solidFill>
              </a:rPr>
              <a:t> </a:t>
            </a:r>
            <a:r>
              <a:rPr lang="vi-VN" sz="5800" dirty="0">
                <a:solidFill>
                  <a:schemeClr val="bg1"/>
                </a:solidFill>
              </a:rPr>
              <a:t>Tôi lẳng lặng nghe Chúa nay ban truyền lời chào bình an tặng dân Chúa. Cứu ai hằng sợ Tôn Danh, dọi chiếu ánh vinh hiển Ngài.</a:t>
            </a:r>
            <a:endParaRPr lang="en-US" sz="5800" dirty="0">
              <a:solidFill>
                <a:schemeClr val="bg1"/>
              </a:solidFill>
            </a:endParaRPr>
          </a:p>
        </p:txBody>
      </p:sp>
    </p:spTree>
    <p:extLst>
      <p:ext uri="{BB962C8B-B14F-4D97-AF65-F5344CB8AC3E}">
        <p14:creationId xmlns:p14="http://schemas.microsoft.com/office/powerpoint/2010/main" val="821228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a:t>
            </a:r>
            <a:r>
              <a:rPr lang="vi-VN" sz="6400" dirty="0">
                <a:solidFill>
                  <a:schemeClr val="bg1"/>
                </a:solidFill>
              </a:rPr>
              <a:t>Chúa xin cho chúng con được thấy 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2403857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FF00"/>
                </a:solidFill>
              </a:rPr>
              <a:t>Tk2:</a:t>
            </a:r>
            <a:r>
              <a:rPr lang="en-US" sz="5800" dirty="0" smtClean="0">
                <a:solidFill>
                  <a:schemeClr val="bg1"/>
                </a:solidFill>
              </a:rPr>
              <a:t> </a:t>
            </a:r>
            <a:r>
              <a:rPr lang="vi-VN" sz="5800" dirty="0">
                <a:solidFill>
                  <a:schemeClr val="bg1"/>
                </a:solidFill>
              </a:rPr>
              <a:t>Ân nghĩa và công lý nay tao ngộ, hòa bình đẹp duyên cùng công chính. Đất nay nảy mầm công minh, thành tín giáng lâm bởi trời.</a:t>
            </a:r>
            <a:endParaRPr lang="en-US" sz="5800"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a:t>
            </a:r>
            <a:r>
              <a:rPr lang="vi-VN" sz="6400" dirty="0">
                <a:solidFill>
                  <a:schemeClr val="bg1"/>
                </a:solidFill>
              </a:rPr>
              <a:t>Chúa xin cho chúng con được thấy 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2980027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FF00"/>
                </a:solidFill>
              </a:rPr>
              <a:t>Tk3:</a:t>
            </a:r>
            <a:r>
              <a:rPr lang="en-US" sz="5800" dirty="0">
                <a:solidFill>
                  <a:schemeClr val="bg1"/>
                </a:solidFill>
              </a:rPr>
              <a:t> </a:t>
            </a:r>
            <a:r>
              <a:rPr lang="vi-VN" sz="5800" dirty="0">
                <a:solidFill>
                  <a:schemeClr val="bg1"/>
                </a:solidFill>
              </a:rPr>
              <a:t>Vâng, chính Ngài ban phúc ân dư đầy, và ruộng đồng nở rộ hoa trái. Tín trung rày làm tiền phong mở lối bước chân của Ngài.</a:t>
            </a:r>
            <a:endParaRPr lang="vi-VN" sz="5800" dirty="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a:t>
            </a:r>
            <a:r>
              <a:rPr lang="vi-VN" sz="6400" dirty="0">
                <a:solidFill>
                  <a:schemeClr val="bg1"/>
                </a:solidFill>
              </a:rPr>
              <a:t>Chúa xin cho chúng con được thấy 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4292697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1692771"/>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thứ hai của thánh Phê-rô tông đồ.</a:t>
            </a:r>
            <a:r>
              <a:rPr lang="en-US" sz="3200" smtClean="0">
                <a:solidFill>
                  <a:schemeClr val="bg1"/>
                </a:solidFill>
              </a:rPr>
              <a:t/>
            </a:r>
            <a:br>
              <a:rPr lang="en-US" sz="3200" smtClean="0">
                <a:solidFill>
                  <a:schemeClr val="bg1"/>
                </a:solidFill>
              </a:rPr>
            </a:br>
            <a:r>
              <a:rPr lang="vi-VN" sz="4000" smtClean="0">
                <a:solidFill>
                  <a:schemeClr val="bg1"/>
                </a:solidFill>
              </a:rPr>
              <a:t>Chúng </a:t>
            </a:r>
            <a:r>
              <a:rPr lang="vi-VN" sz="4000">
                <a:solidFill>
                  <a:schemeClr val="bg1"/>
                </a:solidFill>
              </a:rPr>
              <a:t>ta mong đợi trời mới đất mới.</a:t>
            </a: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20000"/>
              </a:lnSpc>
            </a:pPr>
            <a:r>
              <a:rPr lang="vi-VN" sz="5400" dirty="0">
                <a:solidFill>
                  <a:schemeClr val="bg1"/>
                </a:solidFill>
              </a:rPr>
              <a:t>Hãy dọn đường cho Chúa, hãy sửa đường Chúa cho thẳng ngay, và mọi người sẽ thấy ơn Thiên Chúa cứu độ.</a:t>
            </a:r>
            <a:endParaRPr lang="en-US" sz="54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64652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a:t>
            </a:r>
            <a:r>
              <a:rPr lang="vi-VN" sz="6400" dirty="0">
                <a:solidFill>
                  <a:schemeClr val="bg1"/>
                </a:solidFill>
              </a:rPr>
              <a:t>Chúa xin cho chúng con được thấy 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96336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FF00"/>
                </a:solidFill>
              </a:rPr>
              <a:t>Tk1:</a:t>
            </a:r>
            <a:r>
              <a:rPr lang="en-US" sz="5800" dirty="0">
                <a:solidFill>
                  <a:schemeClr val="bg1"/>
                </a:solidFill>
              </a:rPr>
              <a:t> </a:t>
            </a:r>
            <a:r>
              <a:rPr lang="vi-VN" sz="5800" dirty="0">
                <a:solidFill>
                  <a:schemeClr val="bg1"/>
                </a:solidFill>
              </a:rPr>
              <a:t>Tôi lẳng lặng nghe Chúa nay ban truyền lời chào bình an tặng dân Chúa. Cứu ai hằng sợ Tôn Danh, dọi chiếu ánh vinh hiển Ngài.</a:t>
            </a:r>
            <a:endParaRPr lang="en-US" sz="5800" dirty="0">
              <a:solidFill>
                <a:schemeClr val="bg1"/>
              </a:solidFill>
            </a:endParaRPr>
          </a:p>
        </p:txBody>
      </p:sp>
    </p:spTree>
    <p:extLst>
      <p:ext uri="{BB962C8B-B14F-4D97-AF65-F5344CB8AC3E}">
        <p14:creationId xmlns:p14="http://schemas.microsoft.com/office/powerpoint/2010/main" val="2873124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FFFF00"/>
                </a:solidFill>
              </a:rPr>
              <a:t>LỜI NGUYỆN TÍN HỮU</a:t>
            </a:r>
          </a:p>
          <a:p>
            <a:pPr algn="just"/>
            <a:r>
              <a:rPr lang="en-US" sz="3200" smtClean="0">
                <a:solidFill>
                  <a:schemeClr val="bg1"/>
                </a:solidFill>
              </a:rPr>
              <a:t>A</a:t>
            </a:r>
            <a:r>
              <a:rPr lang="vi-VN" sz="3200" smtClean="0">
                <a:solidFill>
                  <a:schemeClr val="bg1"/>
                </a:solidFill>
              </a:rPr>
              <a:t>nh </a:t>
            </a:r>
            <a:r>
              <a:rPr lang="vi-VN" sz="3200">
                <a:solidFill>
                  <a:schemeClr val="bg1"/>
                </a:solidFill>
              </a:rPr>
              <a:t>chị em thân mến, hôm nay Chúa nhật thứ 2 Mùa Vọng, Hội thánh mời gọi mọi người hãy dọn đường cho Chúa đến, sửa lối cho thẳng để Người đi. Chúa đến là một hồng ân cho mỗi </a:t>
            </a:r>
            <a:r>
              <a:rPr lang="vi-VN" sz="3200" smtClean="0">
                <a:solidFill>
                  <a:schemeClr val="bg1"/>
                </a:solidFill>
              </a:rPr>
              <a:t>người</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114800" y="2724150"/>
            <a:ext cx="4572000" cy="1538883"/>
          </a:xfrm>
          <a:prstGeom prst="rect">
            <a:avLst/>
          </a:prstGeom>
        </p:spPr>
        <p:txBody>
          <a:bodyPr>
            <a:spAutoFit/>
          </a:bodyPr>
          <a:lstStyle/>
          <a:p>
            <a:pPr algn="ctr"/>
            <a:r>
              <a:rPr lang="en-US" sz="5400" smtClean="0">
                <a:solidFill>
                  <a:srgbClr val="FFFF00"/>
                </a:solidFill>
              </a:rPr>
              <a:t>Ca Dâng Lễ</a:t>
            </a:r>
          </a:p>
          <a:p>
            <a:pPr algn="ctr"/>
            <a:r>
              <a:rPr lang="en-US" sz="4000" i="1" smtClean="0">
                <a:solidFill>
                  <a:schemeClr val="bg1"/>
                </a:solidFill>
              </a:rPr>
              <a:t>Nguyễn Duy Vi</a:t>
            </a:r>
            <a:endParaRPr lang="en-US" sz="4000" i="1">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smtClean="0">
                <a:solidFill>
                  <a:srgbClr val="FFFF00"/>
                </a:solidFill>
                <a:effectLst/>
              </a:rPr>
              <a:t>Tk1:</a:t>
            </a:r>
            <a:r>
              <a:rPr lang="en-US" sz="5100" dirty="0">
                <a:solidFill>
                  <a:schemeClr val="bg1"/>
                </a:solidFill>
              </a:rPr>
              <a:t> </a:t>
            </a:r>
            <a:r>
              <a:rPr lang="vi-VN" sz="5100" dirty="0">
                <a:solidFill>
                  <a:schemeClr val="bg1"/>
                </a:solidFill>
              </a:rPr>
              <a:t>Này ly rượu nồng, này tấm </a:t>
            </a:r>
            <a:r>
              <a:rPr lang="en-US" sz="5100" dirty="0">
                <a:solidFill>
                  <a:schemeClr val="bg1"/>
                </a:solidFill>
              </a:rPr>
              <a:t>b</a:t>
            </a:r>
            <a:r>
              <a:rPr lang="vi-VN" sz="5100" dirty="0" smtClean="0">
                <a:solidFill>
                  <a:schemeClr val="bg1"/>
                </a:solidFill>
              </a:rPr>
              <a:t>ánh thơm</a:t>
            </a:r>
            <a:r>
              <a:rPr lang="en-US" sz="5100" dirty="0" smtClean="0">
                <a:solidFill>
                  <a:schemeClr val="bg1"/>
                </a:solidFill>
              </a:rPr>
              <a:t>.</a:t>
            </a:r>
            <a:r>
              <a:rPr lang="vi-VN" sz="5100" dirty="0" smtClean="0">
                <a:solidFill>
                  <a:schemeClr val="bg1"/>
                </a:solidFill>
              </a:rPr>
              <a:t> </a:t>
            </a:r>
            <a:r>
              <a:rPr lang="vi-VN" sz="5100" dirty="0">
                <a:solidFill>
                  <a:schemeClr val="bg1"/>
                </a:solidFill>
              </a:rPr>
              <a:t>Bàn thờ Chúa phút này thơm ngát </a:t>
            </a:r>
            <a:r>
              <a:rPr lang="en-US" sz="5100" dirty="0" smtClean="0">
                <a:solidFill>
                  <a:schemeClr val="bg1"/>
                </a:solidFill>
              </a:rPr>
              <a:t>b</a:t>
            </a:r>
            <a:r>
              <a:rPr lang="vi-VN" sz="5100" dirty="0" smtClean="0">
                <a:solidFill>
                  <a:schemeClr val="bg1"/>
                </a:solidFill>
              </a:rPr>
              <a:t>ánh </a:t>
            </a:r>
            <a:r>
              <a:rPr lang="vi-VN" sz="5100" dirty="0">
                <a:solidFill>
                  <a:schemeClr val="bg1"/>
                </a:solidFill>
              </a:rPr>
              <a:t>với </a:t>
            </a:r>
            <a:r>
              <a:rPr lang="en-US" sz="5100" dirty="0" smtClean="0">
                <a:solidFill>
                  <a:schemeClr val="bg1"/>
                </a:solidFill>
              </a:rPr>
              <a:t>r</a:t>
            </a:r>
            <a:r>
              <a:rPr lang="vi-VN" sz="5100" dirty="0" smtClean="0">
                <a:solidFill>
                  <a:schemeClr val="bg1"/>
                </a:solidFill>
              </a:rPr>
              <a:t>ượu </a:t>
            </a:r>
            <a:r>
              <a:rPr lang="vi-VN" sz="5100" dirty="0">
                <a:solidFill>
                  <a:schemeClr val="bg1"/>
                </a:solidFill>
              </a:rPr>
              <a:t>của toàn </a:t>
            </a:r>
            <a:r>
              <a:rPr lang="vi-VN" sz="5100" dirty="0" smtClean="0">
                <a:solidFill>
                  <a:schemeClr val="bg1"/>
                </a:solidFill>
              </a:rPr>
              <a:t>dân</a:t>
            </a:r>
            <a:r>
              <a:rPr lang="en-US" sz="5100" dirty="0" smtClean="0">
                <a:solidFill>
                  <a:schemeClr val="bg1"/>
                </a:solidFill>
              </a:rPr>
              <a:t>,</a:t>
            </a:r>
            <a:r>
              <a:rPr lang="vi-VN" sz="5100" dirty="0" smtClean="0">
                <a:solidFill>
                  <a:schemeClr val="bg1"/>
                </a:solidFill>
              </a:rPr>
              <a:t> </a:t>
            </a:r>
            <a:r>
              <a:rPr lang="en-US" sz="5100" dirty="0" smtClean="0">
                <a:solidFill>
                  <a:schemeClr val="bg1"/>
                </a:solidFill>
              </a:rPr>
              <a:t>d</a:t>
            </a:r>
            <a:r>
              <a:rPr lang="vi-VN" sz="5100" dirty="0" smtClean="0">
                <a:solidFill>
                  <a:schemeClr val="bg1"/>
                </a:solidFill>
              </a:rPr>
              <a:t>âng </a:t>
            </a:r>
            <a:r>
              <a:rPr lang="vi-VN" sz="5100" dirty="0">
                <a:solidFill>
                  <a:schemeClr val="bg1"/>
                </a:solidFill>
              </a:rPr>
              <a:t>lên để tôn thờ Chúa, dâng lên để xóa tội nhơ.</a:t>
            </a:r>
            <a:endParaRPr lang="en-US" sz="51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Dâng lên trước bàn thờ Chúa, bánh với rượu của toàn </a:t>
            </a:r>
            <a:r>
              <a:rPr lang="vi-VN" sz="6000" dirty="0" smtClean="0">
                <a:solidFill>
                  <a:schemeClr val="bg1"/>
                </a:solidFill>
              </a:rPr>
              <a:t>dân</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d</a:t>
            </a:r>
            <a:r>
              <a:rPr lang="vi-VN" sz="6000" dirty="0" smtClean="0">
                <a:solidFill>
                  <a:schemeClr val="bg1"/>
                </a:solidFill>
              </a:rPr>
              <a:t>âng </a:t>
            </a:r>
            <a:r>
              <a:rPr lang="vi-VN" sz="6000" dirty="0">
                <a:solidFill>
                  <a:schemeClr val="bg1"/>
                </a:solidFill>
              </a:rPr>
              <a:t>lên để tôn thờ Chúa, dâng lên để xóa tội nhơ.</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a:solidFill>
                  <a:srgbClr val="FFFF00"/>
                </a:solidFill>
                <a:effectLst/>
              </a:rPr>
              <a:t>Tk2:</a:t>
            </a:r>
            <a:r>
              <a:rPr lang="en-US" sz="5100" b="0" dirty="0">
                <a:solidFill>
                  <a:srgbClr val="FFFF00"/>
                </a:solidFill>
                <a:effectLst/>
              </a:rPr>
              <a:t> </a:t>
            </a:r>
            <a:r>
              <a:rPr lang="vi-VN" sz="5100" dirty="0">
                <a:solidFill>
                  <a:schemeClr val="bg1"/>
                </a:solidFill>
              </a:rPr>
              <a:t>Này trên đĩa bạc, này trong chén </a:t>
            </a:r>
            <a:r>
              <a:rPr lang="vi-VN" sz="5100" dirty="0" smtClean="0">
                <a:solidFill>
                  <a:schemeClr val="bg1"/>
                </a:solidFill>
              </a:rPr>
              <a:t>thánh</a:t>
            </a:r>
            <a:r>
              <a:rPr lang="en-US" sz="5100" dirty="0" smtClean="0">
                <a:solidFill>
                  <a:schemeClr val="bg1"/>
                </a:solidFill>
              </a:rPr>
              <a:t>.</a:t>
            </a:r>
            <a:r>
              <a:rPr lang="vi-VN" sz="5100" dirty="0" smtClean="0">
                <a:solidFill>
                  <a:schemeClr val="bg1"/>
                </a:solidFill>
              </a:rPr>
              <a:t> </a:t>
            </a:r>
            <a:r>
              <a:rPr lang="vi-VN" sz="5100" dirty="0">
                <a:solidFill>
                  <a:schemeClr val="bg1"/>
                </a:solidFill>
              </a:rPr>
              <a:t>Cùng hợp nhất chúng ta dâng Chúa chút lễ mọn của đồng xa, dâng lên hồn xác hèn yếu, dâng lên cả tấm tình </a:t>
            </a:r>
            <a:r>
              <a:rPr lang="vi-VN" sz="5100" dirty="0" smtClean="0">
                <a:solidFill>
                  <a:schemeClr val="bg1"/>
                </a:solidFill>
              </a:rPr>
              <a:t>yêu</a:t>
            </a:r>
            <a:r>
              <a:rPr lang="en-US" sz="5100" dirty="0">
                <a:solidFill>
                  <a:schemeClr val="bg1"/>
                </a:solidFill>
              </a:rPr>
              <a:t>.</a:t>
            </a:r>
            <a:endParaRPr lang="vi-VN" sz="5100" dirty="0">
              <a:solidFill>
                <a:schemeClr val="bg1"/>
              </a:solidFill>
            </a:endParaRP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Dâng lên trước bàn thờ Chúa, bánh với rượu của toàn </a:t>
            </a:r>
            <a:r>
              <a:rPr lang="vi-VN" sz="6000" dirty="0" smtClean="0">
                <a:solidFill>
                  <a:schemeClr val="bg1"/>
                </a:solidFill>
              </a:rPr>
              <a:t>dân</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d</a:t>
            </a:r>
            <a:r>
              <a:rPr lang="vi-VN" sz="6000" dirty="0" smtClean="0">
                <a:solidFill>
                  <a:schemeClr val="bg1"/>
                </a:solidFill>
              </a:rPr>
              <a:t>âng </a:t>
            </a:r>
            <a:r>
              <a:rPr lang="vi-VN" sz="6000" dirty="0">
                <a:solidFill>
                  <a:schemeClr val="bg1"/>
                </a:solidFill>
              </a:rPr>
              <a:t>lên để tôn thờ Chúa, dâng lên để xóa tội nhơ.</a:t>
            </a:r>
            <a:endParaRPr lang="en-US" sz="6000" b="0" dirty="0">
              <a:solidFill>
                <a:schemeClr val="bg1"/>
              </a:solidFill>
              <a:effectLst/>
            </a:endParaRPr>
          </a:p>
        </p:txBody>
      </p:sp>
    </p:spTree>
    <p:extLst>
      <p:ext uri="{BB962C8B-B14F-4D97-AF65-F5344CB8AC3E}">
        <p14:creationId xmlns:p14="http://schemas.microsoft.com/office/powerpoint/2010/main" val="4140169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a:t>
            </a:r>
            <a:r>
              <a:rPr lang="vi-VN" sz="6400" dirty="0">
                <a:solidFill>
                  <a:schemeClr val="bg1"/>
                </a:solidFill>
              </a:rPr>
              <a:t>Chúa xin cho chúng con được thấy 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2495897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000" dirty="0" err="1" smtClean="0">
                <a:solidFill>
                  <a:srgbClr val="FFFF00"/>
                </a:solidFill>
              </a:rPr>
              <a:t>Tiếng</a:t>
            </a:r>
            <a:r>
              <a:rPr lang="en-US" sz="6000" dirty="0">
                <a:solidFill>
                  <a:srgbClr val="FFFF00"/>
                </a:solidFill>
              </a:rPr>
              <a:t> </a:t>
            </a:r>
            <a:r>
              <a:rPr lang="en-US" sz="6000" dirty="0" err="1" smtClean="0">
                <a:solidFill>
                  <a:srgbClr val="FFFF00"/>
                </a:solidFill>
              </a:rPr>
              <a:t>Gọi</a:t>
            </a:r>
            <a:r>
              <a:rPr lang="en-US" sz="6000" dirty="0" smtClean="0">
                <a:solidFill>
                  <a:srgbClr val="FFFF00"/>
                </a:solidFill>
              </a:rPr>
              <a:t> </a:t>
            </a:r>
            <a:r>
              <a:rPr lang="en-US" sz="6000" dirty="0" err="1" smtClean="0">
                <a:solidFill>
                  <a:srgbClr val="FFFF00"/>
                </a:solidFill>
              </a:rPr>
              <a:t>Trong</a:t>
            </a:r>
            <a:r>
              <a:rPr lang="en-US" sz="6000" dirty="0" smtClean="0">
                <a:solidFill>
                  <a:srgbClr val="FFFF00"/>
                </a:solidFill>
              </a:rPr>
              <a:t> Sa </a:t>
            </a:r>
            <a:r>
              <a:rPr lang="en-US" sz="6000" dirty="0" err="1" smtClean="0">
                <a:solidFill>
                  <a:srgbClr val="FFFF00"/>
                </a:solidFill>
              </a:rPr>
              <a:t>Mạc</a:t>
            </a:r>
            <a:r>
              <a:rPr lang="en-US" sz="6000" dirty="0" smtClean="0">
                <a:solidFill>
                  <a:srgbClr val="FFFF00"/>
                </a:solidFill>
              </a:rPr>
              <a:t/>
            </a:r>
            <a:br>
              <a:rPr lang="en-US" sz="6000" dirty="0" smtClean="0">
                <a:solidFill>
                  <a:srgbClr val="FFFF00"/>
                </a:solidFill>
              </a:rPr>
            </a:br>
            <a:r>
              <a:rPr lang="en-US" sz="6000" i="1" dirty="0" smtClean="0">
                <a:solidFill>
                  <a:schemeClr val="bg1"/>
                </a:solidFill>
              </a:rPr>
              <a:t>Lm. </a:t>
            </a:r>
            <a:r>
              <a:rPr lang="en-US" sz="6000" i="1" dirty="0" err="1" smtClean="0">
                <a:solidFill>
                  <a:schemeClr val="bg1"/>
                </a:solidFill>
              </a:rPr>
              <a:t>Xuân</a:t>
            </a:r>
            <a:r>
              <a:rPr lang="en-US" sz="6000" i="1" dirty="0" smtClean="0">
                <a:solidFill>
                  <a:schemeClr val="bg1"/>
                </a:solidFill>
              </a:rPr>
              <a:t> </a:t>
            </a:r>
            <a:r>
              <a:rPr lang="en-US" sz="6000" i="1" dirty="0" err="1" smtClean="0">
                <a:solidFill>
                  <a:schemeClr val="bg1"/>
                </a:solidFill>
              </a:rPr>
              <a:t>Thảo</a:t>
            </a:r>
            <a:endParaRPr lang="en-US" sz="9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u="sng" dirty="0" smtClean="0">
                <a:solidFill>
                  <a:srgbClr val="FFFF00"/>
                </a:solidFill>
              </a:rPr>
              <a:t>T</a:t>
            </a:r>
            <a:r>
              <a:rPr lang="en-US" sz="5900" b="0" u="sng" dirty="0" smtClean="0">
                <a:solidFill>
                  <a:srgbClr val="FFFF00"/>
                </a:solidFill>
                <a:effectLst/>
              </a:rPr>
              <a:t>k1:</a:t>
            </a:r>
            <a:r>
              <a:rPr lang="en-US" sz="5900" b="0" dirty="0" smtClean="0">
                <a:solidFill>
                  <a:schemeClr val="bg1"/>
                </a:solidFill>
                <a:effectLst/>
              </a:rPr>
              <a:t>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sa</a:t>
            </a:r>
            <a:r>
              <a:rPr lang="en-US" sz="5900" dirty="0" smtClean="0">
                <a:solidFill>
                  <a:schemeClr val="bg1"/>
                </a:solidFill>
              </a:rPr>
              <a:t> </a:t>
            </a:r>
            <a:r>
              <a:rPr lang="en-US" sz="5900" dirty="0" err="1" smtClean="0">
                <a:solidFill>
                  <a:schemeClr val="bg1"/>
                </a:solidFill>
              </a:rPr>
              <a:t>mạc</a:t>
            </a:r>
            <a:r>
              <a:rPr lang="en-US" sz="5900" dirty="0" smtClean="0">
                <a:solidFill>
                  <a:schemeClr val="bg1"/>
                </a:solidFill>
              </a:rPr>
              <a:t> </a:t>
            </a:r>
            <a:r>
              <a:rPr lang="en-US" sz="5900" dirty="0" err="1" smtClean="0">
                <a:solidFill>
                  <a:schemeClr val="bg1"/>
                </a:solidFill>
              </a:rPr>
              <a:t>hoang</a:t>
            </a:r>
            <a:r>
              <a:rPr lang="en-US" sz="5900" dirty="0" smtClean="0">
                <a:solidFill>
                  <a:schemeClr val="bg1"/>
                </a:solidFill>
              </a:rPr>
              <a:t> vu. </a:t>
            </a:r>
            <a:r>
              <a:rPr lang="en-US" sz="5900" dirty="0" err="1" smtClean="0">
                <a:solidFill>
                  <a:schemeClr val="bg1"/>
                </a:solidFill>
              </a:rPr>
              <a:t>Trên</a:t>
            </a:r>
            <a:r>
              <a:rPr lang="en-US" sz="5900" dirty="0" smtClean="0">
                <a:solidFill>
                  <a:schemeClr val="bg1"/>
                </a:solidFill>
              </a:rPr>
              <a:t> </a:t>
            </a:r>
            <a:r>
              <a:rPr lang="en-US" sz="5900" dirty="0" err="1" smtClean="0">
                <a:solidFill>
                  <a:schemeClr val="bg1"/>
                </a:solidFill>
              </a:rPr>
              <a:t>rừng</a:t>
            </a:r>
            <a:r>
              <a:rPr lang="en-US" sz="5900" dirty="0" smtClean="0">
                <a:solidFill>
                  <a:schemeClr val="bg1"/>
                </a:solidFill>
              </a:rPr>
              <a:t> </a:t>
            </a:r>
            <a:r>
              <a:rPr lang="en-US" sz="5900" dirty="0" err="1" smtClean="0">
                <a:solidFill>
                  <a:schemeClr val="bg1"/>
                </a:solidFill>
              </a:rPr>
              <a:t>vắng</a:t>
            </a:r>
            <a:r>
              <a:rPr lang="en-US" sz="5900" dirty="0" smtClean="0">
                <a:solidFill>
                  <a:schemeClr val="bg1"/>
                </a:solidFill>
              </a:rPr>
              <a:t> </a:t>
            </a:r>
            <a:r>
              <a:rPr lang="en-US" sz="5900" dirty="0" err="1" smtClean="0">
                <a:solidFill>
                  <a:schemeClr val="bg1"/>
                </a:solidFill>
              </a:rPr>
              <a:t>âm</a:t>
            </a:r>
            <a:r>
              <a:rPr lang="en-US" sz="5900" dirty="0" smtClean="0">
                <a:solidFill>
                  <a:schemeClr val="bg1"/>
                </a:solidFill>
              </a:rPr>
              <a:t> u. </a:t>
            </a:r>
            <a:r>
              <a:rPr lang="en-US" sz="5900" dirty="0" err="1" smtClean="0">
                <a:solidFill>
                  <a:schemeClr val="bg1"/>
                </a:solidFill>
              </a:rPr>
              <a:t>Có</a:t>
            </a:r>
            <a:r>
              <a:rPr lang="en-US" sz="5900" dirty="0" smtClean="0">
                <a:solidFill>
                  <a:schemeClr val="bg1"/>
                </a:solidFill>
              </a:rPr>
              <a:t> </a:t>
            </a:r>
            <a:r>
              <a:rPr lang="en-US" sz="5900" dirty="0" err="1" smtClean="0">
                <a:solidFill>
                  <a:schemeClr val="bg1"/>
                </a:solidFill>
              </a:rPr>
              <a:t>tiếng</a:t>
            </a:r>
            <a:r>
              <a:rPr lang="en-US" sz="5900" dirty="0" smtClean="0">
                <a:solidFill>
                  <a:schemeClr val="bg1"/>
                </a:solidFill>
              </a:rPr>
              <a:t> </a:t>
            </a:r>
            <a:r>
              <a:rPr lang="en-US" sz="5900" dirty="0" err="1" smtClean="0">
                <a:solidFill>
                  <a:schemeClr val="bg1"/>
                </a:solidFill>
              </a:rPr>
              <a:t>gọi</a:t>
            </a:r>
            <a:r>
              <a:rPr lang="en-US" sz="5900" dirty="0" smtClean="0">
                <a:solidFill>
                  <a:schemeClr val="bg1"/>
                </a:solidFill>
              </a:rPr>
              <a:t>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sa</a:t>
            </a:r>
            <a:r>
              <a:rPr lang="en-US" sz="5900" dirty="0" smtClean="0">
                <a:solidFill>
                  <a:schemeClr val="bg1"/>
                </a:solidFill>
              </a:rPr>
              <a:t> </a:t>
            </a:r>
            <a:r>
              <a:rPr lang="en-US" sz="5900" dirty="0" err="1" smtClean="0">
                <a:solidFill>
                  <a:schemeClr val="bg1"/>
                </a:solidFill>
              </a:rPr>
              <a:t>mạc</a:t>
            </a:r>
            <a:r>
              <a:rPr lang="en-US" sz="5900" dirty="0" smtClean="0">
                <a:solidFill>
                  <a:schemeClr val="bg1"/>
                </a:solidFill>
              </a:rPr>
              <a:t>, </a:t>
            </a:r>
            <a:r>
              <a:rPr lang="en-US" sz="5900" dirty="0" err="1" smtClean="0">
                <a:solidFill>
                  <a:schemeClr val="bg1"/>
                </a:solidFill>
              </a:rPr>
              <a:t>có</a:t>
            </a:r>
            <a:r>
              <a:rPr lang="en-US" sz="5900" dirty="0" smtClean="0">
                <a:solidFill>
                  <a:schemeClr val="bg1"/>
                </a:solidFill>
              </a:rPr>
              <a:t> </a:t>
            </a:r>
            <a:r>
              <a:rPr lang="en-US" sz="5900" dirty="0" err="1" smtClean="0">
                <a:solidFill>
                  <a:schemeClr val="bg1"/>
                </a:solidFill>
              </a:rPr>
              <a:t>tiếng</a:t>
            </a:r>
            <a:r>
              <a:rPr lang="en-US" sz="5900" dirty="0" smtClean="0">
                <a:solidFill>
                  <a:schemeClr val="bg1"/>
                </a:solidFill>
              </a:rPr>
              <a:t> </a:t>
            </a:r>
            <a:r>
              <a:rPr lang="en-US" sz="5900" dirty="0" err="1" smtClean="0">
                <a:solidFill>
                  <a:schemeClr val="bg1"/>
                </a:solidFill>
              </a:rPr>
              <a:t>gọi</a:t>
            </a:r>
            <a:r>
              <a:rPr lang="en-US" sz="5900" dirty="0" smtClean="0">
                <a:solidFill>
                  <a:schemeClr val="bg1"/>
                </a:solidFill>
              </a:rPr>
              <a:t> </a:t>
            </a:r>
            <a:r>
              <a:rPr lang="en-US" sz="5900" dirty="0" err="1" smtClean="0">
                <a:solidFill>
                  <a:schemeClr val="bg1"/>
                </a:solidFill>
              </a:rPr>
              <a:t>nơi</a:t>
            </a:r>
            <a:r>
              <a:rPr lang="en-US" sz="5900" dirty="0" smtClean="0">
                <a:solidFill>
                  <a:schemeClr val="bg1"/>
                </a:solidFill>
              </a:rPr>
              <a:t> </a:t>
            </a:r>
            <a:r>
              <a:rPr lang="en-US" sz="5900" dirty="0" err="1" smtClean="0">
                <a:solidFill>
                  <a:schemeClr val="bg1"/>
                </a:solidFill>
              </a:rPr>
              <a:t>hoang</a:t>
            </a:r>
            <a:r>
              <a:rPr lang="en-US" sz="5900" dirty="0" smtClean="0">
                <a:solidFill>
                  <a:schemeClr val="bg1"/>
                </a:solidFill>
              </a:rPr>
              <a:t> </a:t>
            </a:r>
            <a:r>
              <a:rPr lang="en-US" sz="5900" dirty="0" err="1" smtClean="0">
                <a:solidFill>
                  <a:schemeClr val="bg1"/>
                </a:solidFill>
              </a:rPr>
              <a:t>địa</a:t>
            </a:r>
            <a:r>
              <a:rPr lang="en-US" sz="5900" dirty="0" smtClean="0">
                <a:solidFill>
                  <a:schemeClr val="bg1"/>
                </a:solidFill>
              </a:rPr>
              <a:t>, </a:t>
            </a:r>
            <a:r>
              <a:rPr lang="en-US" sz="5900" dirty="0" err="1" smtClean="0">
                <a:solidFill>
                  <a:schemeClr val="bg1"/>
                </a:solidFill>
              </a:rPr>
              <a:t>có</a:t>
            </a:r>
            <a:r>
              <a:rPr lang="en-US" sz="5900" dirty="0" smtClean="0">
                <a:solidFill>
                  <a:schemeClr val="bg1"/>
                </a:solidFill>
              </a:rPr>
              <a:t> </a:t>
            </a:r>
            <a:r>
              <a:rPr lang="en-US" sz="5900" dirty="0" err="1" smtClean="0">
                <a:solidFill>
                  <a:schemeClr val="bg1"/>
                </a:solidFill>
              </a:rPr>
              <a:t>tiếng</a:t>
            </a:r>
            <a:r>
              <a:rPr lang="en-US" sz="5900" dirty="0" smtClean="0">
                <a:solidFill>
                  <a:schemeClr val="bg1"/>
                </a:solidFill>
              </a:rPr>
              <a:t> </a:t>
            </a:r>
            <a:r>
              <a:rPr lang="en-US" sz="5900" dirty="0" err="1" smtClean="0">
                <a:solidFill>
                  <a:schemeClr val="bg1"/>
                </a:solidFill>
              </a:rPr>
              <a:t>gọi</a:t>
            </a:r>
            <a:r>
              <a:rPr lang="en-US" sz="5900" dirty="0" smtClean="0">
                <a:solidFill>
                  <a:schemeClr val="bg1"/>
                </a:solidFill>
              </a:rPr>
              <a:t>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lòng</a:t>
            </a:r>
            <a:r>
              <a:rPr lang="en-US" sz="5900" dirty="0" smtClean="0">
                <a:solidFill>
                  <a:schemeClr val="bg1"/>
                </a:solidFill>
              </a:rPr>
              <a:t>.</a:t>
            </a:r>
            <a:endParaRPr lang="en-US" sz="59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b="0" u="sng" dirty="0" smtClean="0">
                <a:solidFill>
                  <a:srgbClr val="FFFF00"/>
                </a:solidFill>
                <a:effectLst/>
              </a:rPr>
              <a:t>**:</a:t>
            </a:r>
            <a:r>
              <a:rPr lang="en-US" sz="5900" b="0" dirty="0" smtClean="0">
                <a:solidFill>
                  <a:schemeClr val="bg1"/>
                </a:solidFill>
                <a:effectLst/>
              </a:rPr>
              <a:t>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sa</a:t>
            </a:r>
            <a:r>
              <a:rPr lang="en-US" sz="5900" dirty="0" smtClean="0">
                <a:solidFill>
                  <a:schemeClr val="bg1"/>
                </a:solidFill>
              </a:rPr>
              <a:t> </a:t>
            </a:r>
            <a:r>
              <a:rPr lang="en-US" sz="5900" dirty="0" err="1" smtClean="0">
                <a:solidFill>
                  <a:schemeClr val="bg1"/>
                </a:solidFill>
              </a:rPr>
              <a:t>mạc</a:t>
            </a:r>
            <a:r>
              <a:rPr lang="en-US" sz="5900" dirty="0" smtClean="0">
                <a:solidFill>
                  <a:schemeClr val="bg1"/>
                </a:solidFill>
              </a:rPr>
              <a:t> </a:t>
            </a:r>
            <a:r>
              <a:rPr lang="en-US" sz="5900" dirty="0" err="1" smtClean="0">
                <a:solidFill>
                  <a:schemeClr val="bg1"/>
                </a:solidFill>
              </a:rPr>
              <a:t>hoang</a:t>
            </a:r>
            <a:r>
              <a:rPr lang="en-US" sz="5900" dirty="0" smtClean="0">
                <a:solidFill>
                  <a:schemeClr val="bg1"/>
                </a:solidFill>
              </a:rPr>
              <a:t> vu.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cuộc</a:t>
            </a:r>
            <a:r>
              <a:rPr lang="en-US" sz="5900" dirty="0" smtClean="0">
                <a:solidFill>
                  <a:schemeClr val="bg1"/>
                </a:solidFill>
              </a:rPr>
              <a:t> </a:t>
            </a:r>
            <a:r>
              <a:rPr lang="en-US" sz="5900" dirty="0" err="1" smtClean="0">
                <a:solidFill>
                  <a:schemeClr val="bg1"/>
                </a:solidFill>
              </a:rPr>
              <a:t>sống</a:t>
            </a:r>
            <a:r>
              <a:rPr lang="en-US" sz="5900" dirty="0" smtClean="0">
                <a:solidFill>
                  <a:schemeClr val="bg1"/>
                </a:solidFill>
              </a:rPr>
              <a:t> </a:t>
            </a:r>
            <a:r>
              <a:rPr lang="en-US" sz="5900" dirty="0" err="1" smtClean="0">
                <a:solidFill>
                  <a:schemeClr val="bg1"/>
                </a:solidFill>
              </a:rPr>
              <a:t>âu</a:t>
            </a:r>
            <a:r>
              <a:rPr lang="en-US" sz="5900" dirty="0" smtClean="0">
                <a:solidFill>
                  <a:schemeClr val="bg1"/>
                </a:solidFill>
              </a:rPr>
              <a:t> lo. </a:t>
            </a:r>
            <a:r>
              <a:rPr lang="en-US" sz="5900" dirty="0" err="1" smtClean="0">
                <a:solidFill>
                  <a:schemeClr val="bg1"/>
                </a:solidFill>
              </a:rPr>
              <a:t>Có</a:t>
            </a:r>
            <a:r>
              <a:rPr lang="en-US" sz="5900" dirty="0" smtClean="0">
                <a:solidFill>
                  <a:schemeClr val="bg1"/>
                </a:solidFill>
              </a:rPr>
              <a:t> </a:t>
            </a:r>
            <a:r>
              <a:rPr lang="en-US" sz="5900" dirty="0" err="1" smtClean="0">
                <a:solidFill>
                  <a:schemeClr val="bg1"/>
                </a:solidFill>
              </a:rPr>
              <a:t>tiếng</a:t>
            </a:r>
            <a:r>
              <a:rPr lang="en-US" sz="5900" dirty="0" smtClean="0">
                <a:solidFill>
                  <a:schemeClr val="bg1"/>
                </a:solidFill>
              </a:rPr>
              <a:t> </a:t>
            </a:r>
            <a:r>
              <a:rPr lang="en-US" sz="5900" dirty="0" err="1" smtClean="0">
                <a:solidFill>
                  <a:schemeClr val="bg1"/>
                </a:solidFill>
              </a:rPr>
              <a:t>gọi</a:t>
            </a:r>
            <a:r>
              <a:rPr lang="en-US" sz="5900" dirty="0" smtClean="0">
                <a:solidFill>
                  <a:schemeClr val="bg1"/>
                </a:solidFill>
              </a:rPr>
              <a:t>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sa</a:t>
            </a:r>
            <a:r>
              <a:rPr lang="en-US" sz="5900" dirty="0" smtClean="0">
                <a:solidFill>
                  <a:schemeClr val="bg1"/>
                </a:solidFill>
              </a:rPr>
              <a:t> </a:t>
            </a:r>
            <a:r>
              <a:rPr lang="en-US" sz="5900" dirty="0" err="1" smtClean="0">
                <a:solidFill>
                  <a:schemeClr val="bg1"/>
                </a:solidFill>
              </a:rPr>
              <a:t>mạc</a:t>
            </a:r>
            <a:r>
              <a:rPr lang="en-US" sz="5900" dirty="0" smtClean="0">
                <a:solidFill>
                  <a:schemeClr val="bg1"/>
                </a:solidFill>
              </a:rPr>
              <a:t>, </a:t>
            </a:r>
            <a:r>
              <a:rPr lang="en-US" sz="5900" dirty="0" err="1" smtClean="0">
                <a:solidFill>
                  <a:schemeClr val="bg1"/>
                </a:solidFill>
              </a:rPr>
              <a:t>có</a:t>
            </a:r>
            <a:r>
              <a:rPr lang="en-US" sz="5900" dirty="0" smtClean="0">
                <a:solidFill>
                  <a:schemeClr val="bg1"/>
                </a:solidFill>
              </a:rPr>
              <a:t> </a:t>
            </a:r>
            <a:r>
              <a:rPr lang="en-US" sz="5900" dirty="0" err="1" smtClean="0">
                <a:solidFill>
                  <a:schemeClr val="bg1"/>
                </a:solidFill>
              </a:rPr>
              <a:t>tiếng</a:t>
            </a:r>
            <a:r>
              <a:rPr lang="en-US" sz="5900" dirty="0" smtClean="0">
                <a:solidFill>
                  <a:schemeClr val="bg1"/>
                </a:solidFill>
              </a:rPr>
              <a:t> </a:t>
            </a:r>
            <a:r>
              <a:rPr lang="en-US" sz="5900" dirty="0" err="1" smtClean="0">
                <a:solidFill>
                  <a:schemeClr val="bg1"/>
                </a:solidFill>
              </a:rPr>
              <a:t>gọi</a:t>
            </a:r>
            <a:r>
              <a:rPr lang="en-US" sz="5900" dirty="0" smtClean="0">
                <a:solidFill>
                  <a:schemeClr val="bg1"/>
                </a:solidFill>
              </a:rPr>
              <a:t> </a:t>
            </a:r>
            <a:r>
              <a:rPr lang="en-US" sz="5900" dirty="0" err="1" smtClean="0">
                <a:solidFill>
                  <a:schemeClr val="bg1"/>
                </a:solidFill>
              </a:rPr>
              <a:t>nơi</a:t>
            </a:r>
            <a:r>
              <a:rPr lang="en-US" sz="5900" dirty="0" smtClean="0">
                <a:solidFill>
                  <a:schemeClr val="bg1"/>
                </a:solidFill>
              </a:rPr>
              <a:t> </a:t>
            </a:r>
            <a:r>
              <a:rPr lang="en-US" sz="5900" dirty="0" err="1" smtClean="0">
                <a:solidFill>
                  <a:schemeClr val="bg1"/>
                </a:solidFill>
              </a:rPr>
              <a:t>hoang</a:t>
            </a:r>
            <a:r>
              <a:rPr lang="en-US" sz="5900" dirty="0" smtClean="0">
                <a:solidFill>
                  <a:schemeClr val="bg1"/>
                </a:solidFill>
              </a:rPr>
              <a:t> </a:t>
            </a:r>
            <a:r>
              <a:rPr lang="en-US" sz="5900" dirty="0" err="1" smtClean="0">
                <a:solidFill>
                  <a:schemeClr val="bg1"/>
                </a:solidFill>
              </a:rPr>
              <a:t>địa</a:t>
            </a:r>
            <a:r>
              <a:rPr lang="en-US" sz="5900" dirty="0" smtClean="0">
                <a:solidFill>
                  <a:schemeClr val="bg1"/>
                </a:solidFill>
              </a:rPr>
              <a:t>, </a:t>
            </a:r>
            <a:r>
              <a:rPr lang="en-US" sz="5900" dirty="0" err="1" smtClean="0">
                <a:solidFill>
                  <a:schemeClr val="bg1"/>
                </a:solidFill>
              </a:rPr>
              <a:t>có</a:t>
            </a:r>
            <a:r>
              <a:rPr lang="en-US" sz="5900" dirty="0" smtClean="0">
                <a:solidFill>
                  <a:schemeClr val="bg1"/>
                </a:solidFill>
              </a:rPr>
              <a:t> </a:t>
            </a:r>
            <a:r>
              <a:rPr lang="en-US" sz="5900" dirty="0" err="1" smtClean="0">
                <a:solidFill>
                  <a:schemeClr val="bg1"/>
                </a:solidFill>
              </a:rPr>
              <a:t>tiếng</a:t>
            </a:r>
            <a:r>
              <a:rPr lang="en-US" sz="5900" dirty="0" smtClean="0">
                <a:solidFill>
                  <a:schemeClr val="bg1"/>
                </a:solidFill>
              </a:rPr>
              <a:t> </a:t>
            </a:r>
            <a:r>
              <a:rPr lang="en-US" sz="5900" dirty="0" err="1" smtClean="0">
                <a:solidFill>
                  <a:schemeClr val="bg1"/>
                </a:solidFill>
              </a:rPr>
              <a:t>gọi</a:t>
            </a:r>
            <a:r>
              <a:rPr lang="en-US" sz="5900" dirty="0" smtClean="0">
                <a:solidFill>
                  <a:schemeClr val="bg1"/>
                </a:solidFill>
              </a:rPr>
              <a:t> </a:t>
            </a:r>
            <a:r>
              <a:rPr lang="en-US" sz="5900" dirty="0" err="1" smtClean="0">
                <a:solidFill>
                  <a:schemeClr val="bg1"/>
                </a:solidFill>
              </a:rPr>
              <a:t>lòng</a:t>
            </a:r>
            <a:r>
              <a:rPr lang="en-US" sz="5900" dirty="0" smtClean="0">
                <a:solidFill>
                  <a:schemeClr val="bg1"/>
                </a:solidFill>
              </a:rPr>
              <a:t> ta.</a:t>
            </a:r>
            <a:endParaRPr lang="en-US" sz="5900" b="0" dirty="0">
              <a:solidFill>
                <a:schemeClr val="bg1"/>
              </a:solidFill>
              <a:effectLst/>
            </a:endParaRPr>
          </a:p>
        </p:txBody>
      </p:sp>
    </p:spTree>
    <p:extLst>
      <p:ext uri="{BB962C8B-B14F-4D97-AF65-F5344CB8AC3E}">
        <p14:creationId xmlns:p14="http://schemas.microsoft.com/office/powerpoint/2010/main" val="2994717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err="1" smtClean="0">
                <a:solidFill>
                  <a:schemeClr val="bg1"/>
                </a:solidFill>
              </a:rPr>
              <a:t>Dọn</a:t>
            </a:r>
            <a:r>
              <a:rPr lang="en-US" sz="5800" dirty="0" smtClean="0">
                <a:solidFill>
                  <a:schemeClr val="bg1"/>
                </a:solidFill>
              </a:rPr>
              <a:t>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 </a:t>
            </a:r>
            <a:r>
              <a:rPr lang="en-US" sz="5800" dirty="0" err="1" smtClean="0">
                <a:solidFill>
                  <a:schemeClr val="bg1"/>
                </a:solidFill>
              </a:rPr>
              <a:t>Hãy</a:t>
            </a:r>
            <a:r>
              <a:rPr lang="en-US" sz="5800" dirty="0" smtClean="0">
                <a:solidFill>
                  <a:schemeClr val="bg1"/>
                </a:solidFill>
              </a:rPr>
              <a:t> san </a:t>
            </a:r>
            <a:r>
              <a:rPr lang="en-US" sz="5800" dirty="0" err="1" smtClean="0">
                <a:solidFill>
                  <a:schemeClr val="bg1"/>
                </a:solidFill>
              </a:rPr>
              <a:t>bằng</a:t>
            </a:r>
            <a:r>
              <a:rPr lang="en-US" sz="5800" dirty="0" smtClean="0">
                <a:solidFill>
                  <a:schemeClr val="bg1"/>
                </a:solidFill>
              </a:rPr>
              <a:t> </a:t>
            </a:r>
            <a:r>
              <a:rPr lang="en-US" sz="5800" dirty="0" err="1" smtClean="0">
                <a:solidFill>
                  <a:schemeClr val="bg1"/>
                </a:solidFill>
              </a:rPr>
              <a:t>những</a:t>
            </a:r>
            <a:r>
              <a:rPr lang="en-US" sz="5800" dirty="0" smtClean="0">
                <a:solidFill>
                  <a:schemeClr val="bg1"/>
                </a:solidFill>
              </a:rPr>
              <a:t> con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gập</a:t>
            </a:r>
            <a:r>
              <a:rPr lang="en-US" sz="5800" dirty="0" smtClean="0">
                <a:solidFill>
                  <a:schemeClr val="bg1"/>
                </a:solidFill>
              </a:rPr>
              <a:t> </a:t>
            </a:r>
            <a:r>
              <a:rPr lang="en-US" sz="5800" dirty="0" err="1" smtClean="0">
                <a:solidFill>
                  <a:schemeClr val="bg1"/>
                </a:solidFill>
              </a:rPr>
              <a:t>ghềnh</a:t>
            </a:r>
            <a:r>
              <a:rPr lang="en-US" sz="5800" dirty="0" smtClean="0">
                <a:solidFill>
                  <a:schemeClr val="bg1"/>
                </a:solidFill>
              </a:rPr>
              <a:t>. </a:t>
            </a:r>
            <a:r>
              <a:rPr lang="en-US" sz="5800" dirty="0" err="1" smtClean="0">
                <a:solidFill>
                  <a:schemeClr val="bg1"/>
                </a:solidFill>
              </a:rPr>
              <a:t>Đồi</a:t>
            </a:r>
            <a:r>
              <a:rPr lang="en-US" sz="5800" dirty="0" smtClean="0">
                <a:solidFill>
                  <a:schemeClr val="bg1"/>
                </a:solidFill>
              </a:rPr>
              <a:t> </a:t>
            </a:r>
            <a:r>
              <a:rPr lang="en-US" sz="5800" dirty="0" err="1" smtClean="0">
                <a:solidFill>
                  <a:schemeClr val="bg1"/>
                </a:solidFill>
              </a:rPr>
              <a:t>cao</a:t>
            </a:r>
            <a:r>
              <a:rPr lang="en-US" sz="5800" dirty="0" smtClean="0">
                <a:solidFill>
                  <a:schemeClr val="bg1"/>
                </a:solidFill>
              </a:rPr>
              <a:t> hay </a:t>
            </a:r>
            <a:r>
              <a:rPr lang="en-US" sz="5800" dirty="0" err="1" smtClean="0">
                <a:solidFill>
                  <a:schemeClr val="bg1"/>
                </a:solidFill>
              </a:rPr>
              <a:t>hố</a:t>
            </a:r>
            <a:r>
              <a:rPr lang="en-US" sz="5800" dirty="0" smtClean="0">
                <a:solidFill>
                  <a:schemeClr val="bg1"/>
                </a:solidFill>
              </a:rPr>
              <a:t> </a:t>
            </a:r>
            <a:r>
              <a:rPr lang="en-US" sz="5800" dirty="0" err="1" smtClean="0">
                <a:solidFill>
                  <a:schemeClr val="bg1"/>
                </a:solidFill>
              </a:rPr>
              <a:t>sâu</a:t>
            </a:r>
            <a:r>
              <a:rPr lang="en-US" sz="5800" dirty="0" smtClean="0">
                <a:solidFill>
                  <a:schemeClr val="bg1"/>
                </a:solidFill>
              </a:rPr>
              <a:t>. </a:t>
            </a:r>
            <a:r>
              <a:rPr lang="en-US" sz="5800" dirty="0" err="1" smtClean="0">
                <a:solidFill>
                  <a:schemeClr val="bg1"/>
                </a:solidFill>
              </a:rPr>
              <a:t>Hãy</a:t>
            </a:r>
            <a:r>
              <a:rPr lang="en-US" sz="5800" dirty="0" smtClean="0">
                <a:solidFill>
                  <a:schemeClr val="bg1"/>
                </a:solidFill>
              </a:rPr>
              <a:t> </a:t>
            </a:r>
            <a:r>
              <a:rPr lang="en-US" sz="5800" dirty="0" err="1" smtClean="0">
                <a:solidFill>
                  <a:schemeClr val="bg1"/>
                </a:solidFill>
              </a:rPr>
              <a:t>biến</a:t>
            </a:r>
            <a:r>
              <a:rPr lang="en-US" sz="5800" dirty="0" smtClean="0">
                <a:solidFill>
                  <a:schemeClr val="bg1"/>
                </a:solidFill>
              </a:rPr>
              <a:t> </a:t>
            </a:r>
            <a:r>
              <a:rPr lang="en-US" sz="5800" dirty="0" err="1" smtClean="0">
                <a:solidFill>
                  <a:schemeClr val="bg1"/>
                </a:solidFill>
              </a:rPr>
              <a:t>thành</a:t>
            </a:r>
            <a:r>
              <a:rPr lang="en-US" sz="5800" dirty="0" smtClean="0">
                <a:solidFill>
                  <a:schemeClr val="bg1"/>
                </a:solidFill>
              </a:rPr>
              <a:t> </a:t>
            </a:r>
            <a:r>
              <a:rPr lang="en-US" sz="5800" dirty="0" err="1" smtClean="0">
                <a:solidFill>
                  <a:schemeClr val="bg1"/>
                </a:solidFill>
              </a:rPr>
              <a:t>những</a:t>
            </a:r>
            <a:r>
              <a:rPr lang="en-US" sz="5800" dirty="0" smtClean="0">
                <a:solidFill>
                  <a:schemeClr val="bg1"/>
                </a:solidFill>
              </a:rPr>
              <a:t> con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thẳng</a:t>
            </a:r>
            <a:r>
              <a:rPr lang="en-US" sz="5800" dirty="0" smtClean="0">
                <a:solidFill>
                  <a:schemeClr val="bg1"/>
                </a:solidFill>
              </a:rPr>
              <a:t> </a:t>
            </a:r>
            <a:r>
              <a:rPr lang="en-US" sz="5800" dirty="0" err="1" smtClean="0">
                <a:solidFill>
                  <a:schemeClr val="bg1"/>
                </a:solidFill>
              </a:rPr>
              <a:t>tắp</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20853818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b="0" u="sng" dirty="0" smtClean="0">
                <a:solidFill>
                  <a:srgbClr val="FFFF00"/>
                </a:solidFill>
                <a:effectLst/>
              </a:rPr>
              <a:t>**:</a:t>
            </a:r>
            <a:r>
              <a:rPr lang="en-US" sz="6200" b="0" dirty="0" smtClean="0">
                <a:solidFill>
                  <a:schemeClr val="bg1"/>
                </a:solidFill>
                <a:effectLst/>
              </a:rPr>
              <a:t> </a:t>
            </a:r>
            <a:r>
              <a:rPr lang="en-US" sz="6200" dirty="0" err="1" smtClean="0">
                <a:solidFill>
                  <a:schemeClr val="bg1"/>
                </a:solidFill>
              </a:rPr>
              <a:t>Dọn</a:t>
            </a:r>
            <a:r>
              <a:rPr lang="en-US" sz="6200" dirty="0" smtClean="0">
                <a:solidFill>
                  <a:schemeClr val="bg1"/>
                </a:solidFill>
              </a:rPr>
              <a:t> </a:t>
            </a:r>
            <a:r>
              <a:rPr lang="en-US" sz="6200" dirty="0" err="1" smtClean="0">
                <a:solidFill>
                  <a:schemeClr val="bg1"/>
                </a:solidFill>
              </a:rPr>
              <a:t>đường</a:t>
            </a:r>
            <a:r>
              <a:rPr lang="en-US" sz="6200" dirty="0" smtClean="0">
                <a:solidFill>
                  <a:schemeClr val="bg1"/>
                </a:solidFill>
              </a:rPr>
              <a:t> </a:t>
            </a:r>
            <a:r>
              <a:rPr lang="en-US" sz="6200" dirty="0" err="1" smtClean="0">
                <a:solidFill>
                  <a:schemeClr val="bg1"/>
                </a:solidFill>
              </a:rPr>
              <a:t>cho</a:t>
            </a:r>
            <a:r>
              <a:rPr lang="en-US" sz="6200" dirty="0" smtClean="0">
                <a:solidFill>
                  <a:schemeClr val="bg1"/>
                </a:solidFill>
              </a:rPr>
              <a:t> </a:t>
            </a:r>
            <a:r>
              <a:rPr lang="en-US" sz="6200" dirty="0" err="1" smtClean="0">
                <a:solidFill>
                  <a:schemeClr val="bg1"/>
                </a:solidFill>
              </a:rPr>
              <a:t>Chúa</a:t>
            </a:r>
            <a:r>
              <a:rPr lang="en-US" sz="6200" dirty="0" smtClean="0">
                <a:solidFill>
                  <a:schemeClr val="bg1"/>
                </a:solidFill>
              </a:rPr>
              <a:t> </a:t>
            </a:r>
            <a:r>
              <a:rPr lang="en-US" sz="6200" dirty="0" err="1" smtClean="0">
                <a:solidFill>
                  <a:schemeClr val="bg1"/>
                </a:solidFill>
              </a:rPr>
              <a:t>đi</a:t>
            </a:r>
            <a:r>
              <a:rPr lang="en-US" sz="6200" dirty="0" smtClean="0">
                <a:solidFill>
                  <a:schemeClr val="bg1"/>
                </a:solidFill>
              </a:rPr>
              <a:t>. </a:t>
            </a:r>
            <a:r>
              <a:rPr lang="en-US" sz="6200" dirty="0" err="1" smtClean="0">
                <a:solidFill>
                  <a:schemeClr val="bg1"/>
                </a:solidFill>
              </a:rPr>
              <a:t>Trở</a:t>
            </a:r>
            <a:r>
              <a:rPr lang="en-US" sz="6200" dirty="0" smtClean="0">
                <a:solidFill>
                  <a:schemeClr val="bg1"/>
                </a:solidFill>
              </a:rPr>
              <a:t> </a:t>
            </a:r>
            <a:r>
              <a:rPr lang="en-US" sz="6200" dirty="0" err="1" smtClean="0">
                <a:solidFill>
                  <a:schemeClr val="bg1"/>
                </a:solidFill>
              </a:rPr>
              <a:t>về</a:t>
            </a:r>
            <a:r>
              <a:rPr lang="en-US" sz="6200" dirty="0" smtClean="0">
                <a:solidFill>
                  <a:schemeClr val="bg1"/>
                </a:solidFill>
              </a:rPr>
              <a:t> </a:t>
            </a:r>
            <a:r>
              <a:rPr lang="en-US" sz="6200" dirty="0" err="1" smtClean="0">
                <a:solidFill>
                  <a:schemeClr val="bg1"/>
                </a:solidFill>
              </a:rPr>
              <a:t>với</a:t>
            </a:r>
            <a:r>
              <a:rPr lang="en-US" sz="6200" dirty="0" smtClean="0">
                <a:solidFill>
                  <a:schemeClr val="bg1"/>
                </a:solidFill>
              </a:rPr>
              <a:t> </a:t>
            </a:r>
            <a:r>
              <a:rPr lang="en-US" sz="6200" dirty="0" err="1" smtClean="0">
                <a:solidFill>
                  <a:schemeClr val="bg1"/>
                </a:solidFill>
              </a:rPr>
              <a:t>Chúa</a:t>
            </a:r>
            <a:r>
              <a:rPr lang="en-US" sz="6200" dirty="0" smtClean="0">
                <a:solidFill>
                  <a:schemeClr val="bg1"/>
                </a:solidFill>
              </a:rPr>
              <a:t> </a:t>
            </a:r>
            <a:r>
              <a:rPr lang="en-US" sz="6200" dirty="0" err="1" smtClean="0">
                <a:solidFill>
                  <a:schemeClr val="bg1"/>
                </a:solidFill>
              </a:rPr>
              <a:t>đi</a:t>
            </a:r>
            <a:r>
              <a:rPr lang="en-US" sz="6200" dirty="0" smtClean="0">
                <a:solidFill>
                  <a:schemeClr val="bg1"/>
                </a:solidFill>
              </a:rPr>
              <a:t>. </a:t>
            </a:r>
            <a:r>
              <a:rPr lang="en-US" sz="6200" dirty="0" err="1" smtClean="0">
                <a:solidFill>
                  <a:schemeClr val="bg1"/>
                </a:solidFill>
              </a:rPr>
              <a:t>Nước</a:t>
            </a:r>
            <a:r>
              <a:rPr lang="en-US" sz="6200" dirty="0" smtClean="0">
                <a:solidFill>
                  <a:schemeClr val="bg1"/>
                </a:solidFill>
              </a:rPr>
              <a:t> </a:t>
            </a:r>
            <a:r>
              <a:rPr lang="en-US" sz="6200" dirty="0" err="1" smtClean="0">
                <a:solidFill>
                  <a:schemeClr val="bg1"/>
                </a:solidFill>
              </a:rPr>
              <a:t>Chúa</a:t>
            </a:r>
            <a:r>
              <a:rPr lang="en-US" sz="6200" dirty="0" smtClean="0">
                <a:solidFill>
                  <a:schemeClr val="bg1"/>
                </a:solidFill>
              </a:rPr>
              <a:t> </a:t>
            </a:r>
            <a:r>
              <a:rPr lang="en-US" sz="6200" dirty="0" err="1" smtClean="0">
                <a:solidFill>
                  <a:schemeClr val="bg1"/>
                </a:solidFill>
              </a:rPr>
              <a:t>đang</a:t>
            </a:r>
            <a:r>
              <a:rPr lang="en-US" sz="6200" dirty="0" smtClean="0">
                <a:solidFill>
                  <a:schemeClr val="bg1"/>
                </a:solidFill>
              </a:rPr>
              <a:t> </a:t>
            </a:r>
            <a:r>
              <a:rPr lang="en-US" sz="6200" dirty="0" err="1" smtClean="0">
                <a:solidFill>
                  <a:schemeClr val="bg1"/>
                </a:solidFill>
              </a:rPr>
              <a:t>gần</a:t>
            </a:r>
            <a:r>
              <a:rPr lang="en-US" sz="6200" dirty="0" smtClean="0">
                <a:solidFill>
                  <a:schemeClr val="bg1"/>
                </a:solidFill>
              </a:rPr>
              <a:t> </a:t>
            </a:r>
            <a:r>
              <a:rPr lang="en-US" sz="6200" dirty="0" err="1" smtClean="0">
                <a:solidFill>
                  <a:schemeClr val="bg1"/>
                </a:solidFill>
              </a:rPr>
              <a:t>kề</a:t>
            </a:r>
            <a:r>
              <a:rPr lang="en-US" sz="6200" dirty="0" smtClean="0">
                <a:solidFill>
                  <a:schemeClr val="bg1"/>
                </a:solidFill>
              </a:rPr>
              <a:t>. </a:t>
            </a:r>
            <a:r>
              <a:rPr lang="en-US" sz="6200" dirty="0" err="1" smtClean="0">
                <a:solidFill>
                  <a:schemeClr val="bg1"/>
                </a:solidFill>
              </a:rPr>
              <a:t>Nước</a:t>
            </a:r>
            <a:r>
              <a:rPr lang="en-US" sz="6200" dirty="0" smtClean="0">
                <a:solidFill>
                  <a:schemeClr val="bg1"/>
                </a:solidFill>
              </a:rPr>
              <a:t> </a:t>
            </a:r>
            <a:r>
              <a:rPr lang="en-US" sz="6200" dirty="0" err="1" smtClean="0">
                <a:solidFill>
                  <a:schemeClr val="bg1"/>
                </a:solidFill>
              </a:rPr>
              <a:t>Chúa</a:t>
            </a:r>
            <a:r>
              <a:rPr lang="en-US" sz="6200" dirty="0" smtClean="0">
                <a:solidFill>
                  <a:schemeClr val="bg1"/>
                </a:solidFill>
              </a:rPr>
              <a:t> </a:t>
            </a:r>
            <a:r>
              <a:rPr lang="en-US" sz="6200" dirty="0" err="1" smtClean="0">
                <a:solidFill>
                  <a:schemeClr val="bg1"/>
                </a:solidFill>
              </a:rPr>
              <a:t>đang</a:t>
            </a:r>
            <a:r>
              <a:rPr lang="en-US" sz="6200" dirty="0" smtClean="0">
                <a:solidFill>
                  <a:schemeClr val="bg1"/>
                </a:solidFill>
              </a:rPr>
              <a:t> </a:t>
            </a:r>
            <a:r>
              <a:rPr lang="en-US" sz="6200" dirty="0" err="1" smtClean="0">
                <a:solidFill>
                  <a:schemeClr val="bg1"/>
                </a:solidFill>
              </a:rPr>
              <a:t>gần</a:t>
            </a:r>
            <a:r>
              <a:rPr lang="en-US" sz="6200" dirty="0" smtClean="0">
                <a:solidFill>
                  <a:schemeClr val="bg1"/>
                </a:solidFill>
              </a:rPr>
              <a:t> </a:t>
            </a:r>
            <a:r>
              <a:rPr lang="en-US" sz="6200" dirty="0" err="1" smtClean="0">
                <a:solidFill>
                  <a:schemeClr val="bg1"/>
                </a:solidFill>
              </a:rPr>
              <a:t>kề</a:t>
            </a:r>
            <a:r>
              <a:rPr lang="en-US" sz="6200" dirty="0" smtClean="0">
                <a:solidFill>
                  <a:schemeClr val="bg1"/>
                </a:solidFill>
              </a:rPr>
              <a:t>.</a:t>
            </a:r>
            <a:endParaRPr lang="en-US" sz="6200" b="0" dirty="0">
              <a:solidFill>
                <a:schemeClr val="bg1"/>
              </a:solidFill>
              <a:effectLst/>
            </a:endParaRPr>
          </a:p>
        </p:txBody>
      </p:sp>
    </p:spTree>
    <p:extLst>
      <p:ext uri="{BB962C8B-B14F-4D97-AF65-F5344CB8AC3E}">
        <p14:creationId xmlns:p14="http://schemas.microsoft.com/office/powerpoint/2010/main" val="9950994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FF00"/>
                </a:solidFill>
              </a:rPr>
              <a:t>T</a:t>
            </a:r>
            <a:r>
              <a:rPr lang="en-US" sz="5800" b="0" u="sng" dirty="0" smtClean="0">
                <a:solidFill>
                  <a:srgbClr val="FFFF00"/>
                </a:solidFill>
                <a:effectLst/>
              </a:rPr>
              <a:t>k2:</a:t>
            </a:r>
            <a:r>
              <a:rPr lang="en-US" sz="5800" b="0" dirty="0" smtClean="0">
                <a:solidFill>
                  <a:schemeClr val="bg1"/>
                </a:solidFill>
                <a:effectLst/>
              </a:rPr>
              <a:t> </a:t>
            </a:r>
            <a:r>
              <a:rPr lang="en-US" sz="5800" dirty="0" err="1" smtClean="0">
                <a:solidFill>
                  <a:schemeClr val="bg1"/>
                </a:solidFill>
              </a:rPr>
              <a:t>Khi</a:t>
            </a:r>
            <a:r>
              <a:rPr lang="en-US" sz="5800" dirty="0" smtClean="0">
                <a:solidFill>
                  <a:schemeClr val="bg1"/>
                </a:solidFill>
              </a:rPr>
              <a:t> con </a:t>
            </a:r>
            <a:r>
              <a:rPr lang="en-US" sz="5800" dirty="0" err="1" smtClean="0">
                <a:solidFill>
                  <a:schemeClr val="bg1"/>
                </a:solidFill>
              </a:rPr>
              <a:t>người</a:t>
            </a:r>
            <a:r>
              <a:rPr lang="en-US" sz="5800" dirty="0" smtClean="0">
                <a:solidFill>
                  <a:schemeClr val="bg1"/>
                </a:solidFill>
              </a:rPr>
              <a:t> </a:t>
            </a:r>
            <a:r>
              <a:rPr lang="en-US" sz="5800" dirty="0" err="1" smtClean="0">
                <a:solidFill>
                  <a:schemeClr val="bg1"/>
                </a:solidFill>
              </a:rPr>
              <a:t>sa</a:t>
            </a:r>
            <a:r>
              <a:rPr lang="en-US" sz="5800" dirty="0" smtClean="0">
                <a:solidFill>
                  <a:schemeClr val="bg1"/>
                </a:solidFill>
              </a:rPr>
              <a:t> </a:t>
            </a:r>
            <a:r>
              <a:rPr lang="en-US" sz="5800" dirty="0" err="1" smtClean="0">
                <a:solidFill>
                  <a:schemeClr val="bg1"/>
                </a:solidFill>
              </a:rPr>
              <a:t>hoa</a:t>
            </a:r>
            <a:r>
              <a:rPr lang="en-US" sz="5800" dirty="0" smtClean="0">
                <a:solidFill>
                  <a:schemeClr val="bg1"/>
                </a:solidFill>
              </a:rPr>
              <a:t>. </a:t>
            </a:r>
            <a:r>
              <a:rPr lang="en-US" sz="5800" dirty="0" err="1" smtClean="0">
                <a:solidFill>
                  <a:schemeClr val="bg1"/>
                </a:solidFill>
              </a:rPr>
              <a:t>Đang</a:t>
            </a:r>
            <a:r>
              <a:rPr lang="en-US" sz="5800" dirty="0" smtClean="0">
                <a:solidFill>
                  <a:schemeClr val="bg1"/>
                </a:solidFill>
              </a:rPr>
              <a:t> </a:t>
            </a:r>
            <a:r>
              <a:rPr lang="en-US" sz="5800" dirty="0" err="1" smtClean="0">
                <a:solidFill>
                  <a:schemeClr val="bg1"/>
                </a:solidFill>
              </a:rPr>
              <a:t>chìm</a:t>
            </a:r>
            <a:r>
              <a:rPr lang="en-US" sz="5800" dirty="0" smtClean="0">
                <a:solidFill>
                  <a:schemeClr val="bg1"/>
                </a:solidFill>
              </a:rPr>
              <a:t> </a:t>
            </a:r>
            <a:r>
              <a:rPr lang="en-US" sz="5800" dirty="0" err="1" smtClean="0">
                <a:solidFill>
                  <a:schemeClr val="bg1"/>
                </a:solidFill>
              </a:rPr>
              <a:t>đắm</a:t>
            </a:r>
            <a:r>
              <a:rPr lang="en-US" sz="5800" dirty="0" smtClean="0">
                <a:solidFill>
                  <a:schemeClr val="bg1"/>
                </a:solidFill>
              </a:rPr>
              <a:t> say </a:t>
            </a:r>
            <a:r>
              <a:rPr lang="en-US" sz="5800" dirty="0" err="1" smtClean="0">
                <a:solidFill>
                  <a:schemeClr val="bg1"/>
                </a:solidFill>
              </a:rPr>
              <a:t>sưa</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sa</a:t>
            </a:r>
            <a:r>
              <a:rPr lang="en-US" sz="5800" dirty="0" smtClean="0">
                <a:solidFill>
                  <a:schemeClr val="bg1"/>
                </a:solidFill>
              </a:rPr>
              <a:t> </a:t>
            </a:r>
            <a:r>
              <a:rPr lang="en-US" sz="5800" dirty="0" err="1" smtClean="0">
                <a:solidFill>
                  <a:schemeClr val="bg1"/>
                </a:solidFill>
              </a:rPr>
              <a:t>mạc</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 </a:t>
            </a:r>
            <a:r>
              <a:rPr lang="en-US" sz="5800" dirty="0" err="1" smtClean="0">
                <a:solidFill>
                  <a:schemeClr val="bg1"/>
                </a:solidFill>
              </a:rPr>
              <a:t>hoang</a:t>
            </a:r>
            <a:r>
              <a:rPr lang="en-US" sz="5800" dirty="0" smtClean="0">
                <a:solidFill>
                  <a:schemeClr val="bg1"/>
                </a:solidFill>
              </a:rPr>
              <a:t> </a:t>
            </a:r>
            <a:r>
              <a:rPr lang="en-US" sz="5800" dirty="0" err="1" smtClean="0">
                <a:solidFill>
                  <a:schemeClr val="bg1"/>
                </a:solidFill>
              </a:rPr>
              <a:t>địa</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37850810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smtClean="0">
                <a:solidFill>
                  <a:srgbClr val="FFFF00"/>
                </a:solidFill>
                <a:effectLst/>
              </a:rPr>
              <a:t>**:</a:t>
            </a:r>
            <a:r>
              <a:rPr lang="en-US" sz="5800" b="0" dirty="0" smtClean="0">
                <a:solidFill>
                  <a:schemeClr val="bg1"/>
                </a:solidFill>
                <a:effectLst/>
              </a:rPr>
              <a:t> </a:t>
            </a:r>
            <a:r>
              <a:rPr lang="en-US" sz="5800" dirty="0" err="1" smtClean="0">
                <a:solidFill>
                  <a:schemeClr val="bg1"/>
                </a:solidFill>
              </a:rPr>
              <a:t>Khi</a:t>
            </a:r>
            <a:r>
              <a:rPr lang="en-US" sz="5800" dirty="0" smtClean="0">
                <a:solidFill>
                  <a:schemeClr val="bg1"/>
                </a:solidFill>
              </a:rPr>
              <a:t> con </a:t>
            </a:r>
            <a:r>
              <a:rPr lang="en-US" sz="5800" dirty="0" err="1" smtClean="0">
                <a:solidFill>
                  <a:schemeClr val="bg1"/>
                </a:solidFill>
              </a:rPr>
              <a:t>người</a:t>
            </a:r>
            <a:r>
              <a:rPr lang="en-US" sz="5800" dirty="0" smtClean="0">
                <a:solidFill>
                  <a:schemeClr val="bg1"/>
                </a:solidFill>
              </a:rPr>
              <a:t> </a:t>
            </a:r>
            <a:r>
              <a:rPr lang="en-US" sz="5800" dirty="0" err="1" smtClean="0">
                <a:solidFill>
                  <a:schemeClr val="bg1"/>
                </a:solidFill>
              </a:rPr>
              <a:t>hiên</a:t>
            </a:r>
            <a:r>
              <a:rPr lang="en-US" sz="5800" dirty="0" smtClean="0">
                <a:solidFill>
                  <a:schemeClr val="bg1"/>
                </a:solidFill>
              </a:rPr>
              <a:t> </a:t>
            </a:r>
            <a:r>
              <a:rPr lang="en-US" sz="5800" dirty="0" err="1" smtClean="0">
                <a:solidFill>
                  <a:schemeClr val="bg1"/>
                </a:solidFill>
              </a:rPr>
              <a:t>ngang</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cuộc</a:t>
            </a:r>
            <a:r>
              <a:rPr lang="en-US" sz="5800" dirty="0" smtClean="0">
                <a:solidFill>
                  <a:schemeClr val="bg1"/>
                </a:solidFill>
              </a:rPr>
              <a:t> </a:t>
            </a:r>
            <a:r>
              <a:rPr lang="en-US" sz="5800" dirty="0" err="1" smtClean="0">
                <a:solidFill>
                  <a:schemeClr val="bg1"/>
                </a:solidFill>
              </a:rPr>
              <a:t>sống</a:t>
            </a:r>
            <a:r>
              <a:rPr lang="en-US" sz="5800" dirty="0" smtClean="0">
                <a:solidFill>
                  <a:schemeClr val="bg1"/>
                </a:solidFill>
              </a:rPr>
              <a:t> </a:t>
            </a:r>
            <a:r>
              <a:rPr lang="en-US" sz="5800" dirty="0" err="1" smtClean="0">
                <a:solidFill>
                  <a:schemeClr val="bg1"/>
                </a:solidFill>
              </a:rPr>
              <a:t>gian</a:t>
            </a:r>
            <a:r>
              <a:rPr lang="en-US" sz="5800" dirty="0" smtClean="0">
                <a:solidFill>
                  <a:schemeClr val="bg1"/>
                </a:solidFill>
              </a:rPr>
              <a:t> </a:t>
            </a:r>
            <a:r>
              <a:rPr lang="en-US" sz="5800" dirty="0" err="1" smtClean="0">
                <a:solidFill>
                  <a:schemeClr val="bg1"/>
                </a:solidFill>
              </a:rPr>
              <a:t>tham</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sa</a:t>
            </a:r>
            <a:r>
              <a:rPr lang="en-US" sz="5800" dirty="0" smtClean="0">
                <a:solidFill>
                  <a:schemeClr val="bg1"/>
                </a:solidFill>
              </a:rPr>
              <a:t> </a:t>
            </a:r>
            <a:r>
              <a:rPr lang="en-US" sz="5800" dirty="0" err="1" smtClean="0">
                <a:solidFill>
                  <a:schemeClr val="bg1"/>
                </a:solidFill>
              </a:rPr>
              <a:t>mạc</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 </a:t>
            </a:r>
            <a:r>
              <a:rPr lang="en-US" sz="5800" dirty="0" err="1" smtClean="0">
                <a:solidFill>
                  <a:schemeClr val="bg1"/>
                </a:solidFill>
              </a:rPr>
              <a:t>hoang</a:t>
            </a:r>
            <a:r>
              <a:rPr lang="en-US" sz="5800" dirty="0" smtClean="0">
                <a:solidFill>
                  <a:schemeClr val="bg1"/>
                </a:solidFill>
              </a:rPr>
              <a:t> </a:t>
            </a:r>
            <a:r>
              <a:rPr lang="en-US" sz="5800" dirty="0" err="1" smtClean="0">
                <a:solidFill>
                  <a:schemeClr val="bg1"/>
                </a:solidFill>
              </a:rPr>
              <a:t>địa</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ta.</a:t>
            </a:r>
            <a:endParaRPr lang="en-US" sz="5800" b="0" dirty="0">
              <a:solidFill>
                <a:schemeClr val="bg1"/>
              </a:solidFill>
              <a:effectLst/>
            </a:endParaRPr>
          </a:p>
        </p:txBody>
      </p:sp>
    </p:spTree>
    <p:extLst>
      <p:ext uri="{BB962C8B-B14F-4D97-AF65-F5344CB8AC3E}">
        <p14:creationId xmlns:p14="http://schemas.microsoft.com/office/powerpoint/2010/main" val="41215910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err="1" smtClean="0">
                <a:solidFill>
                  <a:schemeClr val="bg1"/>
                </a:solidFill>
              </a:rPr>
              <a:t>Dọn</a:t>
            </a:r>
            <a:r>
              <a:rPr lang="en-US" sz="5800" dirty="0" smtClean="0">
                <a:solidFill>
                  <a:schemeClr val="bg1"/>
                </a:solidFill>
              </a:rPr>
              <a:t>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 </a:t>
            </a:r>
            <a:r>
              <a:rPr lang="en-US" sz="5800" dirty="0" err="1" smtClean="0">
                <a:solidFill>
                  <a:schemeClr val="bg1"/>
                </a:solidFill>
              </a:rPr>
              <a:t>Hãy</a:t>
            </a:r>
            <a:r>
              <a:rPr lang="en-US" sz="5800" dirty="0" smtClean="0">
                <a:solidFill>
                  <a:schemeClr val="bg1"/>
                </a:solidFill>
              </a:rPr>
              <a:t> san </a:t>
            </a:r>
            <a:r>
              <a:rPr lang="en-US" sz="5800" dirty="0" err="1" smtClean="0">
                <a:solidFill>
                  <a:schemeClr val="bg1"/>
                </a:solidFill>
              </a:rPr>
              <a:t>bằng</a:t>
            </a:r>
            <a:r>
              <a:rPr lang="en-US" sz="5800" dirty="0" smtClean="0">
                <a:solidFill>
                  <a:schemeClr val="bg1"/>
                </a:solidFill>
              </a:rPr>
              <a:t> </a:t>
            </a:r>
            <a:r>
              <a:rPr lang="en-US" sz="5800" dirty="0" err="1" smtClean="0">
                <a:solidFill>
                  <a:schemeClr val="bg1"/>
                </a:solidFill>
              </a:rPr>
              <a:t>những</a:t>
            </a:r>
            <a:r>
              <a:rPr lang="en-US" sz="5800" dirty="0" smtClean="0">
                <a:solidFill>
                  <a:schemeClr val="bg1"/>
                </a:solidFill>
              </a:rPr>
              <a:t> con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gập</a:t>
            </a:r>
            <a:r>
              <a:rPr lang="en-US" sz="5800" dirty="0" smtClean="0">
                <a:solidFill>
                  <a:schemeClr val="bg1"/>
                </a:solidFill>
              </a:rPr>
              <a:t> </a:t>
            </a:r>
            <a:r>
              <a:rPr lang="en-US" sz="5800" dirty="0" err="1" smtClean="0">
                <a:solidFill>
                  <a:schemeClr val="bg1"/>
                </a:solidFill>
              </a:rPr>
              <a:t>ghềnh</a:t>
            </a:r>
            <a:r>
              <a:rPr lang="en-US" sz="5800" dirty="0" smtClean="0">
                <a:solidFill>
                  <a:schemeClr val="bg1"/>
                </a:solidFill>
              </a:rPr>
              <a:t>. </a:t>
            </a:r>
            <a:r>
              <a:rPr lang="en-US" sz="5800" dirty="0" err="1" smtClean="0">
                <a:solidFill>
                  <a:schemeClr val="bg1"/>
                </a:solidFill>
              </a:rPr>
              <a:t>Đồi</a:t>
            </a:r>
            <a:r>
              <a:rPr lang="en-US" sz="5800" dirty="0" smtClean="0">
                <a:solidFill>
                  <a:schemeClr val="bg1"/>
                </a:solidFill>
              </a:rPr>
              <a:t> </a:t>
            </a:r>
            <a:r>
              <a:rPr lang="en-US" sz="5800" dirty="0" err="1" smtClean="0">
                <a:solidFill>
                  <a:schemeClr val="bg1"/>
                </a:solidFill>
              </a:rPr>
              <a:t>cao</a:t>
            </a:r>
            <a:r>
              <a:rPr lang="en-US" sz="5800" dirty="0" smtClean="0">
                <a:solidFill>
                  <a:schemeClr val="bg1"/>
                </a:solidFill>
              </a:rPr>
              <a:t> hay </a:t>
            </a:r>
            <a:r>
              <a:rPr lang="en-US" sz="5800" dirty="0" err="1" smtClean="0">
                <a:solidFill>
                  <a:schemeClr val="bg1"/>
                </a:solidFill>
              </a:rPr>
              <a:t>hố</a:t>
            </a:r>
            <a:r>
              <a:rPr lang="en-US" sz="5800" dirty="0" smtClean="0">
                <a:solidFill>
                  <a:schemeClr val="bg1"/>
                </a:solidFill>
              </a:rPr>
              <a:t> </a:t>
            </a:r>
            <a:r>
              <a:rPr lang="en-US" sz="5800" dirty="0" err="1" smtClean="0">
                <a:solidFill>
                  <a:schemeClr val="bg1"/>
                </a:solidFill>
              </a:rPr>
              <a:t>sâu</a:t>
            </a:r>
            <a:r>
              <a:rPr lang="en-US" sz="5800" dirty="0" smtClean="0">
                <a:solidFill>
                  <a:schemeClr val="bg1"/>
                </a:solidFill>
              </a:rPr>
              <a:t>. </a:t>
            </a:r>
            <a:r>
              <a:rPr lang="en-US" sz="5800" dirty="0" err="1" smtClean="0">
                <a:solidFill>
                  <a:schemeClr val="bg1"/>
                </a:solidFill>
              </a:rPr>
              <a:t>Hãy</a:t>
            </a:r>
            <a:r>
              <a:rPr lang="en-US" sz="5800" dirty="0" smtClean="0">
                <a:solidFill>
                  <a:schemeClr val="bg1"/>
                </a:solidFill>
              </a:rPr>
              <a:t> </a:t>
            </a:r>
            <a:r>
              <a:rPr lang="en-US" sz="5800" dirty="0" err="1" smtClean="0">
                <a:solidFill>
                  <a:schemeClr val="bg1"/>
                </a:solidFill>
              </a:rPr>
              <a:t>biến</a:t>
            </a:r>
            <a:r>
              <a:rPr lang="en-US" sz="5800" dirty="0" smtClean="0">
                <a:solidFill>
                  <a:schemeClr val="bg1"/>
                </a:solidFill>
              </a:rPr>
              <a:t> </a:t>
            </a:r>
            <a:r>
              <a:rPr lang="en-US" sz="5800" dirty="0" err="1" smtClean="0">
                <a:solidFill>
                  <a:schemeClr val="bg1"/>
                </a:solidFill>
              </a:rPr>
              <a:t>thành</a:t>
            </a:r>
            <a:r>
              <a:rPr lang="en-US" sz="5800" dirty="0" smtClean="0">
                <a:solidFill>
                  <a:schemeClr val="bg1"/>
                </a:solidFill>
              </a:rPr>
              <a:t> </a:t>
            </a:r>
            <a:r>
              <a:rPr lang="en-US" sz="5800" dirty="0" err="1" smtClean="0">
                <a:solidFill>
                  <a:schemeClr val="bg1"/>
                </a:solidFill>
              </a:rPr>
              <a:t>những</a:t>
            </a:r>
            <a:r>
              <a:rPr lang="en-US" sz="5800" dirty="0" smtClean="0">
                <a:solidFill>
                  <a:schemeClr val="bg1"/>
                </a:solidFill>
              </a:rPr>
              <a:t> con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thẳng</a:t>
            </a:r>
            <a:r>
              <a:rPr lang="en-US" sz="5800" dirty="0" smtClean="0">
                <a:solidFill>
                  <a:schemeClr val="bg1"/>
                </a:solidFill>
              </a:rPr>
              <a:t> </a:t>
            </a:r>
            <a:r>
              <a:rPr lang="en-US" sz="5800" dirty="0" err="1" smtClean="0">
                <a:solidFill>
                  <a:schemeClr val="bg1"/>
                </a:solidFill>
              </a:rPr>
              <a:t>tắp</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27624184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b="0" u="sng" dirty="0" smtClean="0">
                <a:solidFill>
                  <a:srgbClr val="FFFF00"/>
                </a:solidFill>
                <a:effectLst/>
              </a:rPr>
              <a:t>**:</a:t>
            </a:r>
            <a:r>
              <a:rPr lang="en-US" sz="6200" b="0" dirty="0" smtClean="0">
                <a:solidFill>
                  <a:schemeClr val="bg1"/>
                </a:solidFill>
                <a:effectLst/>
              </a:rPr>
              <a:t> </a:t>
            </a:r>
            <a:r>
              <a:rPr lang="en-US" sz="6200" dirty="0" err="1" smtClean="0">
                <a:solidFill>
                  <a:schemeClr val="bg1"/>
                </a:solidFill>
              </a:rPr>
              <a:t>Dọn</a:t>
            </a:r>
            <a:r>
              <a:rPr lang="en-US" sz="6200" dirty="0" smtClean="0">
                <a:solidFill>
                  <a:schemeClr val="bg1"/>
                </a:solidFill>
              </a:rPr>
              <a:t> </a:t>
            </a:r>
            <a:r>
              <a:rPr lang="en-US" sz="6200" dirty="0" err="1" smtClean="0">
                <a:solidFill>
                  <a:schemeClr val="bg1"/>
                </a:solidFill>
              </a:rPr>
              <a:t>đường</a:t>
            </a:r>
            <a:r>
              <a:rPr lang="en-US" sz="6200" dirty="0" smtClean="0">
                <a:solidFill>
                  <a:schemeClr val="bg1"/>
                </a:solidFill>
              </a:rPr>
              <a:t> </a:t>
            </a:r>
            <a:r>
              <a:rPr lang="en-US" sz="6200" dirty="0" err="1" smtClean="0">
                <a:solidFill>
                  <a:schemeClr val="bg1"/>
                </a:solidFill>
              </a:rPr>
              <a:t>cho</a:t>
            </a:r>
            <a:r>
              <a:rPr lang="en-US" sz="6200" dirty="0" smtClean="0">
                <a:solidFill>
                  <a:schemeClr val="bg1"/>
                </a:solidFill>
              </a:rPr>
              <a:t> </a:t>
            </a:r>
            <a:r>
              <a:rPr lang="en-US" sz="6200" dirty="0" err="1" smtClean="0">
                <a:solidFill>
                  <a:schemeClr val="bg1"/>
                </a:solidFill>
              </a:rPr>
              <a:t>Chúa</a:t>
            </a:r>
            <a:r>
              <a:rPr lang="en-US" sz="6200" dirty="0" smtClean="0">
                <a:solidFill>
                  <a:schemeClr val="bg1"/>
                </a:solidFill>
              </a:rPr>
              <a:t> </a:t>
            </a:r>
            <a:r>
              <a:rPr lang="en-US" sz="6200" dirty="0" err="1" smtClean="0">
                <a:solidFill>
                  <a:schemeClr val="bg1"/>
                </a:solidFill>
              </a:rPr>
              <a:t>đi</a:t>
            </a:r>
            <a:r>
              <a:rPr lang="en-US" sz="6200" dirty="0" smtClean="0">
                <a:solidFill>
                  <a:schemeClr val="bg1"/>
                </a:solidFill>
              </a:rPr>
              <a:t>. </a:t>
            </a:r>
            <a:r>
              <a:rPr lang="en-US" sz="6200" dirty="0" err="1" smtClean="0">
                <a:solidFill>
                  <a:schemeClr val="bg1"/>
                </a:solidFill>
              </a:rPr>
              <a:t>Trở</a:t>
            </a:r>
            <a:r>
              <a:rPr lang="en-US" sz="6200" dirty="0" smtClean="0">
                <a:solidFill>
                  <a:schemeClr val="bg1"/>
                </a:solidFill>
              </a:rPr>
              <a:t> </a:t>
            </a:r>
            <a:r>
              <a:rPr lang="en-US" sz="6200" dirty="0" err="1" smtClean="0">
                <a:solidFill>
                  <a:schemeClr val="bg1"/>
                </a:solidFill>
              </a:rPr>
              <a:t>về</a:t>
            </a:r>
            <a:r>
              <a:rPr lang="en-US" sz="6200" dirty="0" smtClean="0">
                <a:solidFill>
                  <a:schemeClr val="bg1"/>
                </a:solidFill>
              </a:rPr>
              <a:t> </a:t>
            </a:r>
            <a:r>
              <a:rPr lang="en-US" sz="6200" dirty="0" err="1" smtClean="0">
                <a:solidFill>
                  <a:schemeClr val="bg1"/>
                </a:solidFill>
              </a:rPr>
              <a:t>với</a:t>
            </a:r>
            <a:r>
              <a:rPr lang="en-US" sz="6200" dirty="0" smtClean="0">
                <a:solidFill>
                  <a:schemeClr val="bg1"/>
                </a:solidFill>
              </a:rPr>
              <a:t> </a:t>
            </a:r>
            <a:r>
              <a:rPr lang="en-US" sz="6200" dirty="0" err="1" smtClean="0">
                <a:solidFill>
                  <a:schemeClr val="bg1"/>
                </a:solidFill>
              </a:rPr>
              <a:t>Chúa</a:t>
            </a:r>
            <a:r>
              <a:rPr lang="en-US" sz="6200" dirty="0" smtClean="0">
                <a:solidFill>
                  <a:schemeClr val="bg1"/>
                </a:solidFill>
              </a:rPr>
              <a:t> </a:t>
            </a:r>
            <a:r>
              <a:rPr lang="en-US" sz="6200" dirty="0" err="1" smtClean="0">
                <a:solidFill>
                  <a:schemeClr val="bg1"/>
                </a:solidFill>
              </a:rPr>
              <a:t>đi</a:t>
            </a:r>
            <a:r>
              <a:rPr lang="en-US" sz="6200" dirty="0" smtClean="0">
                <a:solidFill>
                  <a:schemeClr val="bg1"/>
                </a:solidFill>
              </a:rPr>
              <a:t>. </a:t>
            </a:r>
            <a:r>
              <a:rPr lang="en-US" sz="6200" dirty="0" err="1" smtClean="0">
                <a:solidFill>
                  <a:schemeClr val="bg1"/>
                </a:solidFill>
              </a:rPr>
              <a:t>Nước</a:t>
            </a:r>
            <a:r>
              <a:rPr lang="en-US" sz="6200" dirty="0" smtClean="0">
                <a:solidFill>
                  <a:schemeClr val="bg1"/>
                </a:solidFill>
              </a:rPr>
              <a:t> </a:t>
            </a:r>
            <a:r>
              <a:rPr lang="en-US" sz="6200" dirty="0" err="1" smtClean="0">
                <a:solidFill>
                  <a:schemeClr val="bg1"/>
                </a:solidFill>
              </a:rPr>
              <a:t>Chúa</a:t>
            </a:r>
            <a:r>
              <a:rPr lang="en-US" sz="6200" dirty="0" smtClean="0">
                <a:solidFill>
                  <a:schemeClr val="bg1"/>
                </a:solidFill>
              </a:rPr>
              <a:t> </a:t>
            </a:r>
            <a:r>
              <a:rPr lang="en-US" sz="6200" dirty="0" err="1" smtClean="0">
                <a:solidFill>
                  <a:schemeClr val="bg1"/>
                </a:solidFill>
              </a:rPr>
              <a:t>đang</a:t>
            </a:r>
            <a:r>
              <a:rPr lang="en-US" sz="6200" dirty="0" smtClean="0">
                <a:solidFill>
                  <a:schemeClr val="bg1"/>
                </a:solidFill>
              </a:rPr>
              <a:t> </a:t>
            </a:r>
            <a:r>
              <a:rPr lang="en-US" sz="6200" dirty="0" err="1" smtClean="0">
                <a:solidFill>
                  <a:schemeClr val="bg1"/>
                </a:solidFill>
              </a:rPr>
              <a:t>gần</a:t>
            </a:r>
            <a:r>
              <a:rPr lang="en-US" sz="6200" dirty="0" smtClean="0">
                <a:solidFill>
                  <a:schemeClr val="bg1"/>
                </a:solidFill>
              </a:rPr>
              <a:t> </a:t>
            </a:r>
            <a:r>
              <a:rPr lang="en-US" sz="6200" dirty="0" err="1" smtClean="0">
                <a:solidFill>
                  <a:schemeClr val="bg1"/>
                </a:solidFill>
              </a:rPr>
              <a:t>kề</a:t>
            </a:r>
            <a:r>
              <a:rPr lang="en-US" sz="6200" dirty="0" smtClean="0">
                <a:solidFill>
                  <a:schemeClr val="bg1"/>
                </a:solidFill>
              </a:rPr>
              <a:t>. </a:t>
            </a:r>
            <a:r>
              <a:rPr lang="en-US" sz="6200" dirty="0" err="1" smtClean="0">
                <a:solidFill>
                  <a:schemeClr val="bg1"/>
                </a:solidFill>
              </a:rPr>
              <a:t>Nước</a:t>
            </a:r>
            <a:r>
              <a:rPr lang="en-US" sz="6200" dirty="0" smtClean="0">
                <a:solidFill>
                  <a:schemeClr val="bg1"/>
                </a:solidFill>
              </a:rPr>
              <a:t> </a:t>
            </a:r>
            <a:r>
              <a:rPr lang="en-US" sz="6200" dirty="0" err="1" smtClean="0">
                <a:solidFill>
                  <a:schemeClr val="bg1"/>
                </a:solidFill>
              </a:rPr>
              <a:t>Chúa</a:t>
            </a:r>
            <a:r>
              <a:rPr lang="en-US" sz="6200" dirty="0" smtClean="0">
                <a:solidFill>
                  <a:schemeClr val="bg1"/>
                </a:solidFill>
              </a:rPr>
              <a:t> </a:t>
            </a:r>
            <a:r>
              <a:rPr lang="en-US" sz="6200" dirty="0" err="1" smtClean="0">
                <a:solidFill>
                  <a:schemeClr val="bg1"/>
                </a:solidFill>
              </a:rPr>
              <a:t>đang</a:t>
            </a:r>
            <a:r>
              <a:rPr lang="en-US" sz="6200" dirty="0" smtClean="0">
                <a:solidFill>
                  <a:schemeClr val="bg1"/>
                </a:solidFill>
              </a:rPr>
              <a:t> </a:t>
            </a:r>
            <a:r>
              <a:rPr lang="en-US" sz="6200" dirty="0" err="1" smtClean="0">
                <a:solidFill>
                  <a:schemeClr val="bg1"/>
                </a:solidFill>
              </a:rPr>
              <a:t>gần</a:t>
            </a:r>
            <a:r>
              <a:rPr lang="en-US" sz="6200" dirty="0" smtClean="0">
                <a:solidFill>
                  <a:schemeClr val="bg1"/>
                </a:solidFill>
              </a:rPr>
              <a:t> </a:t>
            </a:r>
            <a:r>
              <a:rPr lang="en-US" sz="6200" dirty="0" err="1" smtClean="0">
                <a:solidFill>
                  <a:schemeClr val="bg1"/>
                </a:solidFill>
              </a:rPr>
              <a:t>kề</a:t>
            </a:r>
            <a:r>
              <a:rPr lang="en-US" sz="6200" dirty="0" smtClean="0">
                <a:solidFill>
                  <a:schemeClr val="bg1"/>
                </a:solidFill>
              </a:rPr>
              <a:t>.</a:t>
            </a:r>
            <a:endParaRPr lang="en-US" sz="6200" b="0" dirty="0">
              <a:solidFill>
                <a:schemeClr val="bg1"/>
              </a:solidFill>
              <a:effectLst/>
            </a:endParaRPr>
          </a:p>
        </p:txBody>
      </p:sp>
    </p:spTree>
    <p:extLst>
      <p:ext uri="{BB962C8B-B14F-4D97-AF65-F5344CB8AC3E}">
        <p14:creationId xmlns:p14="http://schemas.microsoft.com/office/powerpoint/2010/main" val="36487841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smtClean="0">
                <a:solidFill>
                  <a:srgbClr val="FFFF00"/>
                </a:solidFill>
              </a:rPr>
              <a:t>T</a:t>
            </a:r>
            <a:r>
              <a:rPr lang="en-US" sz="5800" b="0" u="sng" dirty="0" smtClean="0">
                <a:solidFill>
                  <a:srgbClr val="FFFF00"/>
                </a:solidFill>
                <a:effectLst/>
              </a:rPr>
              <a:t>k3:</a:t>
            </a:r>
            <a:r>
              <a:rPr lang="en-US" sz="5800" b="0" dirty="0" smtClean="0">
                <a:solidFill>
                  <a:schemeClr val="bg1"/>
                </a:solidFill>
                <a:effectLst/>
              </a:rPr>
              <a:t> </a:t>
            </a:r>
            <a:r>
              <a:rPr lang="en-US" sz="5800" dirty="0" err="1" smtClean="0">
                <a:solidFill>
                  <a:schemeClr val="bg1"/>
                </a:solidFill>
              </a:rPr>
              <a:t>Khi</a:t>
            </a:r>
            <a:r>
              <a:rPr lang="en-US" sz="5800" dirty="0" smtClean="0">
                <a:solidFill>
                  <a:schemeClr val="bg1"/>
                </a:solidFill>
              </a:rPr>
              <a:t> </a:t>
            </a:r>
            <a:r>
              <a:rPr lang="en-US" sz="5800" dirty="0" err="1" smtClean="0">
                <a:solidFill>
                  <a:schemeClr val="bg1"/>
                </a:solidFill>
              </a:rPr>
              <a:t>tâm</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a:t>
            </a:r>
            <a:r>
              <a:rPr lang="en-US" sz="5800" dirty="0" err="1" smtClean="0">
                <a:solidFill>
                  <a:schemeClr val="bg1"/>
                </a:solidFill>
              </a:rPr>
              <a:t>băn</a:t>
            </a:r>
            <a:r>
              <a:rPr lang="en-US" sz="5800" dirty="0" smtClean="0">
                <a:solidFill>
                  <a:schemeClr val="bg1"/>
                </a:solidFill>
              </a:rPr>
              <a:t> </a:t>
            </a:r>
            <a:r>
              <a:rPr lang="en-US" sz="5800" dirty="0" err="1" smtClean="0">
                <a:solidFill>
                  <a:schemeClr val="bg1"/>
                </a:solidFill>
              </a:rPr>
              <a:t>khoăn</a:t>
            </a:r>
            <a:r>
              <a:rPr lang="en-US" sz="5800" dirty="0" smtClean="0">
                <a:solidFill>
                  <a:schemeClr val="bg1"/>
                </a:solidFill>
              </a:rPr>
              <a:t>. Cho </a:t>
            </a:r>
            <a:r>
              <a:rPr lang="en-US" sz="5800" dirty="0" err="1" smtClean="0">
                <a:solidFill>
                  <a:schemeClr val="bg1"/>
                </a:solidFill>
              </a:rPr>
              <a:t>cuộc</a:t>
            </a:r>
            <a:r>
              <a:rPr lang="en-US" sz="5800" dirty="0" smtClean="0">
                <a:solidFill>
                  <a:schemeClr val="bg1"/>
                </a:solidFill>
              </a:rPr>
              <a:t> </a:t>
            </a:r>
            <a:r>
              <a:rPr lang="en-US" sz="5800" dirty="0" err="1" smtClean="0">
                <a:solidFill>
                  <a:schemeClr val="bg1"/>
                </a:solidFill>
              </a:rPr>
              <a:t>sống</a:t>
            </a:r>
            <a:r>
              <a:rPr lang="en-US" sz="5800" dirty="0" smtClean="0">
                <a:solidFill>
                  <a:schemeClr val="bg1"/>
                </a:solidFill>
              </a:rPr>
              <a:t> </a:t>
            </a:r>
            <a:r>
              <a:rPr lang="en-US" sz="5800" dirty="0" err="1" smtClean="0">
                <a:solidFill>
                  <a:schemeClr val="bg1"/>
                </a:solidFill>
              </a:rPr>
              <a:t>mai</a:t>
            </a:r>
            <a:r>
              <a:rPr lang="en-US" sz="5800" dirty="0" smtClean="0">
                <a:solidFill>
                  <a:schemeClr val="bg1"/>
                </a:solidFill>
              </a:rPr>
              <a:t> </a:t>
            </a:r>
            <a:r>
              <a:rPr lang="en-US" sz="5800" dirty="0" err="1" smtClean="0">
                <a:solidFill>
                  <a:schemeClr val="bg1"/>
                </a:solidFill>
              </a:rPr>
              <a:t>sau</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sa</a:t>
            </a:r>
            <a:r>
              <a:rPr lang="en-US" sz="5800" dirty="0" smtClean="0">
                <a:solidFill>
                  <a:schemeClr val="bg1"/>
                </a:solidFill>
              </a:rPr>
              <a:t> </a:t>
            </a:r>
            <a:r>
              <a:rPr lang="en-US" sz="5800" dirty="0" err="1" smtClean="0">
                <a:solidFill>
                  <a:schemeClr val="bg1"/>
                </a:solidFill>
              </a:rPr>
              <a:t>mạc</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 </a:t>
            </a:r>
            <a:r>
              <a:rPr lang="en-US" sz="5800" dirty="0" err="1" smtClean="0">
                <a:solidFill>
                  <a:schemeClr val="bg1"/>
                </a:solidFill>
              </a:rPr>
              <a:t>hoang</a:t>
            </a:r>
            <a:r>
              <a:rPr lang="en-US" sz="5800" dirty="0" smtClean="0">
                <a:solidFill>
                  <a:schemeClr val="bg1"/>
                </a:solidFill>
              </a:rPr>
              <a:t> </a:t>
            </a:r>
            <a:r>
              <a:rPr lang="en-US" sz="5800" dirty="0" err="1" smtClean="0">
                <a:solidFill>
                  <a:schemeClr val="bg1"/>
                </a:solidFill>
              </a:rPr>
              <a:t>địa</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2250295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20000"/>
              </a:lnSpc>
            </a:pPr>
            <a:r>
              <a:rPr lang="vi-VN" sz="5400" dirty="0">
                <a:solidFill>
                  <a:schemeClr val="bg1"/>
                </a:solidFill>
              </a:rPr>
              <a:t>Hãy dọn đường cho Chúa, hãy sửa đường Chúa cho thẳng ngay, và mọi người sẽ thấy ơn Thiên Chúa cứu độ.</a:t>
            </a:r>
            <a:endParaRPr lang="en-US" sz="54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863612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smtClean="0">
                <a:solidFill>
                  <a:srgbClr val="FFFF00"/>
                </a:solidFill>
                <a:effectLst/>
              </a:rPr>
              <a:t>**:</a:t>
            </a:r>
            <a:r>
              <a:rPr lang="en-US" sz="5800" b="0" dirty="0" smtClean="0">
                <a:solidFill>
                  <a:schemeClr val="bg1"/>
                </a:solidFill>
                <a:effectLst/>
              </a:rPr>
              <a:t> </a:t>
            </a:r>
            <a:r>
              <a:rPr lang="en-US" sz="5800" dirty="0" err="1" smtClean="0">
                <a:solidFill>
                  <a:schemeClr val="bg1"/>
                </a:solidFill>
              </a:rPr>
              <a:t>Khi</a:t>
            </a:r>
            <a:r>
              <a:rPr lang="en-US" sz="5800" dirty="0">
                <a:solidFill>
                  <a:schemeClr val="bg1"/>
                </a:solidFill>
              </a:rPr>
              <a:t> </a:t>
            </a:r>
            <a:r>
              <a:rPr lang="en-US" sz="5800" dirty="0" err="1">
                <a:solidFill>
                  <a:schemeClr val="bg1"/>
                </a:solidFill>
              </a:rPr>
              <a:t>tâm</a:t>
            </a:r>
            <a:r>
              <a:rPr lang="en-US" sz="5800" dirty="0">
                <a:solidFill>
                  <a:schemeClr val="bg1"/>
                </a:solidFill>
              </a:rPr>
              <a:t> </a:t>
            </a:r>
            <a:r>
              <a:rPr lang="en-US" sz="5800" dirty="0" err="1">
                <a:solidFill>
                  <a:schemeClr val="bg1"/>
                </a:solidFill>
              </a:rPr>
              <a:t>hồn</a:t>
            </a:r>
            <a:r>
              <a:rPr lang="en-US" sz="5800" dirty="0">
                <a:solidFill>
                  <a:schemeClr val="bg1"/>
                </a:solidFill>
              </a:rPr>
              <a:t> </a:t>
            </a:r>
            <a:r>
              <a:rPr lang="en-US" sz="5800" dirty="0" err="1">
                <a:solidFill>
                  <a:schemeClr val="bg1"/>
                </a:solidFill>
              </a:rPr>
              <a:t>băn</a:t>
            </a:r>
            <a:r>
              <a:rPr lang="en-US" sz="5800" dirty="0">
                <a:solidFill>
                  <a:schemeClr val="bg1"/>
                </a:solidFill>
              </a:rPr>
              <a:t> </a:t>
            </a:r>
            <a:r>
              <a:rPr lang="en-US" sz="5800" dirty="0" err="1">
                <a:solidFill>
                  <a:schemeClr val="bg1"/>
                </a:solidFill>
              </a:rPr>
              <a:t>khoăn</a:t>
            </a:r>
            <a:r>
              <a:rPr lang="en-US" sz="5800" dirty="0">
                <a:solidFill>
                  <a:schemeClr val="bg1"/>
                </a:solidFill>
              </a:rPr>
              <a:t>. </a:t>
            </a:r>
            <a:r>
              <a:rPr lang="en-US" sz="5800" dirty="0" err="1" smtClean="0">
                <a:solidFill>
                  <a:schemeClr val="bg1"/>
                </a:solidFill>
              </a:rPr>
              <a:t>Đang</a:t>
            </a:r>
            <a:r>
              <a:rPr lang="en-US" sz="5800" dirty="0" smtClean="0">
                <a:solidFill>
                  <a:schemeClr val="bg1"/>
                </a:solidFill>
              </a:rPr>
              <a:t> </a:t>
            </a:r>
            <a:r>
              <a:rPr lang="en-US" sz="5800" dirty="0" err="1" smtClean="0">
                <a:solidFill>
                  <a:schemeClr val="bg1"/>
                </a:solidFill>
              </a:rPr>
              <a:t>tự</a:t>
            </a:r>
            <a:r>
              <a:rPr lang="en-US" sz="5800" dirty="0" smtClean="0">
                <a:solidFill>
                  <a:schemeClr val="bg1"/>
                </a:solidFill>
              </a:rPr>
              <a:t> </a:t>
            </a:r>
            <a:r>
              <a:rPr lang="en-US" sz="5800" dirty="0" err="1" smtClean="0">
                <a:solidFill>
                  <a:schemeClr val="bg1"/>
                </a:solidFill>
              </a:rPr>
              <a:t>hối</a:t>
            </a:r>
            <a:r>
              <a:rPr lang="en-US" sz="5800" dirty="0" smtClean="0">
                <a:solidFill>
                  <a:schemeClr val="bg1"/>
                </a:solidFill>
              </a:rPr>
              <a:t> </a:t>
            </a:r>
            <a:r>
              <a:rPr lang="en-US" sz="5800" dirty="0" err="1" smtClean="0">
                <a:solidFill>
                  <a:schemeClr val="bg1"/>
                </a:solidFill>
              </a:rPr>
              <a:t>ăn</a:t>
            </a:r>
            <a:r>
              <a:rPr lang="en-US" sz="5800" dirty="0" smtClean="0">
                <a:solidFill>
                  <a:schemeClr val="bg1"/>
                </a:solidFill>
              </a:rPr>
              <a:t> </a:t>
            </a:r>
            <a:r>
              <a:rPr lang="en-US" sz="5800" dirty="0" err="1" smtClean="0">
                <a:solidFill>
                  <a:schemeClr val="bg1"/>
                </a:solidFill>
              </a:rPr>
              <a:t>năn</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sa</a:t>
            </a:r>
            <a:r>
              <a:rPr lang="en-US" sz="5800" dirty="0" smtClean="0">
                <a:solidFill>
                  <a:schemeClr val="bg1"/>
                </a:solidFill>
              </a:rPr>
              <a:t> </a:t>
            </a:r>
            <a:r>
              <a:rPr lang="en-US" sz="5800" dirty="0" err="1" smtClean="0">
                <a:solidFill>
                  <a:schemeClr val="bg1"/>
                </a:solidFill>
              </a:rPr>
              <a:t>mạc</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 </a:t>
            </a:r>
            <a:r>
              <a:rPr lang="en-US" sz="5800" dirty="0" err="1" smtClean="0">
                <a:solidFill>
                  <a:schemeClr val="bg1"/>
                </a:solidFill>
              </a:rPr>
              <a:t>hoang</a:t>
            </a:r>
            <a:r>
              <a:rPr lang="en-US" sz="5800" dirty="0" smtClean="0">
                <a:solidFill>
                  <a:schemeClr val="bg1"/>
                </a:solidFill>
              </a:rPr>
              <a:t> </a:t>
            </a:r>
            <a:r>
              <a:rPr lang="en-US" sz="5800" dirty="0" err="1" smtClean="0">
                <a:solidFill>
                  <a:schemeClr val="bg1"/>
                </a:solidFill>
              </a:rPr>
              <a:t>địa</a:t>
            </a:r>
            <a:r>
              <a:rPr lang="en-US" sz="5800" dirty="0" smtClean="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gọi</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ta.</a:t>
            </a:r>
            <a:endParaRPr lang="en-US" sz="5800" b="0" dirty="0">
              <a:solidFill>
                <a:schemeClr val="bg1"/>
              </a:solidFill>
              <a:effectLst/>
            </a:endParaRPr>
          </a:p>
        </p:txBody>
      </p:sp>
    </p:spTree>
    <p:extLst>
      <p:ext uri="{BB962C8B-B14F-4D97-AF65-F5344CB8AC3E}">
        <p14:creationId xmlns:p14="http://schemas.microsoft.com/office/powerpoint/2010/main" val="1262613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en-US" sz="5800" dirty="0" err="1" smtClean="0">
                <a:solidFill>
                  <a:schemeClr val="bg1"/>
                </a:solidFill>
              </a:rPr>
              <a:t>Dọn</a:t>
            </a:r>
            <a:r>
              <a:rPr lang="en-US" sz="5800" dirty="0" smtClean="0">
                <a:solidFill>
                  <a:schemeClr val="bg1"/>
                </a:solidFill>
              </a:rPr>
              <a:t>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 </a:t>
            </a:r>
            <a:r>
              <a:rPr lang="en-US" sz="5800" dirty="0" err="1" smtClean="0">
                <a:solidFill>
                  <a:schemeClr val="bg1"/>
                </a:solidFill>
              </a:rPr>
              <a:t>Hãy</a:t>
            </a:r>
            <a:r>
              <a:rPr lang="en-US" sz="5800" dirty="0" smtClean="0">
                <a:solidFill>
                  <a:schemeClr val="bg1"/>
                </a:solidFill>
              </a:rPr>
              <a:t> san </a:t>
            </a:r>
            <a:r>
              <a:rPr lang="en-US" sz="5800" dirty="0" err="1" smtClean="0">
                <a:solidFill>
                  <a:schemeClr val="bg1"/>
                </a:solidFill>
              </a:rPr>
              <a:t>bằng</a:t>
            </a:r>
            <a:r>
              <a:rPr lang="en-US" sz="5800" dirty="0" smtClean="0">
                <a:solidFill>
                  <a:schemeClr val="bg1"/>
                </a:solidFill>
              </a:rPr>
              <a:t> </a:t>
            </a:r>
            <a:r>
              <a:rPr lang="en-US" sz="5800" dirty="0" err="1" smtClean="0">
                <a:solidFill>
                  <a:schemeClr val="bg1"/>
                </a:solidFill>
              </a:rPr>
              <a:t>những</a:t>
            </a:r>
            <a:r>
              <a:rPr lang="en-US" sz="5800" dirty="0" smtClean="0">
                <a:solidFill>
                  <a:schemeClr val="bg1"/>
                </a:solidFill>
              </a:rPr>
              <a:t> con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gập</a:t>
            </a:r>
            <a:r>
              <a:rPr lang="en-US" sz="5800" dirty="0" smtClean="0">
                <a:solidFill>
                  <a:schemeClr val="bg1"/>
                </a:solidFill>
              </a:rPr>
              <a:t> </a:t>
            </a:r>
            <a:r>
              <a:rPr lang="en-US" sz="5800" dirty="0" err="1" smtClean="0">
                <a:solidFill>
                  <a:schemeClr val="bg1"/>
                </a:solidFill>
              </a:rPr>
              <a:t>ghềnh</a:t>
            </a:r>
            <a:r>
              <a:rPr lang="en-US" sz="5800" dirty="0" smtClean="0">
                <a:solidFill>
                  <a:schemeClr val="bg1"/>
                </a:solidFill>
              </a:rPr>
              <a:t>. </a:t>
            </a:r>
            <a:r>
              <a:rPr lang="en-US" sz="5800" dirty="0" err="1" smtClean="0">
                <a:solidFill>
                  <a:schemeClr val="bg1"/>
                </a:solidFill>
              </a:rPr>
              <a:t>Đồi</a:t>
            </a:r>
            <a:r>
              <a:rPr lang="en-US" sz="5800" dirty="0" smtClean="0">
                <a:solidFill>
                  <a:schemeClr val="bg1"/>
                </a:solidFill>
              </a:rPr>
              <a:t> </a:t>
            </a:r>
            <a:r>
              <a:rPr lang="en-US" sz="5800" dirty="0" err="1" smtClean="0">
                <a:solidFill>
                  <a:schemeClr val="bg1"/>
                </a:solidFill>
              </a:rPr>
              <a:t>cao</a:t>
            </a:r>
            <a:r>
              <a:rPr lang="en-US" sz="5800" dirty="0" smtClean="0">
                <a:solidFill>
                  <a:schemeClr val="bg1"/>
                </a:solidFill>
              </a:rPr>
              <a:t> hay </a:t>
            </a:r>
            <a:r>
              <a:rPr lang="en-US" sz="5800" dirty="0" err="1" smtClean="0">
                <a:solidFill>
                  <a:schemeClr val="bg1"/>
                </a:solidFill>
              </a:rPr>
              <a:t>hố</a:t>
            </a:r>
            <a:r>
              <a:rPr lang="en-US" sz="5800" dirty="0" smtClean="0">
                <a:solidFill>
                  <a:schemeClr val="bg1"/>
                </a:solidFill>
              </a:rPr>
              <a:t> </a:t>
            </a:r>
            <a:r>
              <a:rPr lang="en-US" sz="5800" dirty="0" err="1" smtClean="0">
                <a:solidFill>
                  <a:schemeClr val="bg1"/>
                </a:solidFill>
              </a:rPr>
              <a:t>sâu</a:t>
            </a:r>
            <a:r>
              <a:rPr lang="en-US" sz="5800" dirty="0" smtClean="0">
                <a:solidFill>
                  <a:schemeClr val="bg1"/>
                </a:solidFill>
              </a:rPr>
              <a:t>. </a:t>
            </a:r>
            <a:r>
              <a:rPr lang="en-US" sz="5800" dirty="0" err="1" smtClean="0">
                <a:solidFill>
                  <a:schemeClr val="bg1"/>
                </a:solidFill>
              </a:rPr>
              <a:t>Hãy</a:t>
            </a:r>
            <a:r>
              <a:rPr lang="en-US" sz="5800" dirty="0" smtClean="0">
                <a:solidFill>
                  <a:schemeClr val="bg1"/>
                </a:solidFill>
              </a:rPr>
              <a:t> </a:t>
            </a:r>
            <a:r>
              <a:rPr lang="en-US" sz="5800" dirty="0" err="1" smtClean="0">
                <a:solidFill>
                  <a:schemeClr val="bg1"/>
                </a:solidFill>
              </a:rPr>
              <a:t>biến</a:t>
            </a:r>
            <a:r>
              <a:rPr lang="en-US" sz="5800" dirty="0" smtClean="0">
                <a:solidFill>
                  <a:schemeClr val="bg1"/>
                </a:solidFill>
              </a:rPr>
              <a:t> </a:t>
            </a:r>
            <a:r>
              <a:rPr lang="en-US" sz="5800" dirty="0" err="1" smtClean="0">
                <a:solidFill>
                  <a:schemeClr val="bg1"/>
                </a:solidFill>
              </a:rPr>
              <a:t>thành</a:t>
            </a:r>
            <a:r>
              <a:rPr lang="en-US" sz="5800" dirty="0" smtClean="0">
                <a:solidFill>
                  <a:schemeClr val="bg1"/>
                </a:solidFill>
              </a:rPr>
              <a:t> </a:t>
            </a:r>
            <a:r>
              <a:rPr lang="en-US" sz="5800" dirty="0" err="1" smtClean="0">
                <a:solidFill>
                  <a:schemeClr val="bg1"/>
                </a:solidFill>
              </a:rPr>
              <a:t>những</a:t>
            </a:r>
            <a:r>
              <a:rPr lang="en-US" sz="5800" dirty="0" smtClean="0">
                <a:solidFill>
                  <a:schemeClr val="bg1"/>
                </a:solidFill>
              </a:rPr>
              <a:t> con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thẳng</a:t>
            </a:r>
            <a:r>
              <a:rPr lang="en-US" sz="5800" dirty="0" smtClean="0">
                <a:solidFill>
                  <a:schemeClr val="bg1"/>
                </a:solidFill>
              </a:rPr>
              <a:t> </a:t>
            </a:r>
            <a:r>
              <a:rPr lang="en-US" sz="5800" dirty="0" err="1" smtClean="0">
                <a:solidFill>
                  <a:schemeClr val="bg1"/>
                </a:solidFill>
              </a:rPr>
              <a:t>tắp</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3866366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b="0" u="sng" dirty="0" smtClean="0">
                <a:solidFill>
                  <a:srgbClr val="FFFF00"/>
                </a:solidFill>
                <a:effectLst/>
              </a:rPr>
              <a:t>**:</a:t>
            </a:r>
            <a:r>
              <a:rPr lang="en-US" sz="5500" b="0" dirty="0" smtClean="0">
                <a:solidFill>
                  <a:schemeClr val="bg1"/>
                </a:solidFill>
                <a:effectLst/>
              </a:rPr>
              <a:t> </a:t>
            </a:r>
            <a:r>
              <a:rPr lang="en-US" sz="5500" dirty="0" err="1" smtClean="0">
                <a:solidFill>
                  <a:schemeClr val="bg1"/>
                </a:solidFill>
              </a:rPr>
              <a:t>Dọn</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Trở</a:t>
            </a:r>
            <a:r>
              <a:rPr lang="en-US" sz="5500" dirty="0" smtClean="0">
                <a:solidFill>
                  <a:schemeClr val="bg1"/>
                </a:solidFill>
              </a:rPr>
              <a:t> </a:t>
            </a:r>
            <a:r>
              <a:rPr lang="en-US" sz="5500" dirty="0" err="1" smtClean="0">
                <a:solidFill>
                  <a:schemeClr val="bg1"/>
                </a:solidFill>
              </a:rPr>
              <a:t>về</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Nước</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đang</a:t>
            </a:r>
            <a:r>
              <a:rPr lang="en-US" sz="5500" dirty="0" smtClean="0">
                <a:solidFill>
                  <a:schemeClr val="bg1"/>
                </a:solidFill>
              </a:rPr>
              <a:t> </a:t>
            </a:r>
            <a:r>
              <a:rPr lang="en-US" sz="5500" dirty="0" err="1" smtClean="0">
                <a:solidFill>
                  <a:schemeClr val="bg1"/>
                </a:solidFill>
              </a:rPr>
              <a:t>gần</a:t>
            </a:r>
            <a:r>
              <a:rPr lang="en-US" sz="5500" dirty="0" smtClean="0">
                <a:solidFill>
                  <a:schemeClr val="bg1"/>
                </a:solidFill>
              </a:rPr>
              <a:t> </a:t>
            </a:r>
            <a:r>
              <a:rPr lang="en-US" sz="5500" dirty="0" err="1" smtClean="0">
                <a:solidFill>
                  <a:schemeClr val="bg1"/>
                </a:solidFill>
              </a:rPr>
              <a:t>kề</a:t>
            </a:r>
            <a:r>
              <a:rPr lang="en-US" sz="5500" dirty="0" smtClean="0">
                <a:solidFill>
                  <a:schemeClr val="bg1"/>
                </a:solidFill>
              </a:rPr>
              <a:t>. </a:t>
            </a:r>
            <a:r>
              <a:rPr lang="en-US" sz="5500" dirty="0" err="1" smtClean="0">
                <a:solidFill>
                  <a:schemeClr val="bg1"/>
                </a:solidFill>
              </a:rPr>
              <a:t>Nước</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đang</a:t>
            </a:r>
            <a:r>
              <a:rPr lang="en-US" sz="5500" dirty="0" smtClean="0">
                <a:solidFill>
                  <a:schemeClr val="bg1"/>
                </a:solidFill>
              </a:rPr>
              <a:t> </a:t>
            </a:r>
            <a:r>
              <a:rPr lang="en-US" sz="5500" dirty="0" err="1" smtClean="0">
                <a:solidFill>
                  <a:schemeClr val="bg1"/>
                </a:solidFill>
              </a:rPr>
              <a:t>gần</a:t>
            </a:r>
            <a:r>
              <a:rPr lang="en-US" sz="5500" dirty="0" smtClean="0">
                <a:solidFill>
                  <a:schemeClr val="bg1"/>
                </a:solidFill>
              </a:rPr>
              <a:t> </a:t>
            </a:r>
            <a:r>
              <a:rPr lang="en-US" sz="5500" dirty="0" err="1" smtClean="0">
                <a:solidFill>
                  <a:schemeClr val="bg1"/>
                </a:solidFill>
              </a:rPr>
              <a:t>kề</a:t>
            </a:r>
            <a:r>
              <a:rPr lang="en-US" sz="5500" dirty="0" smtClean="0">
                <a:solidFill>
                  <a:schemeClr val="bg1"/>
                </a:solidFill>
              </a:rPr>
              <a:t>. </a:t>
            </a:r>
            <a:r>
              <a:rPr lang="en-US" sz="5500" dirty="0" err="1" smtClean="0">
                <a:solidFill>
                  <a:schemeClr val="bg1"/>
                </a:solidFill>
              </a:rPr>
              <a:t>Dọn</a:t>
            </a:r>
            <a:r>
              <a:rPr lang="en-US" sz="5500" dirty="0" smtClean="0">
                <a:solidFill>
                  <a:schemeClr val="bg1"/>
                </a:solidFill>
              </a:rPr>
              <a:t> </a:t>
            </a:r>
            <a:r>
              <a:rPr lang="en-US" sz="5500" dirty="0" err="1" smtClean="0">
                <a:solidFill>
                  <a:schemeClr val="bg1"/>
                </a:solidFill>
              </a:rPr>
              <a:t>đường</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Trở</a:t>
            </a:r>
            <a:r>
              <a:rPr lang="en-US" sz="5500" dirty="0" smtClean="0">
                <a:solidFill>
                  <a:schemeClr val="bg1"/>
                </a:solidFill>
              </a:rPr>
              <a:t> </a:t>
            </a:r>
            <a:r>
              <a:rPr lang="en-US" sz="5500" dirty="0" err="1" smtClean="0">
                <a:solidFill>
                  <a:schemeClr val="bg1"/>
                </a:solidFill>
              </a:rPr>
              <a:t>về</a:t>
            </a:r>
            <a:r>
              <a:rPr lang="en-US" sz="5500" dirty="0" smtClean="0">
                <a:solidFill>
                  <a:schemeClr val="bg1"/>
                </a:solidFill>
              </a:rPr>
              <a:t> </a:t>
            </a:r>
            <a:r>
              <a:rPr lang="en-US" sz="5500" dirty="0" err="1" smtClean="0">
                <a:solidFill>
                  <a:schemeClr val="bg1"/>
                </a:solidFill>
              </a:rPr>
              <a:t>với</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1073235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smtClean="0">
                <a:solidFill>
                  <a:srgbClr val="FFFF00"/>
                </a:solidFill>
              </a:rPr>
              <a:t>Mau </a:t>
            </a:r>
            <a:r>
              <a:rPr lang="en-US" sz="6000" dirty="0" err="1" smtClean="0">
                <a:solidFill>
                  <a:srgbClr val="FFFF00"/>
                </a:solidFill>
              </a:rPr>
              <a:t>Dọn</a:t>
            </a:r>
            <a:r>
              <a:rPr lang="en-US" sz="6000" dirty="0" smtClean="0">
                <a:solidFill>
                  <a:srgbClr val="FFFF00"/>
                </a:solidFill>
              </a:rPr>
              <a:t> </a:t>
            </a:r>
            <a:r>
              <a:rPr lang="en-US" sz="6000" dirty="0" err="1" smtClean="0">
                <a:solidFill>
                  <a:srgbClr val="FFFF00"/>
                </a:solidFill>
              </a:rPr>
              <a:t>Đường</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1</a:t>
            </a:r>
            <a:br>
              <a:rPr lang="en-US" sz="6000" dirty="0" smtClean="0">
                <a:solidFill>
                  <a:srgbClr val="FFFF00"/>
                </a:solidFill>
              </a:rPr>
            </a:br>
            <a:r>
              <a:rPr lang="en-US" sz="5400" i="1" dirty="0" smtClean="0">
                <a:solidFill>
                  <a:schemeClr val="bg1"/>
                </a:solidFill>
              </a:rPr>
              <a:t>Lm. 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err="1" smtClean="0">
                <a:solidFill>
                  <a:srgbClr val="FFFF00"/>
                </a:solidFill>
                <a:effectLst/>
              </a:rPr>
              <a:t>Đk</a:t>
            </a:r>
            <a:r>
              <a:rPr lang="en-US" sz="5800" b="0" u="sng" dirty="0" smtClean="0">
                <a:solidFill>
                  <a:srgbClr val="FFFF00"/>
                </a:solidFill>
                <a:effectLst/>
              </a:rPr>
              <a:t>:</a:t>
            </a:r>
            <a:r>
              <a:rPr lang="en-US" sz="5800" dirty="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kêu</a:t>
            </a:r>
            <a:r>
              <a:rPr lang="en-US" sz="5800" dirty="0" smtClean="0">
                <a:solidFill>
                  <a:schemeClr val="bg1"/>
                </a:solidFill>
              </a:rPr>
              <a:t> </a:t>
            </a:r>
            <a:r>
              <a:rPr lang="en-US" sz="5800" dirty="0" err="1" smtClean="0">
                <a:solidFill>
                  <a:schemeClr val="bg1"/>
                </a:solidFill>
              </a:rPr>
              <a:t>từ</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 </a:t>
            </a:r>
            <a:r>
              <a:rPr lang="en-US" sz="5800" dirty="0" err="1" smtClean="0">
                <a:solidFill>
                  <a:schemeClr val="bg1"/>
                </a:solidFill>
              </a:rPr>
              <a:t>hoang</a:t>
            </a:r>
            <a:r>
              <a:rPr lang="en-US" sz="5800" dirty="0" smtClean="0">
                <a:solidFill>
                  <a:schemeClr val="bg1"/>
                </a:solidFill>
              </a:rPr>
              <a:t> </a:t>
            </a:r>
            <a:r>
              <a:rPr lang="en-US" sz="5800" dirty="0" err="1" smtClean="0">
                <a:solidFill>
                  <a:schemeClr val="bg1"/>
                </a:solidFill>
              </a:rPr>
              <a:t>vắng</a:t>
            </a:r>
            <a:r>
              <a:rPr lang="en-US" sz="5800" dirty="0" smtClean="0">
                <a:solidFill>
                  <a:schemeClr val="bg1"/>
                </a:solidFill>
              </a:rPr>
              <a:t> </a:t>
            </a:r>
            <a:r>
              <a:rPr lang="en-US" sz="5800" dirty="0" err="1" smtClean="0">
                <a:solidFill>
                  <a:schemeClr val="bg1"/>
                </a:solidFill>
              </a:rPr>
              <a:t>mau</a:t>
            </a:r>
            <a:r>
              <a:rPr lang="en-US" sz="5800" dirty="0" smtClean="0">
                <a:solidFill>
                  <a:schemeClr val="bg1"/>
                </a:solidFill>
              </a:rPr>
              <a:t> </a:t>
            </a:r>
            <a:r>
              <a:rPr lang="en-US" sz="5800" dirty="0" err="1" smtClean="0">
                <a:solidFill>
                  <a:schemeClr val="bg1"/>
                </a:solidFill>
              </a:rPr>
              <a:t>dọn</a:t>
            </a:r>
            <a:r>
              <a:rPr lang="en-US" sz="5800" dirty="0" smtClean="0">
                <a:solidFill>
                  <a:schemeClr val="bg1"/>
                </a:solidFill>
              </a:rPr>
              <a:t>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Giữa</a:t>
            </a:r>
            <a:r>
              <a:rPr lang="en-US" sz="5800" dirty="0" smtClean="0">
                <a:solidFill>
                  <a:schemeClr val="bg1"/>
                </a:solidFill>
              </a:rPr>
              <a:t> </a:t>
            </a:r>
            <a:r>
              <a:rPr lang="en-US" sz="5800" dirty="0" err="1" smtClean="0">
                <a:solidFill>
                  <a:schemeClr val="bg1"/>
                </a:solidFill>
              </a:rPr>
              <a:t>rừng</a:t>
            </a:r>
            <a:r>
              <a:rPr lang="en-US" sz="5800" dirty="0" smtClean="0">
                <a:solidFill>
                  <a:schemeClr val="bg1"/>
                </a:solidFill>
              </a:rPr>
              <a:t> </a:t>
            </a:r>
            <a:r>
              <a:rPr lang="en-US" sz="5800" dirty="0" err="1" smtClean="0">
                <a:solidFill>
                  <a:schemeClr val="bg1"/>
                </a:solidFill>
              </a:rPr>
              <a:t>sâu</a:t>
            </a:r>
            <a:r>
              <a:rPr lang="en-US" sz="5800" dirty="0" smtClean="0">
                <a:solidFill>
                  <a:schemeClr val="bg1"/>
                </a:solidFill>
              </a:rPr>
              <a:t> </a:t>
            </a:r>
            <a:r>
              <a:rPr lang="en-US" sz="5800" dirty="0" err="1" smtClean="0">
                <a:solidFill>
                  <a:schemeClr val="bg1"/>
                </a:solidFill>
              </a:rPr>
              <a:t>hiu</a:t>
            </a:r>
            <a:r>
              <a:rPr lang="en-US" sz="5800" dirty="0" smtClean="0">
                <a:solidFill>
                  <a:schemeClr val="bg1"/>
                </a:solidFill>
              </a:rPr>
              <a:t> </a:t>
            </a:r>
            <a:r>
              <a:rPr lang="en-US" sz="5800" dirty="0" err="1" smtClean="0">
                <a:solidFill>
                  <a:schemeClr val="bg1"/>
                </a:solidFill>
              </a:rPr>
              <a:t>quạnh</a:t>
            </a:r>
            <a:r>
              <a:rPr lang="en-US" sz="5800" dirty="0" smtClean="0">
                <a:solidFill>
                  <a:schemeClr val="bg1"/>
                </a:solidFill>
              </a:rPr>
              <a:t> </a:t>
            </a:r>
            <a:r>
              <a:rPr lang="en-US" sz="5800" dirty="0" err="1" smtClean="0">
                <a:solidFill>
                  <a:schemeClr val="bg1"/>
                </a:solidFill>
              </a:rPr>
              <a:t>khơi</a:t>
            </a:r>
            <a:r>
              <a:rPr lang="en-US" sz="5800" dirty="0" smtClean="0">
                <a:solidFill>
                  <a:schemeClr val="bg1"/>
                </a:solidFill>
              </a:rPr>
              <a:t> </a:t>
            </a:r>
            <a:r>
              <a:rPr lang="en-US" sz="5800" dirty="0" err="1" smtClean="0">
                <a:solidFill>
                  <a:schemeClr val="bg1"/>
                </a:solidFill>
              </a:rPr>
              <a:t>rộng</a:t>
            </a:r>
            <a:r>
              <a:rPr lang="en-US" sz="5800" dirty="0" smtClean="0">
                <a:solidFill>
                  <a:schemeClr val="bg1"/>
                </a:solidFill>
              </a:rPr>
              <a:t> </a:t>
            </a:r>
            <a:r>
              <a:rPr lang="en-US" sz="5800" dirty="0" err="1" smtClean="0">
                <a:solidFill>
                  <a:schemeClr val="bg1"/>
                </a:solidFill>
              </a:rPr>
              <a:t>lối</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Tk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Thung</a:t>
            </a:r>
            <a:r>
              <a:rPr lang="en-US" sz="6000" dirty="0" smtClean="0">
                <a:solidFill>
                  <a:schemeClr val="bg1"/>
                </a:solidFill>
              </a:rPr>
              <a:t> </a:t>
            </a:r>
            <a:r>
              <a:rPr lang="en-US" sz="6000" dirty="0" err="1" smtClean="0">
                <a:solidFill>
                  <a:schemeClr val="bg1"/>
                </a:solidFill>
              </a:rPr>
              <a:t>lũng</a:t>
            </a:r>
            <a:r>
              <a:rPr lang="en-US" sz="6000" dirty="0" smtClean="0">
                <a:solidFill>
                  <a:schemeClr val="bg1"/>
                </a:solidFill>
              </a:rPr>
              <a:t> </a:t>
            </a:r>
            <a:r>
              <a:rPr lang="en-US" sz="6000" dirty="0" err="1" smtClean="0">
                <a:solidFill>
                  <a:schemeClr val="bg1"/>
                </a:solidFill>
              </a:rPr>
              <a:t>lấp</a:t>
            </a:r>
            <a:r>
              <a:rPr lang="en-US" sz="6000" dirty="0" smtClean="0">
                <a:solidFill>
                  <a:schemeClr val="bg1"/>
                </a:solidFill>
              </a:rPr>
              <a:t>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đầy</a:t>
            </a:r>
            <a:r>
              <a:rPr lang="en-US" sz="6000" dirty="0" smtClean="0">
                <a:solidFill>
                  <a:schemeClr val="bg1"/>
                </a:solidFill>
              </a:rPr>
              <a:t> </a:t>
            </a:r>
            <a:r>
              <a:rPr lang="en-US" sz="6000" dirty="0" err="1" smtClean="0">
                <a:solidFill>
                  <a:schemeClr val="bg1"/>
                </a:solidFill>
              </a:rPr>
              <a:t>núi</a:t>
            </a:r>
            <a:r>
              <a:rPr lang="en-US" sz="6000" dirty="0" smtClean="0">
                <a:solidFill>
                  <a:schemeClr val="bg1"/>
                </a:solidFill>
              </a:rPr>
              <a:t> </a:t>
            </a:r>
            <a:r>
              <a:rPr lang="en-US" sz="6000" dirty="0" err="1" smtClean="0">
                <a:solidFill>
                  <a:schemeClr val="bg1"/>
                </a:solidFill>
              </a:rPr>
              <a:t>đồi</a:t>
            </a:r>
            <a:r>
              <a:rPr lang="en-US" sz="6000" dirty="0" smtClean="0">
                <a:solidFill>
                  <a:schemeClr val="bg1"/>
                </a:solidFill>
              </a:rPr>
              <a:t>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bạt</a:t>
            </a:r>
            <a:r>
              <a:rPr lang="en-US" sz="6000" dirty="0" smtClean="0">
                <a:solidFill>
                  <a:schemeClr val="bg1"/>
                </a:solidFill>
              </a:rPr>
              <a:t> </a:t>
            </a:r>
            <a:r>
              <a:rPr lang="en-US" sz="6000" dirty="0" err="1" smtClean="0">
                <a:solidFill>
                  <a:schemeClr val="bg1"/>
                </a:solidFill>
              </a:rPr>
              <a:t>xuống</a:t>
            </a:r>
            <a:r>
              <a:rPr lang="vi-VN" sz="6000" dirty="0" smtClean="0">
                <a:solidFill>
                  <a:schemeClr val="bg1"/>
                </a:solidFill>
              </a:rPr>
              <a:t>. </a:t>
            </a:r>
            <a:r>
              <a:rPr lang="en-US" sz="6000" dirty="0" err="1" smtClean="0">
                <a:solidFill>
                  <a:schemeClr val="bg1"/>
                </a:solidFill>
              </a:rPr>
              <a:t>Đường</a:t>
            </a:r>
            <a:r>
              <a:rPr lang="en-US" sz="6000" dirty="0" smtClean="0">
                <a:solidFill>
                  <a:schemeClr val="bg1"/>
                </a:solidFill>
              </a:rPr>
              <a:t> </a:t>
            </a:r>
            <a:r>
              <a:rPr lang="en-US" sz="6000" dirty="0" err="1" smtClean="0">
                <a:solidFill>
                  <a:schemeClr val="bg1"/>
                </a:solidFill>
              </a:rPr>
              <a:t>gập</a:t>
            </a:r>
            <a:r>
              <a:rPr lang="en-US" sz="6000" dirty="0" smtClean="0">
                <a:solidFill>
                  <a:schemeClr val="bg1"/>
                </a:solidFill>
              </a:rPr>
              <a:t> </a:t>
            </a:r>
            <a:r>
              <a:rPr lang="en-US" sz="6000" dirty="0" err="1" smtClean="0">
                <a:solidFill>
                  <a:schemeClr val="bg1"/>
                </a:solidFill>
              </a:rPr>
              <a:t>ghềnh</a:t>
            </a:r>
            <a:r>
              <a:rPr lang="en-US" sz="6000" dirty="0" smtClean="0">
                <a:solidFill>
                  <a:schemeClr val="bg1"/>
                </a:solidFill>
              </a:rPr>
              <a:t> </a:t>
            </a:r>
            <a:r>
              <a:rPr lang="en-US" sz="6000" dirty="0" err="1" smtClean="0">
                <a:solidFill>
                  <a:schemeClr val="bg1"/>
                </a:solidFill>
              </a:rPr>
              <a:t>quanh</a:t>
            </a:r>
            <a:r>
              <a:rPr lang="en-US" sz="6000" dirty="0" smtClean="0">
                <a:solidFill>
                  <a:schemeClr val="bg1"/>
                </a:solidFill>
              </a:rPr>
              <a:t> co </a:t>
            </a:r>
            <a:r>
              <a:rPr lang="en-US" sz="6000" dirty="0" err="1" smtClean="0">
                <a:solidFill>
                  <a:schemeClr val="bg1"/>
                </a:solidFill>
              </a:rPr>
              <a:t>uốn</a:t>
            </a:r>
            <a:r>
              <a:rPr lang="en-US" sz="6000" dirty="0" smtClean="0">
                <a:solidFill>
                  <a:schemeClr val="bg1"/>
                </a:solidFill>
              </a:rPr>
              <a:t> </a:t>
            </a:r>
            <a:r>
              <a:rPr lang="en-US" sz="6000" dirty="0" err="1" smtClean="0">
                <a:solidFill>
                  <a:schemeClr val="bg1"/>
                </a:solidFill>
              </a:rPr>
              <a:t>thẳng</a:t>
            </a:r>
            <a:r>
              <a:rPr lang="en-US" sz="6000" dirty="0" smtClean="0">
                <a:solidFill>
                  <a:schemeClr val="bg1"/>
                </a:solidFill>
              </a:rPr>
              <a:t> san </a:t>
            </a:r>
            <a:r>
              <a:rPr lang="en-US" sz="6000" dirty="0" err="1" smtClean="0">
                <a:solidFill>
                  <a:schemeClr val="bg1"/>
                </a:solidFill>
              </a:rPr>
              <a:t>bằng</a:t>
            </a:r>
            <a:r>
              <a:rPr lang="en-US" sz="6000" dirty="0" smtClean="0">
                <a:solidFill>
                  <a:schemeClr val="bg1"/>
                </a:solidFill>
              </a:rPr>
              <a:t> </a:t>
            </a:r>
            <a:r>
              <a:rPr lang="en-US" sz="6000" dirty="0" err="1" smtClean="0">
                <a:solidFill>
                  <a:schemeClr val="bg1"/>
                </a:solidFill>
              </a:rPr>
              <a:t>đi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5090311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err="1" smtClean="0">
                <a:solidFill>
                  <a:srgbClr val="FFFF00"/>
                </a:solidFill>
                <a:effectLst/>
              </a:rPr>
              <a:t>Đk</a:t>
            </a:r>
            <a:r>
              <a:rPr lang="en-US" sz="5800" b="0" u="sng" dirty="0" smtClean="0">
                <a:solidFill>
                  <a:srgbClr val="FFFF00"/>
                </a:solidFill>
                <a:effectLst/>
              </a:rPr>
              <a:t>:</a:t>
            </a:r>
            <a:r>
              <a:rPr lang="en-US" sz="5800" dirty="0">
                <a:solidFill>
                  <a:schemeClr val="bg1"/>
                </a:solidFill>
              </a:rPr>
              <a:t> </a:t>
            </a:r>
            <a:r>
              <a:rPr lang="en-US" sz="5800" dirty="0" err="1" smtClean="0">
                <a:solidFill>
                  <a:schemeClr val="bg1"/>
                </a:solidFill>
              </a:rPr>
              <a:t>Có</a:t>
            </a:r>
            <a:r>
              <a:rPr lang="en-US" sz="5800" dirty="0" smtClean="0">
                <a:solidFill>
                  <a:schemeClr val="bg1"/>
                </a:solidFill>
              </a:rPr>
              <a:t> </a:t>
            </a:r>
            <a:r>
              <a:rPr lang="en-US" sz="5800" dirty="0" err="1" smtClean="0">
                <a:solidFill>
                  <a:schemeClr val="bg1"/>
                </a:solidFill>
              </a:rPr>
              <a:t>tiếng</a:t>
            </a:r>
            <a:r>
              <a:rPr lang="en-US" sz="5800" dirty="0" smtClean="0">
                <a:solidFill>
                  <a:schemeClr val="bg1"/>
                </a:solidFill>
              </a:rPr>
              <a:t> </a:t>
            </a:r>
            <a:r>
              <a:rPr lang="en-US" sz="5800" dirty="0" err="1" smtClean="0">
                <a:solidFill>
                  <a:schemeClr val="bg1"/>
                </a:solidFill>
              </a:rPr>
              <a:t>kêu</a:t>
            </a:r>
            <a:r>
              <a:rPr lang="en-US" sz="5800" dirty="0" smtClean="0">
                <a:solidFill>
                  <a:schemeClr val="bg1"/>
                </a:solidFill>
              </a:rPr>
              <a:t> </a:t>
            </a:r>
            <a:r>
              <a:rPr lang="en-US" sz="5800" dirty="0" err="1" smtClean="0">
                <a:solidFill>
                  <a:schemeClr val="bg1"/>
                </a:solidFill>
              </a:rPr>
              <a:t>từ</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 </a:t>
            </a:r>
            <a:r>
              <a:rPr lang="en-US" sz="5800" dirty="0" err="1" smtClean="0">
                <a:solidFill>
                  <a:schemeClr val="bg1"/>
                </a:solidFill>
              </a:rPr>
              <a:t>hoang</a:t>
            </a:r>
            <a:r>
              <a:rPr lang="en-US" sz="5800" dirty="0" smtClean="0">
                <a:solidFill>
                  <a:schemeClr val="bg1"/>
                </a:solidFill>
              </a:rPr>
              <a:t> </a:t>
            </a:r>
            <a:r>
              <a:rPr lang="en-US" sz="5800" dirty="0" err="1" smtClean="0">
                <a:solidFill>
                  <a:schemeClr val="bg1"/>
                </a:solidFill>
              </a:rPr>
              <a:t>vắng</a:t>
            </a:r>
            <a:r>
              <a:rPr lang="en-US" sz="5800" dirty="0" smtClean="0">
                <a:solidFill>
                  <a:schemeClr val="bg1"/>
                </a:solidFill>
              </a:rPr>
              <a:t> </a:t>
            </a:r>
            <a:r>
              <a:rPr lang="en-US" sz="5800" dirty="0" err="1" smtClean="0">
                <a:solidFill>
                  <a:schemeClr val="bg1"/>
                </a:solidFill>
              </a:rPr>
              <a:t>mau</a:t>
            </a:r>
            <a:r>
              <a:rPr lang="en-US" sz="5800" dirty="0" smtClean="0">
                <a:solidFill>
                  <a:schemeClr val="bg1"/>
                </a:solidFill>
              </a:rPr>
              <a:t> </a:t>
            </a:r>
            <a:r>
              <a:rPr lang="en-US" sz="5800" dirty="0" err="1" smtClean="0">
                <a:solidFill>
                  <a:schemeClr val="bg1"/>
                </a:solidFill>
              </a:rPr>
              <a:t>dọn</a:t>
            </a:r>
            <a:r>
              <a:rPr lang="en-US" sz="5800" dirty="0" smtClean="0">
                <a:solidFill>
                  <a:schemeClr val="bg1"/>
                </a:solidFill>
              </a:rPr>
              <a:t> </a:t>
            </a:r>
            <a:r>
              <a:rPr lang="en-US" sz="5800" dirty="0" err="1" smtClean="0">
                <a:solidFill>
                  <a:schemeClr val="bg1"/>
                </a:solidFill>
              </a:rPr>
              <a:t>đường</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Giữa</a:t>
            </a:r>
            <a:r>
              <a:rPr lang="en-US" sz="5800" dirty="0" smtClean="0">
                <a:solidFill>
                  <a:schemeClr val="bg1"/>
                </a:solidFill>
              </a:rPr>
              <a:t> </a:t>
            </a:r>
            <a:r>
              <a:rPr lang="en-US" sz="5800" dirty="0" err="1" smtClean="0">
                <a:solidFill>
                  <a:schemeClr val="bg1"/>
                </a:solidFill>
              </a:rPr>
              <a:t>rừng</a:t>
            </a:r>
            <a:r>
              <a:rPr lang="en-US" sz="5800" dirty="0" smtClean="0">
                <a:solidFill>
                  <a:schemeClr val="bg1"/>
                </a:solidFill>
              </a:rPr>
              <a:t> </a:t>
            </a:r>
            <a:r>
              <a:rPr lang="en-US" sz="5800" dirty="0" err="1" smtClean="0">
                <a:solidFill>
                  <a:schemeClr val="bg1"/>
                </a:solidFill>
              </a:rPr>
              <a:t>sâu</a:t>
            </a:r>
            <a:r>
              <a:rPr lang="en-US" sz="5800" dirty="0" smtClean="0">
                <a:solidFill>
                  <a:schemeClr val="bg1"/>
                </a:solidFill>
              </a:rPr>
              <a:t> </a:t>
            </a:r>
            <a:r>
              <a:rPr lang="en-US" sz="5800" dirty="0" err="1" smtClean="0">
                <a:solidFill>
                  <a:schemeClr val="bg1"/>
                </a:solidFill>
              </a:rPr>
              <a:t>hiu</a:t>
            </a:r>
            <a:r>
              <a:rPr lang="en-US" sz="5800" dirty="0" smtClean="0">
                <a:solidFill>
                  <a:schemeClr val="bg1"/>
                </a:solidFill>
              </a:rPr>
              <a:t> </a:t>
            </a:r>
            <a:r>
              <a:rPr lang="en-US" sz="5800" dirty="0" err="1" smtClean="0">
                <a:solidFill>
                  <a:schemeClr val="bg1"/>
                </a:solidFill>
              </a:rPr>
              <a:t>quạnh</a:t>
            </a:r>
            <a:r>
              <a:rPr lang="en-US" sz="5800" dirty="0" smtClean="0">
                <a:solidFill>
                  <a:schemeClr val="bg1"/>
                </a:solidFill>
              </a:rPr>
              <a:t> </a:t>
            </a:r>
            <a:r>
              <a:rPr lang="en-US" sz="5800" dirty="0" err="1" smtClean="0">
                <a:solidFill>
                  <a:schemeClr val="bg1"/>
                </a:solidFill>
              </a:rPr>
              <a:t>khơi</a:t>
            </a:r>
            <a:r>
              <a:rPr lang="en-US" sz="5800" dirty="0" smtClean="0">
                <a:solidFill>
                  <a:schemeClr val="bg1"/>
                </a:solidFill>
              </a:rPr>
              <a:t> </a:t>
            </a:r>
            <a:r>
              <a:rPr lang="en-US" sz="5800" dirty="0" err="1" smtClean="0">
                <a:solidFill>
                  <a:schemeClr val="bg1"/>
                </a:solidFill>
              </a:rPr>
              <a:t>rộng</a:t>
            </a:r>
            <a:r>
              <a:rPr lang="en-US" sz="5800" dirty="0" smtClean="0">
                <a:solidFill>
                  <a:schemeClr val="bg1"/>
                </a:solidFill>
              </a:rPr>
              <a:t> </a:t>
            </a:r>
            <a:r>
              <a:rPr lang="en-US" sz="5800" dirty="0" err="1" smtClean="0">
                <a:solidFill>
                  <a:schemeClr val="bg1"/>
                </a:solidFill>
              </a:rPr>
              <a:t>lối</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a:t>
            </a:r>
            <a:endParaRPr lang="vi-VN" sz="5800" b="0" dirty="0">
              <a:solidFill>
                <a:schemeClr val="bg1"/>
              </a:solidFill>
              <a:effectLst/>
            </a:endParaRPr>
          </a:p>
        </p:txBody>
      </p:sp>
    </p:spTree>
    <p:extLst>
      <p:ext uri="{BB962C8B-B14F-4D97-AF65-F5344CB8AC3E}">
        <p14:creationId xmlns:p14="http://schemas.microsoft.com/office/powerpoint/2010/main" val="40388038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9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5400">
                <a:solidFill>
                  <a:srgbClr val="FFFF00"/>
                </a:solidFill>
              </a:rPr>
              <a:t>Chúa Ngự Đến</a:t>
            </a:r>
            <a:r>
              <a:rPr lang="en-US" sz="5400" smtClean="0">
                <a:solidFill>
                  <a:srgbClr val="FFFF00"/>
                </a:solidFill>
              </a:rPr>
              <a:t/>
            </a:r>
            <a:br>
              <a:rPr lang="en-US" sz="5400" smtClean="0">
                <a:solidFill>
                  <a:srgbClr val="FFFF00"/>
                </a:solidFill>
              </a:rPr>
            </a:br>
            <a:r>
              <a:rPr lang="en-US" sz="5400" i="1" smtClean="0">
                <a:solidFill>
                  <a:schemeClr val="bg1"/>
                </a:solidFill>
              </a:rPr>
              <a:t>Trần Anh Linh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200" b="0" u="sng" dirty="0" err="1" smtClean="0">
                <a:solidFill>
                  <a:srgbClr val="FFFF00"/>
                </a:solidFill>
                <a:effectLst/>
                <a:latin typeface="+mj-lt"/>
              </a:rPr>
              <a:t>Đ</a:t>
            </a:r>
            <a:r>
              <a:rPr lang="en-US" sz="6200" b="0" u="sng" dirty="0" err="1">
                <a:solidFill>
                  <a:srgbClr val="FFFF00"/>
                </a:solidFill>
                <a:effectLst/>
                <a:latin typeface="+mj-lt"/>
              </a:rPr>
              <a:t>k</a:t>
            </a:r>
            <a:r>
              <a:rPr lang="vi-VN" sz="6200" b="0" u="sng" dirty="0" smtClean="0">
                <a:solidFill>
                  <a:srgbClr val="FFFF00"/>
                </a:solidFill>
                <a:effectLst/>
                <a:latin typeface="+mj-lt"/>
              </a:rPr>
              <a:t>:</a:t>
            </a:r>
            <a:r>
              <a:rPr lang="vi-VN" sz="6200" b="0" dirty="0" smtClean="0">
                <a:solidFill>
                  <a:schemeClr val="bg1"/>
                </a:solidFill>
                <a:effectLst/>
                <a:latin typeface="+mj-lt"/>
              </a:rPr>
              <a:t> </a:t>
            </a:r>
            <a:r>
              <a:rPr lang="vi-VN" sz="6200" dirty="0">
                <a:solidFill>
                  <a:schemeClr val="bg1"/>
                </a:solidFill>
                <a:latin typeface="+mj-lt"/>
              </a:rPr>
              <a:t>Này hỡi dân Xi-on! Kìa Đấng cứu độ muôn dân, Người sắp ngự đến khiến lòng anh em hỷ hoan. </a:t>
            </a:r>
          </a:p>
        </p:txBody>
      </p:sp>
    </p:spTree>
    <p:extLst>
      <p:ext uri="{BB962C8B-B14F-4D97-AF65-F5344CB8AC3E}">
        <p14:creationId xmlns:p14="http://schemas.microsoft.com/office/powerpoint/2010/main" val="8579580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1522</Words>
  <Application>Microsoft Office PowerPoint</Application>
  <PresentationFormat>On-screen Show (16:9)</PresentationFormat>
  <Paragraphs>70</Paragraphs>
  <Slides>69</Slides>
  <Notes>0</Notes>
  <HiddenSlides>0</HiddenSlides>
  <MMClips>0</MMClips>
  <ScaleCrop>false</ScaleCrop>
  <HeadingPairs>
    <vt:vector size="4" baseType="variant">
      <vt:variant>
        <vt:lpstr>Theme</vt:lpstr>
      </vt:variant>
      <vt:variant>
        <vt:i4>13</vt:i4>
      </vt:variant>
      <vt:variant>
        <vt:lpstr>Slide Titles</vt:lpstr>
      </vt:variant>
      <vt:variant>
        <vt:i4>69</vt:i4>
      </vt:variant>
    </vt:vector>
  </HeadingPairs>
  <TitlesOfParts>
    <vt:vector size="82"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2_Office Theme</vt:lpstr>
      <vt:lpstr>3_Office Theme</vt:lpstr>
      <vt:lpstr>PowerPoint Presentation</vt:lpstr>
      <vt:lpstr>TẬP HÁT CỘNG ĐOÀN</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Hãy dọn đường cho Chúa, hãy sửa đường Chúa cho thẳng ngay, và mọi người sẽ thấy ơn Thiên Chúa cứu độ.</vt:lpstr>
      <vt:lpstr>PowerPoint Presentation</vt:lpstr>
      <vt:lpstr>Ca Nhập Lễ Chúa Ngự Đến Trần Anh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84 Chúa Nhật II Mùa Vọng  Năm B Lm. Kim Long 03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Hãy dọn đường cho Chúa, hãy sửa đường Chúa cho thẳng ngay, và mọi người sẽ thấy ơn Thiên Chúa cứu độ.</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ly rượu nồng, này tấm bánh thơm. Bàn thờ Chúa phút này thơm ngát bánh với rượu của toàn dân, dâng lên để tôn thờ Chúa, dâng lên để xóa tội nhơ.</vt:lpstr>
      <vt:lpstr>Đk: Dâng lên trước bàn thờ Chúa, bánh với rượu của toàn dân, dâng lên để tôn thờ Chúa, dâng lên để xóa tội nhơ.</vt:lpstr>
      <vt:lpstr>Tk2: Này trên đĩa bạc, này trong chén thánh. Cùng hợp nhất chúng ta dâng Chúa chút lễ mọn của đồng xa, dâng lên hồn xác hèn yếu, dâng lên cả tấm tình yêu.</vt:lpstr>
      <vt:lpstr>Đk: Dâng lên trước bàn thờ Chúa, bánh với rượu của toàn dân, dâng lên để tôn thờ Chúa, dâng lên để xóa tội nhơ.</vt:lpstr>
      <vt:lpstr>PowerPoint Presentation</vt:lpstr>
      <vt:lpstr>PowerPoint Presentation</vt:lpstr>
      <vt:lpstr>PowerPoint Presentation</vt:lpstr>
      <vt:lpstr>Ca Nguyện Hiệp Lễ Tiếng Gọi Trong Sa Mạc Lm. Xuân Thảo</vt:lpstr>
      <vt:lpstr>Tk1: Trong sa mạc hoang vu. Trên rừng vắng âm u. Có tiếng gọi trong sa mạc, có tiếng gọi nơi hoang địa, có tiếng gọi trong lòng.</vt:lpstr>
      <vt:lpstr>**: Trong sa mạc hoang vu. Trong cuộc sống âu lo. Có tiếng gọi trong sa mạc, có tiếng gọi nơi hoang địa, có tiếng gọi lòng ta.</vt:lpstr>
      <vt:lpstr>Đk: Dọn đường cho Chúa đi. Hãy san bằng những con đường gập ghềnh. Đồi cao hay hố sâu. Hãy biến thành những con đường thẳng tắp.</vt:lpstr>
      <vt:lpstr>**: Dọn đường cho Chúa đi. Trở về với Chúa đi. Nước Chúa đang gần kề. Nước Chúa đang gần kề.</vt:lpstr>
      <vt:lpstr>Tk2: Khi con người sa hoa. Đang chìm đắm say sưa. Có tiếng gọi trong sa mạc, có tiếng gọi nơi hoang địa, có tiếng gọi trong lòng.</vt:lpstr>
      <vt:lpstr>**: Khi con người hiên ngang, trong cuộc sống gian tham. Có tiếng gọi trong sa mạc, có tiếng gọi nơi hoang địa, có tiếng gọi lòng ta.</vt:lpstr>
      <vt:lpstr>Đk: Dọn đường cho Chúa đi. Hãy san bằng những con đường gập ghềnh. Đồi cao hay hố sâu. Hãy biến thành những con đường thẳng tắp.</vt:lpstr>
      <vt:lpstr>**: Dọn đường cho Chúa đi. Trở về với Chúa đi. Nước Chúa đang gần kề. Nước Chúa đang gần kề.</vt:lpstr>
      <vt:lpstr>Tk3: Khi tâm hồn băn khoăn. Cho cuộc sống mai sau. Có tiếng gọi trong sa mạc, có tiếng gọi nơi hoang địa, có tiếng gọi trong lòng.</vt:lpstr>
      <vt:lpstr>**: Khi tâm hồn băn khoăn. Đang tự hối ăn năn. Có tiếng gọi trong sa mạc, có tiếng gọi nơi hoang địa, có tiếng gọi lòng ta.</vt:lpstr>
      <vt:lpstr>Đk: Dọn đường cho Chúa đi. Hãy san bằng những con đường gập ghềnh. Đồi cao hay hố sâu. Hãy biến thành những con đường thẳng tắp.</vt:lpstr>
      <vt:lpstr>**: Dọn đường cho Chúa đi. Trở về với Chúa đi. Nước Chúa đang gần kề. Nước Chúa đang gần kề. Dọn đường cho Chúa đi. Trở về với Chúa đi.</vt:lpstr>
      <vt:lpstr>PowerPoint Presentation</vt:lpstr>
      <vt:lpstr>PowerPoint Presentation</vt:lpstr>
      <vt:lpstr>Ca Kết Lễ Mau Dọn Đường Chúa 1 Lm. Kim Long</vt:lpstr>
      <vt:lpstr>Đk: Có tiếng kêu từ nơi hoang vắng mau dọn đường cho Chúa. Giữa rừng sâu hiu quạnh khơi rộng lối Chúa đi.</vt:lpstr>
      <vt:lpstr>Tk: Thung lũng lấp cho đầy núi đồi hãy bạt xuống. Đường gập ghềnh quanh co uốn thẳng san bằng đi.</vt:lpstr>
      <vt:lpstr>Đk: Có tiếng kêu từ nơi hoang vắng mau dọn đường cho Chúa. Giữa rừng sâu hiu quạnh khơi rộng lối Chúa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168</cp:revision>
  <dcterms:created xsi:type="dcterms:W3CDTF">2023-05-21T07:25:42Z</dcterms:created>
  <dcterms:modified xsi:type="dcterms:W3CDTF">2023-12-07T22:14:25Z</dcterms:modified>
</cp:coreProperties>
</file>