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00" r:id="rId7"/>
    <p:sldMasterId id="2147483812" r:id="rId8"/>
    <p:sldMasterId id="2147483824" r:id="rId9"/>
    <p:sldMasterId id="2147483836" r:id="rId10"/>
    <p:sldMasterId id="2147483848" r:id="rId11"/>
    <p:sldMasterId id="2147483860" r:id="rId12"/>
  </p:sldMasterIdLst>
  <p:notesMasterIdLst>
    <p:notesMasterId r:id="rId94"/>
  </p:notesMasterIdLst>
  <p:sldIdLst>
    <p:sldId id="256" r:id="rId13"/>
    <p:sldId id="359" r:id="rId14"/>
    <p:sldId id="9698" r:id="rId15"/>
    <p:sldId id="9699" r:id="rId16"/>
    <p:sldId id="9696" r:id="rId17"/>
    <p:sldId id="2146" r:id="rId18"/>
    <p:sldId id="1982" r:id="rId19"/>
    <p:sldId id="9706" r:id="rId20"/>
    <p:sldId id="9705" r:id="rId21"/>
    <p:sldId id="9725" r:id="rId22"/>
    <p:sldId id="9726" r:id="rId23"/>
    <p:sldId id="9697" r:id="rId24"/>
    <p:sldId id="9635" r:id="rId25"/>
    <p:sldId id="9636" r:id="rId26"/>
    <p:sldId id="9637" r:id="rId27"/>
    <p:sldId id="9638" r:id="rId28"/>
    <p:sldId id="9639" r:id="rId29"/>
    <p:sldId id="9640" r:id="rId30"/>
    <p:sldId id="9641" r:id="rId31"/>
    <p:sldId id="9642" r:id="rId32"/>
    <p:sldId id="9688" r:id="rId33"/>
    <p:sldId id="2361" r:id="rId34"/>
    <p:sldId id="9690" r:id="rId35"/>
    <p:sldId id="9700" r:id="rId36"/>
    <p:sldId id="262" r:id="rId37"/>
    <p:sldId id="9674" r:id="rId38"/>
    <p:sldId id="9702" r:id="rId39"/>
    <p:sldId id="264" r:id="rId40"/>
    <p:sldId id="9675" r:id="rId41"/>
    <p:sldId id="9703" r:id="rId42"/>
    <p:sldId id="266" r:id="rId43"/>
    <p:sldId id="9676" r:id="rId44"/>
    <p:sldId id="9704" r:id="rId45"/>
    <p:sldId id="9689" r:id="rId46"/>
    <p:sldId id="9701" r:id="rId47"/>
    <p:sldId id="9658" r:id="rId48"/>
    <p:sldId id="9659" r:id="rId49"/>
    <p:sldId id="9644" r:id="rId50"/>
    <p:sldId id="9645" r:id="rId51"/>
    <p:sldId id="9646" r:id="rId52"/>
    <p:sldId id="9647" r:id="rId53"/>
    <p:sldId id="9648" r:id="rId54"/>
    <p:sldId id="9649" r:id="rId55"/>
    <p:sldId id="9650" r:id="rId56"/>
    <p:sldId id="9651" r:id="rId57"/>
    <p:sldId id="9652" r:id="rId58"/>
    <p:sldId id="9653" r:id="rId59"/>
    <p:sldId id="9654" r:id="rId60"/>
    <p:sldId id="9655" r:id="rId61"/>
    <p:sldId id="9656" r:id="rId62"/>
    <p:sldId id="9692" r:id="rId63"/>
    <p:sldId id="258" r:id="rId64"/>
    <p:sldId id="1134" r:id="rId65"/>
    <p:sldId id="1161" r:id="rId66"/>
    <p:sldId id="9707" r:id="rId67"/>
    <p:sldId id="9708" r:id="rId68"/>
    <p:sldId id="9709" r:id="rId69"/>
    <p:sldId id="9727" r:id="rId70"/>
    <p:sldId id="9728" r:id="rId71"/>
    <p:sldId id="9669" r:id="rId72"/>
    <p:sldId id="9693" r:id="rId73"/>
    <p:sldId id="9384" r:id="rId74"/>
    <p:sldId id="9712" r:id="rId75"/>
    <p:sldId id="2344" r:id="rId76"/>
    <p:sldId id="9715" r:id="rId77"/>
    <p:sldId id="9716" r:id="rId78"/>
    <p:sldId id="9717" r:id="rId79"/>
    <p:sldId id="9718" r:id="rId80"/>
    <p:sldId id="9719" r:id="rId81"/>
    <p:sldId id="9720" r:id="rId82"/>
    <p:sldId id="9721" r:id="rId83"/>
    <p:sldId id="9722" r:id="rId84"/>
    <p:sldId id="9723" r:id="rId85"/>
    <p:sldId id="9724" r:id="rId86"/>
    <p:sldId id="9691" r:id="rId87"/>
    <p:sldId id="9694" r:id="rId88"/>
    <p:sldId id="9390" r:id="rId89"/>
    <p:sldId id="9729" r:id="rId90"/>
    <p:sldId id="2180" r:id="rId91"/>
    <p:sldId id="9730" r:id="rId92"/>
    <p:sldId id="9695"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err="1" smtClean="0">
                <a:solidFill>
                  <a:srgbClr val="003399"/>
                </a:solidFill>
                <a:latin typeface="+mj-lt"/>
                <a:cs typeface="Times New Roman" panose="02020603050405020304" pitchFamily="18" charset="0"/>
              </a:rPr>
              <a:t>Như</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trời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đất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bao</a:t>
            </a:r>
            <a:r>
              <a:rPr lang="en-US" sz="5500" b="1" dirty="0" smtClean="0">
                <a:solidFill>
                  <a:srgbClr val="003399"/>
                </a:solidFill>
                <a:latin typeface="+mj-lt"/>
                <a:cs typeface="Times New Roman" panose="02020603050405020304" pitchFamily="18" charset="0"/>
              </a:rPr>
              <a:t> la </a:t>
            </a:r>
            <a:r>
              <a:rPr lang="en-US" sz="5500" b="1" dirty="0" err="1" smtClean="0">
                <a:solidFill>
                  <a:srgbClr val="003399"/>
                </a:solidFill>
                <a:latin typeface="+mj-lt"/>
                <a:cs typeface="Times New Roman" panose="02020603050405020304" pitchFamily="18" charset="0"/>
              </a:rPr>
              <a:t>tình</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Ngài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vượt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trí</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khôn</a:t>
            </a:r>
            <a:r>
              <a:rPr lang="en-US" sz="5500" b="1" dirty="0" smtClean="0">
                <a:solidFill>
                  <a:srgbClr val="003399"/>
                </a:solidFill>
                <a:latin typeface="+mj-lt"/>
                <a:cs typeface="Times New Roman" panose="02020603050405020304" pitchFamily="18" charset="0"/>
              </a:rPr>
              <a:t> ta </a:t>
            </a:r>
            <a:r>
              <a:rPr lang="en-US" sz="5500" b="1" dirty="0" err="1" smtClean="0">
                <a:solidFill>
                  <a:srgbClr val="003399"/>
                </a:solidFill>
                <a:latin typeface="+mj-lt"/>
                <a:cs typeface="Times New Roman" panose="02020603050405020304" pitchFamily="18" charset="0"/>
              </a:rPr>
              <a:t>dù</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rằng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tội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lỗi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vô</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vàn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Ngài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vẫn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thứ</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tha</a:t>
            </a:r>
            <a:r>
              <a:rPr lang="en-US" sz="5500" b="1" dirty="0"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81627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Chúa </a:t>
            </a:r>
            <a:r>
              <a:rPr lang="en-US" sz="5500" b="1" dirty="0" err="1" smtClean="0">
                <a:solidFill>
                  <a:srgbClr val="003399"/>
                </a:solidFill>
                <a:latin typeface="+mj-lt"/>
                <a:cs typeface="Times New Roman" panose="02020603050405020304" pitchFamily="18" charset="0"/>
              </a:rPr>
              <a:t>là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Đấng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từ</a:t>
            </a:r>
            <a:r>
              <a:rPr lang="en-US" sz="5500" b="1" dirty="0" smtClean="0">
                <a:solidFill>
                  <a:srgbClr val="003399"/>
                </a:solidFill>
                <a:latin typeface="+mj-lt"/>
                <a:cs typeface="Times New Roman" panose="02020603050405020304" pitchFamily="18" charset="0"/>
              </a:rPr>
              <a:t> bi </a:t>
            </a:r>
            <a:r>
              <a:rPr lang="en-US" sz="5500" b="1" dirty="0" err="1" smtClean="0">
                <a:solidFill>
                  <a:srgbClr val="003399"/>
                </a:solidFill>
                <a:latin typeface="+mj-lt"/>
                <a:cs typeface="Times New Roman" panose="02020603050405020304" pitchFamily="18" charset="0"/>
              </a:rPr>
              <a:t>và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giàu</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lòng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tình</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Chúa</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không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bờ</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ai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tìm</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nhờ</a:t>
            </a:r>
            <a:r>
              <a:rPr lang="en-US" sz="5500" b="1" dirty="0"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3110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000" b="1" dirty="0">
                <a:solidFill>
                  <a:srgbClr val="003399"/>
                </a:solidFill>
                <a:latin typeface="+mj-lt"/>
                <a:cs typeface="Times New Roman" panose="02020603050405020304" pitchFamily="18" charset="0"/>
              </a:rPr>
              <a:t>Hãy tạ ơn Chúa vì Chúa nhân từ, ngàn đời Chúa vẫn trọn tình thương.</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44051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latin typeface="+mj-lt"/>
                <a:cs typeface="Times New Roman" panose="02020603050405020304" pitchFamily="18" charset="0"/>
              </a:rPr>
              <a:t>Ai tôn sợ Chúa hãy nói lên rằng: Ngàn </a:t>
            </a:r>
            <a:r>
              <a:rPr lang="en-US" sz="6000" b="1" dirty="0">
                <a:solidFill>
                  <a:srgbClr val="003399"/>
                </a:solidFill>
                <a:latin typeface="+mj-lt"/>
                <a:cs typeface="Times New Roman" panose="02020603050405020304" pitchFamily="18" charset="0"/>
              </a:rPr>
              <a:t>đ</a:t>
            </a:r>
            <a:r>
              <a:rPr lang="vi-VN" sz="6000" b="1" dirty="0">
                <a:solidFill>
                  <a:srgbClr val="003399"/>
                </a:solidFill>
                <a:latin typeface="+mj-lt"/>
                <a:cs typeface="Times New Roman" panose="02020603050405020304" pitchFamily="18" charset="0"/>
              </a:rPr>
              <a:t>ời Chúa vẫn trọn tình thương.</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000" b="1" dirty="0">
                <a:solidFill>
                  <a:srgbClr val="003399"/>
                </a:solidFill>
                <a:latin typeface="+mj-lt"/>
                <a:cs typeface="Times New Roman" panose="02020603050405020304" pitchFamily="18" charset="0"/>
              </a:rPr>
              <a:t>Hãy tạ ơn Chúa vì Chúa nhân từ, ngàn đời Chúa vẫn trọn tình thương.</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23403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suốt</a:t>
            </a:r>
            <a:r>
              <a:rPr lang="en-US" altLang="en-US" sz="54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cs typeface="Times New Roman" panose="02020603050405020304" pitchFamily="18" charset="0"/>
              </a:rPr>
              <a:t>T</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000" b="1" dirty="0">
                <a:solidFill>
                  <a:srgbClr val="003399"/>
                </a:solidFill>
                <a:latin typeface="+mj-lt"/>
                <a:cs typeface="Times New Roman" panose="02020603050405020304" pitchFamily="18" charset="0"/>
              </a:rPr>
              <a:t>Hãy tạ ơn Chúa vì Chúa nhân từ, ngàn đời Chúa vẫn trọn tình thương.</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000" b="1" dirty="0">
                <a:solidFill>
                  <a:srgbClr val="003399"/>
                </a:solidFill>
                <a:latin typeface="+mj-lt"/>
                <a:cs typeface="Times New Roman" panose="02020603050405020304" pitchFamily="18" charset="0"/>
              </a:rPr>
              <a:t>Hãy tạ ơn Chúa vì Chúa nhân từ, ngàn đời Chúa vẫn trọn tình thương.</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38431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5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5800" b="1" dirty="0">
                <a:solidFill>
                  <a:srgbClr val="003399"/>
                </a:solidFill>
                <a:effectLst>
                  <a:outerShdw blurRad="38100" dist="38100" dir="2700000" algn="tl">
                    <a:srgbClr val="000000">
                      <a:alpha val="43137"/>
                    </a:srgbClr>
                  </a:outerShdw>
                </a:effectLst>
                <a:cs typeface="Times New Roman" panose="02020603050405020304" pitchFamily="18" charset="0"/>
              </a:rPr>
              <a:t>.</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phàm</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cs typeface="Times New Roman" panose="02020603050405020304" pitchFamily="18" charset="0"/>
              </a:rPr>
              <a:t>Đ</a:t>
            </a:r>
            <a:r>
              <a:rPr lang="en-US" altLang="en-US" sz="58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ây</a:t>
            </a:r>
            <a:r>
              <a:rPr lang="en-US" altLang="en-US" sz="58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000" b="1" dirty="0">
                <a:solidFill>
                  <a:srgbClr val="003399"/>
                </a:solidFill>
                <a:latin typeface="+mj-lt"/>
                <a:cs typeface="Times New Roman" panose="02020603050405020304" pitchFamily="18" charset="0"/>
              </a:rPr>
              <a:t>Hãy tạ ơn Chúa vì Chúa nhân từ, ngàn đời Chúa vẫn trọn tình thương.</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5595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smtClean="0">
              <a:solidFill>
                <a:srgbClr val="003399"/>
              </a:solidFill>
            </a:endParaRPr>
          </a:p>
          <a:p>
            <a:r>
              <a:rPr lang="vi-VN" sz="3600" dirty="0" smtClean="0">
                <a:solidFill>
                  <a:srgbClr val="003399"/>
                </a:solidFill>
              </a:rPr>
              <a:t>đều </a:t>
            </a:r>
            <a:r>
              <a:rPr lang="vi-VN" sz="3600" dirty="0">
                <a:solidFill>
                  <a:srgbClr val="003399"/>
                </a:solidFill>
              </a:rPr>
              <a:t>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6" y="1082384"/>
            <a:ext cx="9144000" cy="3429000"/>
          </a:xfrm>
        </p:spPr>
        <p:txBody>
          <a:bodyPr>
            <a:noAutofit/>
          </a:bodyPr>
          <a:lstStyle/>
          <a:p>
            <a:pPr algn="just">
              <a:lnSpc>
                <a:spcPct val="110000"/>
              </a:lnSpc>
            </a:pP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688459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6" y="1082384"/>
            <a:ext cx="9144000" cy="3429000"/>
          </a:xfrm>
        </p:spPr>
        <p:txBody>
          <a:bodyPr>
            <a:noAutofit/>
          </a:bodyPr>
          <a:lstStyle/>
          <a:p>
            <a:pPr algn="just">
              <a:lnSpc>
                <a:spcPct val="110000"/>
              </a:lnSpc>
            </a:pP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2157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Miên</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Ly</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Kính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bánh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thơm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ngon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với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nhọc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người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thế</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chén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rượu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nồng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góp</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biến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thành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lễ</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vời</a:t>
            </a:r>
            <a:r>
              <a:rPr lang="en-US" sz="5600" b="1" dirty="0" smtClean="0">
                <a:solidFill>
                  <a:srgbClr val="003399"/>
                </a:solidFill>
                <a:latin typeface="+mj-lt"/>
                <a:cs typeface="Times New Roman" panose="02020603050405020304" pitchFamily="18" charset="0"/>
              </a:rPr>
              <a:t>.</a:t>
            </a:r>
            <a:r>
              <a:rPr lang="vi-VN"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nhận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gian</a:t>
            </a:r>
            <a:r>
              <a:rPr lang="en-US" sz="5600" b="1" dirty="0" smtClean="0">
                <a:solidFill>
                  <a:srgbClr val="003399"/>
                </a:solidFill>
                <a:latin typeface="+mj-lt"/>
                <a:cs typeface="Times New Roman" panose="02020603050405020304" pitchFamily="18" charset="0"/>
              </a:rPr>
              <a:t> nan </a:t>
            </a:r>
            <a:r>
              <a:rPr lang="en-US" sz="5600" b="1" dirty="0" err="1" smtClean="0">
                <a:solidFill>
                  <a:srgbClr val="003399"/>
                </a:solidFill>
                <a:latin typeface="+mj-lt"/>
                <a:cs typeface="Times New Roman" panose="02020603050405020304" pitchFamily="18" charset="0"/>
              </a:rPr>
              <a:t>biến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nguồn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phúc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sáng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với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lễ</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mới</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đem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ơn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tái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sinh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toàn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thế</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giới</a:t>
            </a:r>
            <a:r>
              <a:rPr lang="en-US" sz="5600" b="1" dirty="0" smtClean="0">
                <a:solidFill>
                  <a:srgbClr val="003399"/>
                </a:solidFill>
                <a:latin typeface="+mj-lt"/>
                <a:cs typeface="Times New Roman" panose="02020603050405020304" pitchFamily="18" charset="0"/>
              </a:rPr>
              <a:t>..</a:t>
            </a:r>
            <a:r>
              <a:rPr lang="vi-VN"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2646537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Giữa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gian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trần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xin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uống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chén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đắng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chốn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Quê</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chung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chén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chiến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thắng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đã</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sống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với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trong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nỗi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đau</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thương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vinh</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quang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chứa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chan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ban </a:t>
            </a:r>
            <a:r>
              <a:rPr lang="en-US" altLang="en-US" sz="5000" b="1" dirty="0" err="1" smtClean="0">
                <a:solidFill>
                  <a:srgbClr val="003399"/>
                </a:solidFill>
                <a:latin typeface="+mj-lt"/>
                <a:cs typeface="Times New Roman" panose="02020603050405020304" pitchFamily="18" charset="0"/>
              </a:rPr>
              <a:t>Thiên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Đường</a:t>
            </a:r>
            <a:r>
              <a:rPr lang="en-US" sz="5000" b="1" dirty="0" smtClean="0">
                <a:solidFill>
                  <a:srgbClr val="003399"/>
                </a:solidFill>
                <a:latin typeface="+mj-lt"/>
                <a:cs typeface="Times New Roman" panose="02020603050405020304" pitchFamily="18" charset="0"/>
              </a:rPr>
              <a:t>.</a:t>
            </a:r>
            <a:r>
              <a:rPr lang="vi-VN" sz="5000" b="1" dirty="0" smtClean="0">
                <a:solidFill>
                  <a:srgbClr val="003399"/>
                </a:solidFill>
                <a:latin typeface="+mj-lt"/>
                <a:cs typeface="Times New Roman" panose="02020603050405020304" pitchFamily="18" charset="0"/>
              </a:rPr>
              <a:t>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715961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Dẫu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lắm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đau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quyết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không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ngừng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cậy</a:t>
            </a:r>
            <a:r>
              <a:rPr lang="en-US" sz="5600" b="1" dirty="0" smtClean="0">
                <a:solidFill>
                  <a:srgbClr val="003399"/>
                </a:solidFill>
                <a:latin typeface="+mj-lt"/>
                <a:cs typeface="Times New Roman" panose="02020603050405020304" pitchFamily="18" charset="0"/>
              </a:rPr>
              <a:t> tin </a:t>
            </a:r>
            <a:r>
              <a:rPr lang="en-US" sz="5600" b="1" dirty="0" err="1" smtClean="0">
                <a:solidFill>
                  <a:srgbClr val="003399"/>
                </a:solidFill>
                <a:latin typeface="+mj-lt"/>
                <a:cs typeface="Times New Roman" panose="02020603050405020304" pitchFamily="18" charset="0"/>
              </a:rPr>
              <a:t>yêu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mến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ngước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trời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hát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Cha </a:t>
            </a:r>
            <a:r>
              <a:rPr lang="en-US" sz="5600" b="1" dirty="0" err="1" smtClean="0">
                <a:solidFill>
                  <a:srgbClr val="003399"/>
                </a:solidFill>
                <a:latin typeface="+mj-lt"/>
                <a:cs typeface="Times New Roman" panose="02020603050405020304" pitchFamily="18" charset="0"/>
              </a:rPr>
              <a:t>đây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tiếng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lòng</a:t>
            </a:r>
            <a:r>
              <a:rPr lang="en-US" sz="5600" b="1" dirty="0" smtClean="0">
                <a:solidFill>
                  <a:srgbClr val="003399"/>
                </a:solidFill>
                <a:latin typeface="+mj-lt"/>
                <a:cs typeface="Times New Roman" panose="02020603050405020304" pitchFamily="18" charset="0"/>
              </a:rPr>
              <a:t> Al-le-</a:t>
            </a:r>
            <a:r>
              <a:rPr lang="en-US" sz="5600" b="1" dirty="0" err="1" smtClean="0">
                <a:solidFill>
                  <a:srgbClr val="003399"/>
                </a:solidFill>
                <a:latin typeface="+mj-lt"/>
                <a:cs typeface="Times New Roman" panose="02020603050405020304" pitchFamily="18" charset="0"/>
              </a:rPr>
              <a:t>lu</a:t>
            </a:r>
            <a:r>
              <a:rPr lang="en-US" sz="5600" b="1" dirty="0" smtClean="0">
                <a:solidFill>
                  <a:srgbClr val="003399"/>
                </a:solidFill>
                <a:latin typeface="+mj-lt"/>
                <a:cs typeface="Times New Roman" panose="02020603050405020304" pitchFamily="18" charset="0"/>
              </a:rPr>
              <a:t>-</a:t>
            </a:r>
            <a:r>
              <a:rPr lang="en-US" sz="5600" b="1" dirty="0" err="1" smtClean="0">
                <a:solidFill>
                  <a:srgbClr val="003399"/>
                </a:solidFill>
                <a:latin typeface="+mj-lt"/>
                <a:cs typeface="Times New Roman" panose="02020603050405020304" pitchFamily="18" charset="0"/>
              </a:rPr>
              <a:t>ia.</a:t>
            </a:r>
            <a:r>
              <a:rPr lang="vi-VN"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766150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6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nhận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bao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gian</a:t>
            </a:r>
            <a:r>
              <a:rPr lang="en-US" sz="5600" b="1" dirty="0" smtClean="0">
                <a:solidFill>
                  <a:srgbClr val="003399"/>
                </a:solidFill>
                <a:latin typeface="+mj-lt"/>
                <a:cs typeface="Times New Roman" panose="02020603050405020304" pitchFamily="18" charset="0"/>
              </a:rPr>
              <a:t> nan </a:t>
            </a:r>
            <a:r>
              <a:rPr lang="en-US" sz="5600" b="1" dirty="0" err="1" smtClean="0">
                <a:solidFill>
                  <a:srgbClr val="003399"/>
                </a:solidFill>
                <a:latin typeface="+mj-lt"/>
                <a:cs typeface="Times New Roman" panose="02020603050405020304" pitchFamily="18" charset="0"/>
              </a:rPr>
              <a:t>biến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nguồn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phúc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sáng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với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lễ</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mới</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đem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ơn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tái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sinh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toàn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thế</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giới</a:t>
            </a:r>
            <a:r>
              <a:rPr lang="en-US" sz="5600" b="1" dirty="0" smtClean="0">
                <a:solidFill>
                  <a:srgbClr val="003399"/>
                </a:solidFill>
                <a:latin typeface="+mj-lt"/>
                <a:cs typeface="Times New Roman" panose="02020603050405020304" pitchFamily="18" charset="0"/>
              </a:rPr>
              <a:t>..</a:t>
            </a:r>
            <a:r>
              <a:rPr lang="vi-VN" sz="5600" b="1" dirty="0" smtClean="0">
                <a:solidFill>
                  <a:srgbClr val="003399"/>
                </a:solidFill>
                <a:latin typeface="+mj-lt"/>
                <a:cs typeface="Times New Roman" panose="02020603050405020304" pitchFamily="18" charset="0"/>
              </a:rPr>
              <a:t> </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54242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Giữa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gian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trần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xin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uống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chén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đắng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chốn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Quê</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Trời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chung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chén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chiến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thắng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đã</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sống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với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trong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nỗi</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đau</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thương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vinh</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quang</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chứa</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chan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Chúa</a:t>
            </a:r>
            <a:r>
              <a:rPr lang="en-US" altLang="en-US" sz="5000" b="1" dirty="0" smtClean="0">
                <a:solidFill>
                  <a:srgbClr val="003399"/>
                </a:solidFill>
                <a:latin typeface="+mj-lt"/>
                <a:cs typeface="Times New Roman" panose="02020603050405020304" pitchFamily="18" charset="0"/>
              </a:rPr>
              <a:t> ban </a:t>
            </a:r>
            <a:r>
              <a:rPr lang="en-US" altLang="en-US" sz="5000" b="1" dirty="0" err="1" smtClean="0">
                <a:solidFill>
                  <a:srgbClr val="003399"/>
                </a:solidFill>
                <a:latin typeface="+mj-lt"/>
                <a:cs typeface="Times New Roman" panose="02020603050405020304" pitchFamily="18" charset="0"/>
              </a:rPr>
              <a:t>Thiên</a:t>
            </a:r>
            <a:r>
              <a:rPr lang="en-US" altLang="en-US" sz="5000" b="1" dirty="0" smtClean="0">
                <a:solidFill>
                  <a:srgbClr val="003399"/>
                </a:solidFill>
                <a:latin typeface="+mj-lt"/>
                <a:cs typeface="Times New Roman" panose="02020603050405020304" pitchFamily="18" charset="0"/>
              </a:rPr>
              <a:t> </a:t>
            </a:r>
            <a:r>
              <a:rPr lang="en-US" altLang="en-US" sz="5000" b="1" dirty="0" err="1" smtClean="0">
                <a:solidFill>
                  <a:srgbClr val="003399"/>
                </a:solidFill>
                <a:latin typeface="+mj-lt"/>
                <a:cs typeface="Times New Roman" panose="02020603050405020304" pitchFamily="18" charset="0"/>
              </a:rPr>
              <a:t>Đường</a:t>
            </a:r>
            <a:r>
              <a:rPr lang="en-US" sz="5000" b="1" dirty="0" smtClean="0">
                <a:solidFill>
                  <a:srgbClr val="003399"/>
                </a:solidFill>
                <a:latin typeface="+mj-lt"/>
                <a:cs typeface="Times New Roman" panose="02020603050405020304" pitchFamily="18" charset="0"/>
              </a:rPr>
              <a:t>.</a:t>
            </a:r>
            <a:r>
              <a:rPr lang="vi-VN" sz="5000" b="1" dirty="0" smtClean="0">
                <a:solidFill>
                  <a:srgbClr val="003399"/>
                </a:solidFill>
                <a:latin typeface="+mj-lt"/>
                <a:cs typeface="Times New Roman" panose="02020603050405020304" pitchFamily="18" charset="0"/>
              </a:rPr>
              <a:t>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946883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Đấng</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Từ</a:t>
            </a: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Bi</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Anh</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Tuấn</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Tín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Thác</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Thương</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Xót</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endPar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Phạm</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Trung</a:t>
            </a:r>
            <a:r>
              <a:rPr lang="en-US" sz="4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3399"/>
                </a:solidFill>
                <a:latin typeface="+mj-lt"/>
                <a:cs typeface="Times New Roman" panose="02020603050405020304" pitchFamily="18" charset="0"/>
              </a:rPr>
              <a:t>Nguyện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Lòng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Xót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ban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một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trái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tim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mới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Trái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tim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biết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yêu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nhân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biết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mình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và</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luôn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thứ</a:t>
            </a:r>
            <a:r>
              <a:rPr lang="vi-VN" sz="5600" b="1" dirty="0" smtClean="0">
                <a:solidFill>
                  <a:srgbClr val="003399"/>
                </a:solidFill>
                <a:latin typeface="+mj-lt"/>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52996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003399"/>
                </a:solidFill>
                <a:latin typeface="+mj-lt"/>
                <a:cs typeface="Times New Roman" panose="02020603050405020304" pitchFamily="18" charset="0"/>
              </a:rPr>
              <a:t>Nguyện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xin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Lòng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Xót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ban </a:t>
            </a:r>
            <a:r>
              <a:rPr lang="en-US" sz="5200" b="1" dirty="0" err="1" smtClean="0">
                <a:solidFill>
                  <a:srgbClr val="003399"/>
                </a:solidFill>
                <a:latin typeface="+mj-lt"/>
                <a:cs typeface="Times New Roman" panose="02020603050405020304" pitchFamily="18" charset="0"/>
              </a:rPr>
              <a:t>cho</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một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tâm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hồn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Tâm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hồn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bao</a:t>
            </a:r>
            <a:r>
              <a:rPr lang="en-US" sz="5200" b="1" dirty="0" smtClean="0">
                <a:solidFill>
                  <a:srgbClr val="003399"/>
                </a:solidFill>
                <a:latin typeface="+mj-lt"/>
                <a:cs typeface="Times New Roman" panose="02020603050405020304" pitchFamily="18" charset="0"/>
              </a:rPr>
              <a:t> dung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bình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yên</a:t>
            </a:r>
            <a:r>
              <a:rPr lang="vi-VN" sz="5200" b="1" dirty="0" smtClean="0">
                <a:solidFill>
                  <a:srgbClr val="003399"/>
                </a:solidFill>
                <a:latin typeface="+mj-lt"/>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tín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thác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vào</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bao</a:t>
            </a:r>
            <a:r>
              <a:rPr lang="en-US" sz="5800" b="1" dirty="0" smtClean="0">
                <a:solidFill>
                  <a:srgbClr val="003399"/>
                </a:solidFill>
                <a:latin typeface="+mj-lt"/>
                <a:cs typeface="Times New Roman" panose="02020603050405020304" pitchFamily="18" charset="0"/>
              </a:rPr>
              <a:t> la </a:t>
            </a:r>
            <a:r>
              <a:rPr lang="en-US" sz="5800" b="1" dirty="0" err="1" smtClean="0">
                <a:solidFill>
                  <a:srgbClr val="003399"/>
                </a:solidFill>
                <a:latin typeface="+mj-lt"/>
                <a:cs typeface="Times New Roman" panose="02020603050405020304" pitchFamily="18" charset="0"/>
              </a:rPr>
              <a:t>của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trái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tim</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ngây</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ngất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hoan</a:t>
            </a:r>
            <a:r>
              <a:rPr lang="en-US" sz="5800" b="1" dirty="0" smtClean="0">
                <a:solidFill>
                  <a:srgbClr val="003399"/>
                </a:solidFill>
                <a:latin typeface="+mj-lt"/>
                <a:cs typeface="Times New Roman" panose="02020603050405020304" pitchFamily="18" charset="0"/>
              </a:rPr>
              <a:t> ca.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736577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dâng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một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bài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tôn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vinh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suối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hồn</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hướng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về</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Cha.</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115131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6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6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smtClean="0">
                <a:solidFill>
                  <a:srgbClr val="003399"/>
                </a:solidFill>
                <a:latin typeface="+mj-lt"/>
                <a:cs typeface="Times New Roman" panose="02020603050405020304" pitchFamily="18" charset="0"/>
              </a:rPr>
              <a:t>Nguyện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Lòng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Xót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ban </a:t>
            </a:r>
            <a:r>
              <a:rPr lang="en-US" sz="5600" b="1" dirty="0" err="1" smtClean="0">
                <a:solidFill>
                  <a:srgbClr val="003399"/>
                </a:solidFill>
                <a:latin typeface="+mj-lt"/>
                <a:cs typeface="Times New Roman" panose="02020603050405020304" pitchFamily="18" charset="0"/>
              </a:rPr>
              <a:t>cho</a:t>
            </a:r>
            <a:r>
              <a:rPr lang="en-US" sz="5600" b="1" dirty="0" smtClean="0">
                <a:solidFill>
                  <a:srgbClr val="003399"/>
                </a:solidFill>
                <a:latin typeface="+mj-lt"/>
                <a:cs typeface="Times New Roman" panose="02020603050405020304" pitchFamily="18" charset="0"/>
              </a:rPr>
              <a:t> con </a:t>
            </a:r>
            <a:r>
              <a:rPr lang="en-US" sz="5600" b="1" dirty="0" err="1" smtClean="0">
                <a:solidFill>
                  <a:srgbClr val="003399"/>
                </a:solidFill>
                <a:latin typeface="+mj-lt"/>
                <a:cs typeface="Times New Roman" panose="02020603050405020304" pitchFamily="18" charset="0"/>
              </a:rPr>
              <a:t>bàn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tay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dịu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êm</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Xoa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dịu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nỗi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đau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khôn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nguôi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đỡ</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ủi</a:t>
            </a:r>
            <a:r>
              <a:rPr lang="en-US" sz="5600" b="1" dirty="0" smtClean="0">
                <a:solidFill>
                  <a:srgbClr val="003399"/>
                </a:solidFill>
                <a:latin typeface="+mj-lt"/>
                <a:cs typeface="Times New Roman" panose="02020603050405020304" pitchFamily="18" charset="0"/>
              </a:rPr>
              <a:t> an </a:t>
            </a:r>
            <a:r>
              <a:rPr lang="en-US" sz="5600" b="1" dirty="0" err="1" smtClean="0">
                <a:solidFill>
                  <a:srgbClr val="003399"/>
                </a:solidFill>
                <a:latin typeface="+mj-lt"/>
                <a:cs typeface="Times New Roman" panose="02020603050405020304" pitchFamily="18" charset="0"/>
              </a:rPr>
              <a:t>mảnh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đời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đau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thương</a:t>
            </a:r>
            <a:r>
              <a:rPr lang="vi-VN" sz="5600" b="1" dirty="0" smtClean="0">
                <a:solidFill>
                  <a:srgbClr val="003399"/>
                </a:solidFill>
                <a:latin typeface="+mj-lt"/>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06493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003399"/>
                </a:solidFill>
                <a:latin typeface="+mj-lt"/>
                <a:cs typeface="Times New Roman" panose="02020603050405020304" pitchFamily="18" charset="0"/>
              </a:rPr>
              <a:t>Nguyện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xin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Lòng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Xót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ban </a:t>
            </a:r>
            <a:r>
              <a:rPr lang="en-US" sz="5200" b="1" dirty="0" err="1" smtClean="0">
                <a:solidFill>
                  <a:srgbClr val="003399"/>
                </a:solidFill>
                <a:latin typeface="+mj-lt"/>
                <a:cs typeface="Times New Roman" panose="02020603050405020304" pitchFamily="18" charset="0"/>
              </a:rPr>
              <a:t>cho</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bàn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chân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Ngài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Viếng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thăm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những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ai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đơn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lầm</a:t>
            </a:r>
            <a:r>
              <a:rPr lang="en-US" sz="5200" b="1" dirty="0" smtClean="0">
                <a:solidFill>
                  <a:srgbClr val="003399"/>
                </a:solidFill>
                <a:latin typeface="+mj-lt"/>
                <a:cs typeface="Times New Roman" panose="02020603050405020304" pitchFamily="18" charset="0"/>
              </a:rPr>
              <a:t> than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không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ngày</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mai</a:t>
            </a:r>
            <a:r>
              <a:rPr lang="en-US" sz="5200" b="1" dirty="0" smtClean="0">
                <a:solidFill>
                  <a:srgbClr val="003399"/>
                </a:solidFill>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11926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tín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thác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vào</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bao</a:t>
            </a:r>
            <a:r>
              <a:rPr lang="en-US" sz="5800" b="1" dirty="0" smtClean="0">
                <a:solidFill>
                  <a:srgbClr val="003399"/>
                </a:solidFill>
                <a:latin typeface="+mj-lt"/>
                <a:cs typeface="Times New Roman" panose="02020603050405020304" pitchFamily="18" charset="0"/>
              </a:rPr>
              <a:t> la </a:t>
            </a:r>
            <a:r>
              <a:rPr lang="en-US" sz="5800" b="1" dirty="0" err="1" smtClean="0">
                <a:solidFill>
                  <a:srgbClr val="003399"/>
                </a:solidFill>
                <a:latin typeface="+mj-lt"/>
                <a:cs typeface="Times New Roman" panose="02020603050405020304" pitchFamily="18" charset="0"/>
              </a:rPr>
              <a:t>của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trái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tim</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ngây</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ngất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hoan</a:t>
            </a:r>
            <a:r>
              <a:rPr lang="en-US" sz="5800" b="1" dirty="0" smtClean="0">
                <a:solidFill>
                  <a:srgbClr val="003399"/>
                </a:solidFill>
                <a:latin typeface="+mj-lt"/>
                <a:cs typeface="Times New Roman" panose="02020603050405020304" pitchFamily="18" charset="0"/>
              </a:rPr>
              <a:t> ca.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5345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Chúa </a:t>
            </a:r>
            <a:r>
              <a:rPr lang="en-US" sz="5500" b="1" dirty="0" err="1" smtClean="0">
                <a:solidFill>
                  <a:srgbClr val="003399"/>
                </a:solidFill>
                <a:latin typeface="+mj-lt"/>
                <a:cs typeface="Times New Roman" panose="02020603050405020304" pitchFamily="18" charset="0"/>
              </a:rPr>
              <a:t>là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Đấng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từ</a:t>
            </a:r>
            <a:r>
              <a:rPr lang="en-US" sz="5500" b="1" dirty="0" smtClean="0">
                <a:solidFill>
                  <a:srgbClr val="003399"/>
                </a:solidFill>
                <a:latin typeface="+mj-lt"/>
                <a:cs typeface="Times New Roman" panose="02020603050405020304" pitchFamily="18" charset="0"/>
              </a:rPr>
              <a:t> bi </a:t>
            </a:r>
            <a:r>
              <a:rPr lang="en-US" sz="5500" b="1" dirty="0" err="1" smtClean="0">
                <a:solidFill>
                  <a:srgbClr val="003399"/>
                </a:solidFill>
                <a:latin typeface="+mj-lt"/>
                <a:cs typeface="Times New Roman" panose="02020603050405020304" pitchFamily="18" charset="0"/>
              </a:rPr>
              <a:t>và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giàu</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lòng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tình</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Chúa</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không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bờ</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ai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tìm</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nhờ</a:t>
            </a:r>
            <a:r>
              <a:rPr lang="en-US" sz="5500" b="1" dirty="0"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dâng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một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bài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tôn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vinh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suối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hồn</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hướng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về</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Cha.</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30676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003399"/>
                </a:solidFill>
                <a:latin typeface="+mj-lt"/>
                <a:cs typeface="Times New Roman" panose="02020603050405020304" pitchFamily="18" charset="0"/>
              </a:rPr>
              <a:t>Nguyện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Lòng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Xót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ban </a:t>
            </a:r>
            <a:r>
              <a:rPr lang="en-US" sz="5400" b="1" dirty="0" err="1" smtClean="0">
                <a:solidFill>
                  <a:srgbClr val="003399"/>
                </a:solidFill>
                <a:latin typeface="+mj-lt"/>
                <a:cs typeface="Times New Roman" panose="02020603050405020304" pitchFamily="18" charset="0"/>
              </a:rPr>
              <a:t>cho</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mắt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nhìn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anh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em</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sống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khổ</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đau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cả</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khốn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khó</a:t>
            </a:r>
            <a:r>
              <a:rPr lang="en-US" sz="5400" b="1" dirty="0"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6219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003399"/>
                </a:solidFill>
                <a:latin typeface="+mj-lt"/>
                <a:cs typeface="Times New Roman" panose="02020603050405020304" pitchFamily="18" charset="0"/>
              </a:rPr>
              <a:t>Nguyện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xin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Lòng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Xót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ban </a:t>
            </a:r>
            <a:r>
              <a:rPr lang="en-US" sz="5200" b="1" dirty="0" err="1" smtClean="0">
                <a:solidFill>
                  <a:srgbClr val="003399"/>
                </a:solidFill>
                <a:latin typeface="+mj-lt"/>
                <a:cs typeface="Times New Roman" panose="02020603050405020304" pitchFamily="18" charset="0"/>
              </a:rPr>
              <a:t>cho</a:t>
            </a:r>
            <a:r>
              <a:rPr lang="en-US" sz="5200" b="1" dirty="0" smtClean="0">
                <a:solidFill>
                  <a:srgbClr val="003399"/>
                </a:solidFill>
                <a:latin typeface="+mj-lt"/>
                <a:cs typeface="Times New Roman" panose="02020603050405020304" pitchFamily="18" charset="0"/>
              </a:rPr>
              <a:t> con </a:t>
            </a:r>
            <a:r>
              <a:rPr lang="en-US" sz="5200" b="1" dirty="0" err="1" smtClean="0">
                <a:solidFill>
                  <a:srgbClr val="003399"/>
                </a:solidFill>
                <a:latin typeface="+mj-lt"/>
                <a:cs typeface="Times New Roman" panose="02020603050405020304" pitchFamily="18" charset="0"/>
              </a:rPr>
              <a:t>lời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nói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ai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điêu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trong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hờn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căm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sống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không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tin.</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277041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tín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thác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vào</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bao</a:t>
            </a:r>
            <a:r>
              <a:rPr lang="en-US" sz="5800" b="1" dirty="0" smtClean="0">
                <a:solidFill>
                  <a:srgbClr val="003399"/>
                </a:solidFill>
                <a:latin typeface="+mj-lt"/>
                <a:cs typeface="Times New Roman" panose="02020603050405020304" pitchFamily="18" charset="0"/>
              </a:rPr>
              <a:t> la </a:t>
            </a:r>
            <a:r>
              <a:rPr lang="en-US" sz="5800" b="1" dirty="0" err="1" smtClean="0">
                <a:solidFill>
                  <a:srgbClr val="003399"/>
                </a:solidFill>
                <a:latin typeface="+mj-lt"/>
                <a:cs typeface="Times New Roman" panose="02020603050405020304" pitchFamily="18" charset="0"/>
              </a:rPr>
              <a:t>của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trái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tim</a:t>
            </a:r>
            <a:r>
              <a:rPr lang="en-US" sz="5800" b="1" dirty="0" smtClean="0">
                <a:solidFill>
                  <a:srgbClr val="003399"/>
                </a:solidFill>
                <a:latin typeface="+mj-lt"/>
                <a:cs typeface="Times New Roman" panose="02020603050405020304" pitchFamily="18" charset="0"/>
              </a:rPr>
              <a:t> Cha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ngây</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ngất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hoan</a:t>
            </a:r>
            <a:r>
              <a:rPr lang="en-US" sz="5800" b="1" dirty="0" smtClean="0">
                <a:solidFill>
                  <a:srgbClr val="003399"/>
                </a:solidFill>
                <a:latin typeface="+mj-lt"/>
                <a:cs typeface="Times New Roman" panose="02020603050405020304" pitchFamily="18" charset="0"/>
              </a:rPr>
              <a:t> ca. </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193581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20000"/>
              </a:lnSpc>
              <a:buNone/>
            </a:pPr>
            <a:r>
              <a:rPr lang="en-US" sz="5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smtClean="0">
                <a:solidFill>
                  <a:srgbClr val="003399"/>
                </a:solidFill>
                <a:latin typeface="+mj-lt"/>
                <a:cs typeface="Times New Roman" panose="02020603050405020304" pitchFamily="18" charset="0"/>
              </a:rPr>
              <a:t>Con </a:t>
            </a:r>
            <a:r>
              <a:rPr lang="en-US" sz="5800" b="1" dirty="0" err="1" smtClean="0">
                <a:solidFill>
                  <a:srgbClr val="003399"/>
                </a:solidFill>
                <a:latin typeface="+mj-lt"/>
                <a:cs typeface="Times New Roman" panose="02020603050405020304" pitchFamily="18" charset="0"/>
              </a:rPr>
              <a:t>xin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dâng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một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bài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tôn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vinh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tình</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Bên</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suối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yêu</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thương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hồn</a:t>
            </a:r>
            <a:r>
              <a:rPr lang="en-US" sz="5800" b="1" dirty="0" smtClean="0">
                <a:solidFill>
                  <a:srgbClr val="003399"/>
                </a:solidFill>
                <a:latin typeface="+mj-lt"/>
                <a:cs typeface="Times New Roman" panose="02020603050405020304" pitchFamily="18" charset="0"/>
              </a:rPr>
              <a:t> con </a:t>
            </a:r>
            <a:r>
              <a:rPr lang="en-US" sz="5800" b="1" dirty="0" err="1" smtClean="0">
                <a:solidFill>
                  <a:srgbClr val="003399"/>
                </a:solidFill>
                <a:latin typeface="+mj-lt"/>
                <a:cs typeface="Times New Roman" panose="02020603050405020304" pitchFamily="18" charset="0"/>
              </a:rPr>
              <a:t>hướng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về</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lòng</a:t>
            </a:r>
            <a:r>
              <a:rPr lang="en-US" sz="5800" b="1" dirty="0" smtClean="0">
                <a:solidFill>
                  <a:srgbClr val="003399"/>
                </a:solidFill>
                <a:latin typeface="+mj-lt"/>
                <a:cs typeface="Times New Roman" panose="02020603050405020304" pitchFamily="18" charset="0"/>
              </a:rPr>
              <a:t> Cha.</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147315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000" b="1" dirty="0" err="1" smtClean="0">
                <a:solidFill>
                  <a:srgbClr val="FF0000"/>
                </a:solidFill>
                <a:latin typeface="+mj-lt"/>
                <a:cs typeface="Times New Roman" panose="02020603050405020304" pitchFamily="18" charset="0"/>
              </a:rPr>
              <a:t>Chúa</a:t>
            </a:r>
            <a:r>
              <a:rPr lang="en-US" sz="5000" b="1" dirty="0" smtClean="0">
                <a:solidFill>
                  <a:srgbClr val="FF0000"/>
                </a:solidFill>
                <a:latin typeface="+mj-lt"/>
                <a:cs typeface="Times New Roman" panose="02020603050405020304" pitchFamily="18" charset="0"/>
              </a:rPr>
              <a:t> Nay </a:t>
            </a:r>
            <a:r>
              <a:rPr lang="en-US" sz="5000" b="1" dirty="0" err="1" smtClean="0">
                <a:solidFill>
                  <a:srgbClr val="FF0000"/>
                </a:solidFill>
                <a:latin typeface="+mj-lt"/>
                <a:cs typeface="Times New Roman" panose="02020603050405020304" pitchFamily="18" charset="0"/>
              </a:rPr>
              <a:t>Đã</a:t>
            </a:r>
            <a:r>
              <a:rPr lang="en-US" sz="5000" b="1" dirty="0" smtClean="0">
                <a:solidFill>
                  <a:srgbClr val="FF0000"/>
                </a:solidFill>
                <a:latin typeface="+mj-lt"/>
                <a:cs typeface="Times New Roman" panose="02020603050405020304" pitchFamily="18" charset="0"/>
              </a:rPr>
              <a:t> </a:t>
            </a:r>
            <a:r>
              <a:rPr lang="en-US" sz="5000" b="1" dirty="0" err="1" smtClean="0">
                <a:solidFill>
                  <a:srgbClr val="FF0000"/>
                </a:solidFill>
                <a:latin typeface="+mj-lt"/>
                <a:cs typeface="Times New Roman" panose="02020603050405020304" pitchFamily="18" charset="0"/>
              </a:rPr>
              <a:t>Phục</a:t>
            </a:r>
            <a:r>
              <a:rPr lang="en-US" sz="5000" b="1" dirty="0" smtClean="0">
                <a:solidFill>
                  <a:srgbClr val="FF0000"/>
                </a:solidFill>
                <a:latin typeface="+mj-lt"/>
                <a:cs typeface="Times New Roman" panose="02020603050405020304" pitchFamily="18" charset="0"/>
              </a:rPr>
              <a:t> </a:t>
            </a:r>
            <a:r>
              <a:rPr lang="en-US" sz="5000" b="1" dirty="0" err="1" smtClean="0">
                <a:solidFill>
                  <a:srgbClr val="FF0000"/>
                </a:solidFill>
                <a:latin typeface="+mj-lt"/>
                <a:cs typeface="Times New Roman" panose="02020603050405020304" pitchFamily="18" charset="0"/>
              </a:rPr>
              <a:t>Sinh</a:t>
            </a:r>
            <a:endParaRPr lang="en-US" sz="5000" b="1" dirty="0" smtClean="0">
              <a:solidFill>
                <a:srgbClr val="FF0000"/>
              </a:solidFill>
              <a:latin typeface="+mj-lt"/>
              <a:cs typeface="Times New Roman" panose="02020603050405020304" pitchFamily="18" charset="0"/>
            </a:endParaRPr>
          </a:p>
          <a:p>
            <a:pPr marL="0" indent="0" algn="ctr">
              <a:lnSpc>
                <a:spcPct val="120000"/>
              </a:lnSpc>
              <a:buNone/>
            </a:pPr>
            <a:r>
              <a:rPr lang="en-US" b="1" dirty="0" smtClean="0">
                <a:solidFill>
                  <a:srgbClr val="FF0000"/>
                </a:solidFill>
                <a:latin typeface="+mj-lt"/>
                <a:cs typeface="Times New Roman" panose="02020603050405020304" pitchFamily="18" charset="0"/>
              </a:rPr>
              <a:t>Lm. Kim Long</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58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smtClean="0">
                <a:solidFill>
                  <a:srgbClr val="003399"/>
                </a:solidFill>
                <a:latin typeface="+mj-lt"/>
                <a:cs typeface="Times New Roman" panose="02020603050405020304" pitchFamily="18" charset="0"/>
              </a:rPr>
              <a:t>Chúa</a:t>
            </a:r>
            <a:r>
              <a:rPr lang="en-US" sz="5800" b="1" dirty="0" smtClean="0">
                <a:solidFill>
                  <a:srgbClr val="003399"/>
                </a:solidFill>
                <a:latin typeface="+mj-lt"/>
                <a:cs typeface="Times New Roman" panose="02020603050405020304" pitchFamily="18" charset="0"/>
              </a:rPr>
              <a:t> nay </a:t>
            </a:r>
            <a:r>
              <a:rPr lang="en-US" sz="5800" b="1" dirty="0" err="1" smtClean="0">
                <a:solidFill>
                  <a:srgbClr val="003399"/>
                </a:solidFill>
                <a:latin typeface="+mj-lt"/>
                <a:cs typeface="Times New Roman" panose="02020603050405020304" pitchFamily="18" charset="0"/>
              </a:rPr>
              <a:t>thực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đã</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phục</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sinh</a:t>
            </a:r>
            <a:r>
              <a:rPr lang="en-US" sz="5800" b="1" dirty="0" smtClean="0">
                <a:solidFill>
                  <a:srgbClr val="003399"/>
                </a:solidFill>
                <a:latin typeface="+mj-lt"/>
                <a:cs typeface="Times New Roman" panose="02020603050405020304" pitchFamily="18" charset="0"/>
              </a:rPr>
              <a:t>. Al-le-</a:t>
            </a:r>
            <a:r>
              <a:rPr lang="en-US" sz="5800" b="1" dirty="0" err="1" smtClean="0">
                <a:solidFill>
                  <a:srgbClr val="003399"/>
                </a:solidFill>
                <a:latin typeface="+mj-lt"/>
                <a:cs typeface="Times New Roman" panose="02020603050405020304" pitchFamily="18" charset="0"/>
              </a:rPr>
              <a:t>lu</a:t>
            </a:r>
            <a:r>
              <a:rPr lang="en-US" sz="5800" b="1" dirty="0" smtClean="0">
                <a:solidFill>
                  <a:srgbClr val="003399"/>
                </a:solidFill>
                <a:latin typeface="+mj-lt"/>
                <a:cs typeface="Times New Roman" panose="02020603050405020304" pitchFamily="18" charset="0"/>
              </a:rPr>
              <a:t>-</a:t>
            </a:r>
            <a:r>
              <a:rPr lang="en-US" sz="5800" b="1" dirty="0" err="1" smtClean="0">
                <a:solidFill>
                  <a:srgbClr val="003399"/>
                </a:solidFill>
                <a:latin typeface="+mj-lt"/>
                <a:cs typeface="Times New Roman" panose="02020603050405020304" pitchFamily="18" charset="0"/>
              </a:rPr>
              <a:t>ia.</a:t>
            </a:r>
            <a:r>
              <a:rPr lang="en-US" sz="5800" b="1" dirty="0" smtClean="0">
                <a:solidFill>
                  <a:srgbClr val="003399"/>
                </a:solidFill>
                <a:latin typeface="+mj-lt"/>
                <a:cs typeface="Times New Roman" panose="02020603050405020304" pitchFamily="18" charset="0"/>
              </a:rPr>
              <a:t> Al-le-</a:t>
            </a:r>
            <a:r>
              <a:rPr lang="en-US" sz="5800" b="1" dirty="0" err="1" smtClean="0">
                <a:solidFill>
                  <a:srgbClr val="003399"/>
                </a:solidFill>
                <a:latin typeface="+mj-lt"/>
                <a:cs typeface="Times New Roman" panose="02020603050405020304" pitchFamily="18" charset="0"/>
              </a:rPr>
              <a:t>lu</a:t>
            </a:r>
            <a:r>
              <a:rPr lang="en-US" sz="5800" b="1" dirty="0" smtClean="0">
                <a:solidFill>
                  <a:srgbClr val="003399"/>
                </a:solidFill>
                <a:latin typeface="+mj-lt"/>
                <a:cs typeface="Times New Roman" panose="02020603050405020304" pitchFamily="18" charset="0"/>
              </a:rPr>
              <a:t>-</a:t>
            </a:r>
            <a:r>
              <a:rPr lang="en-US" sz="5800" b="1" dirty="0" err="1" smtClean="0">
                <a:solidFill>
                  <a:srgbClr val="003399"/>
                </a:solidFill>
                <a:latin typeface="+mj-lt"/>
                <a:cs typeface="Times New Roman" panose="02020603050405020304" pitchFamily="18" charset="0"/>
              </a:rPr>
              <a:t>ia.</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Ngài</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từ</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trong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kẻ</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chết</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sống</a:t>
            </a:r>
            <a:r>
              <a:rPr lang="en-US" sz="5800" b="1" dirty="0" smtClean="0">
                <a:solidFill>
                  <a:srgbClr val="003399"/>
                </a:solidFill>
                <a:latin typeface="+mj-lt"/>
                <a:cs typeface="Times New Roman" panose="02020603050405020304" pitchFamily="18" charset="0"/>
              </a:rPr>
              <a:t> </a:t>
            </a:r>
            <a:r>
              <a:rPr lang="en-US" sz="5800" b="1" dirty="0" err="1" smtClean="0">
                <a:solidFill>
                  <a:srgbClr val="003399"/>
                </a:solidFill>
                <a:latin typeface="+mj-lt"/>
                <a:cs typeface="Times New Roman" panose="02020603050405020304" pitchFamily="18" charset="0"/>
              </a:rPr>
              <a:t>lại</a:t>
            </a:r>
            <a:r>
              <a:rPr lang="en-US" sz="5800" b="1" dirty="0" smtClean="0">
                <a:solidFill>
                  <a:srgbClr val="003399"/>
                </a:solidFill>
                <a:latin typeface="+mj-lt"/>
                <a:cs typeface="Times New Roman" panose="02020603050405020304" pitchFamily="18" charset="0"/>
              </a:rPr>
              <a:t>. </a:t>
            </a:r>
            <a:r>
              <a:rPr lang="en-US" sz="5800" b="1" dirty="0">
                <a:solidFill>
                  <a:srgbClr val="003399"/>
                </a:solidFill>
                <a:cs typeface="Times New Roman" panose="02020603050405020304" pitchFamily="18" charset="0"/>
              </a:rPr>
              <a:t>Al-le-</a:t>
            </a:r>
            <a:r>
              <a:rPr lang="en-US" sz="5800" b="1" dirty="0" err="1">
                <a:solidFill>
                  <a:srgbClr val="003399"/>
                </a:solidFill>
                <a:cs typeface="Times New Roman" panose="02020603050405020304" pitchFamily="18" charset="0"/>
              </a:rPr>
              <a:t>lu</a:t>
            </a:r>
            <a:r>
              <a:rPr lang="en-US" sz="5800" b="1" dirty="0">
                <a:solidFill>
                  <a:srgbClr val="003399"/>
                </a:solidFill>
                <a:cs typeface="Times New Roman" panose="02020603050405020304" pitchFamily="18" charset="0"/>
              </a:rPr>
              <a:t>-</a:t>
            </a:r>
            <a:r>
              <a:rPr lang="en-US" sz="5800" b="1" dirty="0" err="1">
                <a:solidFill>
                  <a:srgbClr val="003399"/>
                </a:solidFill>
                <a:cs typeface="Times New Roman" panose="02020603050405020304" pitchFamily="18" charset="0"/>
              </a:rPr>
              <a:t>ia.</a:t>
            </a:r>
            <a:r>
              <a:rPr lang="en-US" sz="5800" b="1" dirty="0">
                <a:solidFill>
                  <a:srgbClr val="003399"/>
                </a:solidFill>
                <a:cs typeface="Times New Roman" panose="02020603050405020304" pitchFamily="18" charset="0"/>
              </a:rPr>
              <a:t> Al-le-</a:t>
            </a:r>
            <a:r>
              <a:rPr lang="en-US" sz="5800" b="1" dirty="0" err="1">
                <a:solidFill>
                  <a:srgbClr val="003399"/>
                </a:solidFill>
                <a:cs typeface="Times New Roman" panose="02020603050405020304" pitchFamily="18" charset="0"/>
              </a:rPr>
              <a:t>lu</a:t>
            </a:r>
            <a:r>
              <a:rPr lang="en-US" sz="5800" b="1" dirty="0">
                <a:solidFill>
                  <a:srgbClr val="003399"/>
                </a:solidFill>
                <a:cs typeface="Times New Roman" panose="02020603050405020304" pitchFamily="18" charset="0"/>
              </a:rPr>
              <a:t>-</a:t>
            </a:r>
            <a:r>
              <a:rPr lang="en-US" sz="5800" b="1" dirty="0" err="1">
                <a:solidFill>
                  <a:srgbClr val="003399"/>
                </a:solidFill>
                <a:cs typeface="Times New Roman" panose="02020603050405020304" pitchFamily="18" charset="0"/>
              </a:rPr>
              <a:t>ia</a:t>
            </a:r>
            <a:r>
              <a:rPr lang="en-US" sz="5800" b="1" dirty="0" err="1" smtClean="0">
                <a:solidFill>
                  <a:srgbClr val="003399"/>
                </a:solidFill>
                <a:cs typeface="Times New Roman" panose="02020603050405020304" pitchFamily="18" charset="0"/>
              </a:rPr>
              <a:t>.</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Và</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niềm</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vui</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tràn</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lan</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nơi</a:t>
            </a:r>
            <a:r>
              <a:rPr lang="en-US" sz="5800" b="1" dirty="0" smtClean="0">
                <a:solidFill>
                  <a:srgbClr val="003399"/>
                </a:solidFill>
                <a:cs typeface="Times New Roman" panose="02020603050405020304" pitchFamily="18" charset="0"/>
              </a:rPr>
              <a:t> </a:t>
            </a:r>
            <a:r>
              <a:rPr lang="en-US" sz="5800" b="1" dirty="0" err="1" smtClean="0">
                <a:solidFill>
                  <a:srgbClr val="003399"/>
                </a:solidFill>
                <a:cs typeface="Times New Roman" panose="02020603050405020304" pitchFamily="18" charset="0"/>
              </a:rPr>
              <a:t>nơi</a:t>
            </a:r>
            <a:r>
              <a:rPr lang="en-US" sz="5800" b="1" dirty="0" smtClean="0">
                <a:solidFill>
                  <a:srgbClr val="003399"/>
                </a:solidFill>
                <a:cs typeface="Times New Roman" panose="02020603050405020304" pitchFamily="18" charset="0"/>
              </a:rPr>
              <a:t>.</a:t>
            </a:r>
            <a:endPar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5704365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5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smtClean="0">
                <a:solidFill>
                  <a:srgbClr val="003399"/>
                </a:solidFill>
                <a:latin typeface="+mj-lt"/>
                <a:cs typeface="Times New Roman" panose="02020603050405020304" pitchFamily="18" charset="0"/>
              </a:rPr>
              <a:t>Chúa</a:t>
            </a:r>
            <a:r>
              <a:rPr lang="en-US" sz="5600" b="1" dirty="0" smtClean="0">
                <a:solidFill>
                  <a:srgbClr val="003399"/>
                </a:solidFill>
                <a:latin typeface="+mj-lt"/>
                <a:cs typeface="Times New Roman" panose="02020603050405020304" pitchFamily="18" charset="0"/>
              </a:rPr>
              <a:t> nay </a:t>
            </a:r>
            <a:r>
              <a:rPr lang="en-US" sz="5600" b="1" dirty="0" err="1" smtClean="0">
                <a:solidFill>
                  <a:srgbClr val="003399"/>
                </a:solidFill>
                <a:latin typeface="+mj-lt"/>
                <a:cs typeface="Times New Roman" panose="02020603050405020304" pitchFamily="18" charset="0"/>
              </a:rPr>
              <a:t>thực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đã</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phục</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sinh</a:t>
            </a:r>
            <a:r>
              <a:rPr lang="en-US" sz="5600" b="1" dirty="0" smtClean="0">
                <a:solidFill>
                  <a:srgbClr val="003399"/>
                </a:solidFill>
                <a:latin typeface="+mj-lt"/>
                <a:cs typeface="Times New Roman" panose="02020603050405020304" pitchFamily="18" charset="0"/>
              </a:rPr>
              <a:t>. Al-le-</a:t>
            </a:r>
            <a:r>
              <a:rPr lang="en-US" sz="5600" b="1" dirty="0" err="1" smtClean="0">
                <a:solidFill>
                  <a:srgbClr val="003399"/>
                </a:solidFill>
                <a:latin typeface="+mj-lt"/>
                <a:cs typeface="Times New Roman" panose="02020603050405020304" pitchFamily="18" charset="0"/>
              </a:rPr>
              <a:t>lu</a:t>
            </a:r>
            <a:r>
              <a:rPr lang="en-US" sz="5600" b="1" dirty="0" smtClean="0">
                <a:solidFill>
                  <a:srgbClr val="003399"/>
                </a:solidFill>
                <a:latin typeface="+mj-lt"/>
                <a:cs typeface="Times New Roman" panose="02020603050405020304" pitchFamily="18" charset="0"/>
              </a:rPr>
              <a:t>-</a:t>
            </a:r>
            <a:r>
              <a:rPr lang="en-US" sz="5600" b="1" dirty="0" err="1" smtClean="0">
                <a:solidFill>
                  <a:srgbClr val="003399"/>
                </a:solidFill>
                <a:latin typeface="+mj-lt"/>
                <a:cs typeface="Times New Roman" panose="02020603050405020304" pitchFamily="18" charset="0"/>
              </a:rPr>
              <a:t>ia.</a:t>
            </a:r>
            <a:r>
              <a:rPr lang="en-US" sz="5600" b="1" dirty="0" smtClean="0">
                <a:solidFill>
                  <a:srgbClr val="003399"/>
                </a:solidFill>
                <a:latin typeface="+mj-lt"/>
                <a:cs typeface="Times New Roman" panose="02020603050405020304" pitchFamily="18" charset="0"/>
              </a:rPr>
              <a:t> Al-le-</a:t>
            </a:r>
            <a:r>
              <a:rPr lang="en-US" sz="5600" b="1" dirty="0" err="1" smtClean="0">
                <a:solidFill>
                  <a:srgbClr val="003399"/>
                </a:solidFill>
                <a:latin typeface="+mj-lt"/>
                <a:cs typeface="Times New Roman" panose="02020603050405020304" pitchFamily="18" charset="0"/>
              </a:rPr>
              <a:t>lu</a:t>
            </a:r>
            <a:r>
              <a:rPr lang="en-US" sz="5600" b="1" dirty="0" smtClean="0">
                <a:solidFill>
                  <a:srgbClr val="003399"/>
                </a:solidFill>
                <a:latin typeface="+mj-lt"/>
                <a:cs typeface="Times New Roman" panose="02020603050405020304" pitchFamily="18" charset="0"/>
              </a:rPr>
              <a:t>-</a:t>
            </a:r>
            <a:r>
              <a:rPr lang="en-US" sz="5600" b="1" dirty="0" err="1" smtClean="0">
                <a:solidFill>
                  <a:srgbClr val="003399"/>
                </a:solidFill>
                <a:latin typeface="+mj-lt"/>
                <a:cs typeface="Times New Roman" panose="02020603050405020304" pitchFamily="18" charset="0"/>
              </a:rPr>
              <a:t>ia.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toàn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thắng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tội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lỗi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thế</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trần</a:t>
            </a:r>
            <a:r>
              <a:rPr lang="en-US" sz="5600" b="1" dirty="0" smtClean="0">
                <a:solidFill>
                  <a:srgbClr val="003399"/>
                </a:solidFill>
                <a:latin typeface="+mj-lt"/>
                <a:cs typeface="Times New Roman" panose="02020603050405020304" pitchFamily="18" charset="0"/>
              </a:rPr>
              <a:t>. </a:t>
            </a:r>
            <a:r>
              <a:rPr lang="en-US" sz="5600" b="1" dirty="0">
                <a:solidFill>
                  <a:srgbClr val="003399"/>
                </a:solidFill>
                <a:cs typeface="Times New Roman" panose="02020603050405020304" pitchFamily="18" charset="0"/>
              </a:rPr>
              <a:t>Al-le-</a:t>
            </a:r>
            <a:r>
              <a:rPr lang="en-US" sz="5600" b="1" dirty="0" err="1">
                <a:solidFill>
                  <a:srgbClr val="003399"/>
                </a:solidFill>
                <a:cs typeface="Times New Roman" panose="02020603050405020304" pitchFamily="18" charset="0"/>
              </a:rPr>
              <a:t>lu</a:t>
            </a:r>
            <a:r>
              <a:rPr lang="en-US" sz="5600" b="1" dirty="0">
                <a:solidFill>
                  <a:srgbClr val="003399"/>
                </a:solidFill>
                <a:cs typeface="Times New Roman" panose="02020603050405020304" pitchFamily="18" charset="0"/>
              </a:rPr>
              <a:t>-</a:t>
            </a:r>
            <a:r>
              <a:rPr lang="en-US" sz="5600" b="1" dirty="0" err="1">
                <a:solidFill>
                  <a:srgbClr val="003399"/>
                </a:solidFill>
                <a:cs typeface="Times New Roman" panose="02020603050405020304" pitchFamily="18" charset="0"/>
              </a:rPr>
              <a:t>ia.</a:t>
            </a:r>
            <a:r>
              <a:rPr lang="en-US" sz="5600" b="1" dirty="0">
                <a:solidFill>
                  <a:srgbClr val="003399"/>
                </a:solidFill>
                <a:cs typeface="Times New Roman" panose="02020603050405020304" pitchFamily="18" charset="0"/>
              </a:rPr>
              <a:t> Al-le-</a:t>
            </a:r>
            <a:r>
              <a:rPr lang="en-US" sz="5600" b="1" dirty="0" err="1">
                <a:solidFill>
                  <a:srgbClr val="003399"/>
                </a:solidFill>
                <a:cs typeface="Times New Roman" panose="02020603050405020304" pitchFamily="18" charset="0"/>
              </a:rPr>
              <a:t>lu</a:t>
            </a:r>
            <a:r>
              <a:rPr lang="en-US" sz="5600" b="1" dirty="0">
                <a:solidFill>
                  <a:srgbClr val="003399"/>
                </a:solidFill>
                <a:cs typeface="Times New Roman" panose="02020603050405020304" pitchFamily="18" charset="0"/>
              </a:rPr>
              <a:t>-</a:t>
            </a:r>
            <a:r>
              <a:rPr lang="en-US" sz="5600" b="1" dirty="0" err="1">
                <a:solidFill>
                  <a:srgbClr val="003399"/>
                </a:solidFill>
                <a:cs typeface="Times New Roman" panose="02020603050405020304" pitchFamily="18" charset="0"/>
              </a:rPr>
              <a:t>ia</a:t>
            </a:r>
            <a:r>
              <a:rPr lang="en-US" sz="5600" b="1" dirty="0" err="1" smtClean="0">
                <a:solidFill>
                  <a:srgbClr val="003399"/>
                </a:solidFill>
                <a:cs typeface="Times New Roman" panose="02020603050405020304" pitchFamily="18" charset="0"/>
              </a:rPr>
              <a:t>.</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Và</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ngàn</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dân</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hưởng</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ơn</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cứu</a:t>
            </a:r>
            <a:r>
              <a:rPr lang="en-US" sz="5600" b="1" dirty="0" smtClean="0">
                <a:solidFill>
                  <a:srgbClr val="003399"/>
                </a:solidFill>
                <a:cs typeface="Times New Roman" panose="02020603050405020304" pitchFamily="18" charset="0"/>
              </a:rPr>
              <a:t> </a:t>
            </a:r>
            <a:r>
              <a:rPr lang="en-US" sz="5600" b="1" dirty="0" err="1" smtClean="0">
                <a:solidFill>
                  <a:srgbClr val="003399"/>
                </a:solidFill>
                <a:cs typeface="Times New Roman" panose="02020603050405020304" pitchFamily="18" charset="0"/>
              </a:rPr>
              <a:t>rỗi</a:t>
            </a:r>
            <a:r>
              <a:rPr lang="en-US" sz="5600" b="1" dirty="0" smtClean="0">
                <a:solidFill>
                  <a:srgbClr val="003399"/>
                </a:solidFill>
                <a:cs typeface="Times New Roman" panose="02020603050405020304" pitchFamily="18" charset="0"/>
              </a:rPr>
              <a:t>.</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5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500" b="1" dirty="0" err="1" smtClean="0">
                <a:solidFill>
                  <a:srgbClr val="003399"/>
                </a:solidFill>
                <a:latin typeface="+mj-lt"/>
                <a:cs typeface="Times New Roman" panose="02020603050405020304" pitchFamily="18" charset="0"/>
              </a:rPr>
              <a:t>Muôn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đời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Ngài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vẫn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yêu</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dù</a:t>
            </a:r>
            <a:r>
              <a:rPr lang="en-US" sz="5500" b="1" dirty="0" smtClean="0">
                <a:solidFill>
                  <a:srgbClr val="003399"/>
                </a:solidFill>
                <a:latin typeface="+mj-lt"/>
                <a:cs typeface="Times New Roman" panose="02020603050405020304" pitchFamily="18" charset="0"/>
              </a:rPr>
              <a:t> con </a:t>
            </a:r>
            <a:r>
              <a:rPr lang="en-US" sz="5500" b="1" dirty="0" err="1" smtClean="0">
                <a:solidFill>
                  <a:srgbClr val="003399"/>
                </a:solidFill>
                <a:latin typeface="+mj-lt"/>
                <a:cs typeface="Times New Roman" panose="02020603050405020304" pitchFamily="18" charset="0"/>
              </a:rPr>
              <a:t>người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phụ</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nghĩa</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vong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ân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lòng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Ngài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nào</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biết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oán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hờn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chỉ</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biết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73865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0000"/>
              </a:lnSpc>
              <a:buNone/>
            </a:pPr>
            <a:r>
              <a:rPr lang="en-US" sz="50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Kết</a:t>
            </a:r>
            <a:r>
              <a:rPr lang="en-US" sz="5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err="1" smtClean="0">
                <a:solidFill>
                  <a:srgbClr val="003399"/>
                </a:solidFill>
                <a:latin typeface="+mj-lt"/>
                <a:cs typeface="Times New Roman" panose="02020603050405020304" pitchFamily="18" charset="0"/>
              </a:rPr>
              <a:t>Chúa</a:t>
            </a:r>
            <a:r>
              <a:rPr lang="en-US" sz="8000" b="1" dirty="0" smtClean="0">
                <a:solidFill>
                  <a:srgbClr val="003399"/>
                </a:solidFill>
                <a:latin typeface="+mj-lt"/>
                <a:cs typeface="Times New Roman" panose="02020603050405020304" pitchFamily="18" charset="0"/>
              </a:rPr>
              <a:t> nay </a:t>
            </a:r>
            <a:r>
              <a:rPr lang="en-US" sz="8000" b="1" dirty="0" err="1" smtClean="0">
                <a:solidFill>
                  <a:srgbClr val="003399"/>
                </a:solidFill>
                <a:latin typeface="+mj-lt"/>
                <a:cs typeface="Times New Roman" panose="02020603050405020304" pitchFamily="18" charset="0"/>
              </a:rPr>
              <a:t>thực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đã</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phục</a:t>
            </a:r>
            <a:r>
              <a:rPr lang="en-US" sz="8000" b="1" dirty="0" smtClean="0">
                <a:solidFill>
                  <a:srgbClr val="003399"/>
                </a:solidFill>
                <a:latin typeface="+mj-lt"/>
                <a:cs typeface="Times New Roman" panose="02020603050405020304" pitchFamily="18" charset="0"/>
              </a:rPr>
              <a:t> </a:t>
            </a:r>
            <a:r>
              <a:rPr lang="en-US" sz="8000" b="1" dirty="0" err="1" smtClean="0">
                <a:solidFill>
                  <a:srgbClr val="003399"/>
                </a:solidFill>
                <a:latin typeface="+mj-lt"/>
                <a:cs typeface="Times New Roman" panose="02020603050405020304" pitchFamily="18" charset="0"/>
              </a:rPr>
              <a:t>sinh</a:t>
            </a:r>
            <a:r>
              <a:rPr lang="en-US" sz="8000" b="1" dirty="0" smtClean="0">
                <a:solidFill>
                  <a:srgbClr val="003399"/>
                </a:solidFill>
                <a:latin typeface="+mj-lt"/>
                <a:cs typeface="Times New Roman" panose="02020603050405020304" pitchFamily="18" charset="0"/>
              </a:rPr>
              <a:t>. Al-le-</a:t>
            </a:r>
            <a:r>
              <a:rPr lang="en-US" sz="8000" b="1" dirty="0" err="1" smtClean="0">
                <a:solidFill>
                  <a:srgbClr val="003399"/>
                </a:solidFill>
                <a:latin typeface="+mj-lt"/>
                <a:cs typeface="Times New Roman" panose="02020603050405020304" pitchFamily="18" charset="0"/>
              </a:rPr>
              <a:t>lu</a:t>
            </a:r>
            <a:r>
              <a:rPr lang="en-US" sz="8000" b="1" dirty="0" smtClean="0">
                <a:solidFill>
                  <a:srgbClr val="003399"/>
                </a:solidFill>
                <a:latin typeface="+mj-lt"/>
                <a:cs typeface="Times New Roman" panose="02020603050405020304" pitchFamily="18" charset="0"/>
              </a:rPr>
              <a:t>-</a:t>
            </a:r>
            <a:r>
              <a:rPr lang="en-US" sz="8000" b="1" dirty="0" err="1" smtClean="0">
                <a:solidFill>
                  <a:srgbClr val="003399"/>
                </a:solidFill>
                <a:latin typeface="+mj-lt"/>
                <a:cs typeface="Times New Roman" panose="02020603050405020304" pitchFamily="18" charset="0"/>
              </a:rPr>
              <a:t>ia.</a:t>
            </a:r>
            <a:r>
              <a:rPr lang="en-US" sz="8000" b="1" dirty="0" smtClean="0">
                <a:solidFill>
                  <a:srgbClr val="003399"/>
                </a:solidFill>
                <a:latin typeface="+mj-lt"/>
                <a:cs typeface="Times New Roman" panose="02020603050405020304" pitchFamily="18" charset="0"/>
              </a:rPr>
              <a:t> Al-le-</a:t>
            </a:r>
            <a:r>
              <a:rPr lang="en-US" sz="8000" b="1" dirty="0" err="1" smtClean="0">
                <a:solidFill>
                  <a:srgbClr val="003399"/>
                </a:solidFill>
                <a:latin typeface="+mj-lt"/>
                <a:cs typeface="Times New Roman" panose="02020603050405020304" pitchFamily="18" charset="0"/>
              </a:rPr>
              <a:t>lu</a:t>
            </a:r>
            <a:r>
              <a:rPr lang="en-US" sz="8000" b="1" dirty="0" smtClean="0">
                <a:solidFill>
                  <a:srgbClr val="003399"/>
                </a:solidFill>
                <a:latin typeface="+mj-lt"/>
                <a:cs typeface="Times New Roman" panose="02020603050405020304" pitchFamily="18" charset="0"/>
              </a:rPr>
              <a:t>-</a:t>
            </a:r>
            <a:r>
              <a:rPr lang="en-US" sz="8000" b="1" dirty="0" err="1" smtClean="0">
                <a:solidFill>
                  <a:srgbClr val="003399"/>
                </a:solidFill>
                <a:latin typeface="+mj-lt"/>
                <a:cs typeface="Times New Roman" panose="02020603050405020304" pitchFamily="18" charset="0"/>
              </a:rPr>
              <a:t>ia.</a:t>
            </a:r>
            <a:r>
              <a:rPr lang="en-US" sz="8000" b="1" dirty="0" smtClean="0">
                <a:solidFill>
                  <a:srgbClr val="003399"/>
                </a:solidFill>
                <a:latin typeface="+mj-lt"/>
                <a:cs typeface="Times New Roman" panose="02020603050405020304" pitchFamily="18" charset="0"/>
              </a:rPr>
              <a:t> </a:t>
            </a:r>
            <a:endParaRPr lang="en-US" sz="8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986870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3399"/>
                </a:solidFill>
                <a:latin typeface="+mj-lt"/>
                <a:cs typeface="Times New Roman" panose="02020603050405020304" pitchFamily="18" charset="0"/>
              </a:rPr>
              <a:t>Chúa </a:t>
            </a:r>
            <a:r>
              <a:rPr lang="en-US" sz="5500" b="1" dirty="0" err="1" smtClean="0">
                <a:solidFill>
                  <a:srgbClr val="003399"/>
                </a:solidFill>
                <a:latin typeface="+mj-lt"/>
                <a:cs typeface="Times New Roman" panose="02020603050405020304" pitchFamily="18" charset="0"/>
              </a:rPr>
              <a:t>là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Đấng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từ</a:t>
            </a:r>
            <a:r>
              <a:rPr lang="en-US" sz="5500" b="1" dirty="0" smtClean="0">
                <a:solidFill>
                  <a:srgbClr val="003399"/>
                </a:solidFill>
                <a:latin typeface="+mj-lt"/>
                <a:cs typeface="Times New Roman" panose="02020603050405020304" pitchFamily="18" charset="0"/>
              </a:rPr>
              <a:t> bi </a:t>
            </a:r>
            <a:r>
              <a:rPr lang="en-US" sz="5500" b="1" dirty="0" err="1" smtClean="0">
                <a:solidFill>
                  <a:srgbClr val="003399"/>
                </a:solidFill>
                <a:latin typeface="+mj-lt"/>
                <a:cs typeface="Times New Roman" panose="02020603050405020304" pitchFamily="18" charset="0"/>
              </a:rPr>
              <a:t>và</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giàu</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lòng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tình</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Chúa</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không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bờ</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xót</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thương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ai</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tìm</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đến</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nương</a:t>
            </a:r>
            <a:r>
              <a:rPr lang="en-US" sz="5500" b="1" dirty="0" smtClean="0">
                <a:solidFill>
                  <a:srgbClr val="003399"/>
                </a:solidFill>
                <a:latin typeface="+mj-lt"/>
                <a:cs typeface="Times New Roman" panose="02020603050405020304" pitchFamily="18" charset="0"/>
              </a:rPr>
              <a:t> </a:t>
            </a:r>
            <a:r>
              <a:rPr lang="en-US" sz="5500" b="1" dirty="0" err="1" smtClean="0">
                <a:solidFill>
                  <a:srgbClr val="003399"/>
                </a:solidFill>
                <a:latin typeface="+mj-lt"/>
                <a:cs typeface="Times New Roman" panose="02020603050405020304" pitchFamily="18" charset="0"/>
              </a:rPr>
              <a:t>nhờ</a:t>
            </a:r>
            <a:r>
              <a:rPr lang="en-US" sz="5500" b="1" dirty="0" smtClean="0">
                <a:solidFill>
                  <a:srgbClr val="003399"/>
                </a:solidFill>
                <a:latin typeface="+mj-lt"/>
                <a:cs typeface="Times New Roman" panose="02020603050405020304" pitchFamily="18" charset="0"/>
              </a:rPr>
              <a:t>.</a:t>
            </a:r>
            <a:endParaRPr lang="en-US" sz="5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0513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1632</Words>
  <Application>Microsoft Office PowerPoint</Application>
  <PresentationFormat>On-screen Show (16:9)</PresentationFormat>
  <Paragraphs>119</Paragraphs>
  <Slides>81</Slides>
  <Notes>0</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10_Office Theme</vt:lpstr>
      <vt:lpstr>36_Default Design</vt:lpstr>
      <vt:lpstr>37_Default Design</vt:lpstr>
      <vt:lpstr>6_Office Theme</vt:lpstr>
      <vt:lpstr>8_Office Theme</vt:lpstr>
      <vt:lpstr>9_Office Theme</vt:lpstr>
      <vt:lpstr>11_Office Theme</vt:lpstr>
      <vt:lpstr>12_Office Theme</vt:lpstr>
      <vt:lpstr>7_Office Theme</vt:lpstr>
      <vt:lpstr>4_Office Theme</vt:lpstr>
      <vt:lpstr>5_Office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Người vùng lên. Thoát vong thân và sống loan truyền sự nghiệp Chúa suốt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phàm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87</cp:revision>
  <dcterms:created xsi:type="dcterms:W3CDTF">2021-05-09T08:36:44Z</dcterms:created>
  <dcterms:modified xsi:type="dcterms:W3CDTF">2024-04-04T22:12:01Z</dcterms:modified>
</cp:coreProperties>
</file>