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24" r:id="rId7"/>
    <p:sldMasterId id="2147484360" r:id="rId8"/>
    <p:sldMasterId id="2147484420" r:id="rId9"/>
    <p:sldMasterId id="2147484432" r:id="rId10"/>
    <p:sldMasterId id="2147484444" r:id="rId11"/>
    <p:sldMasterId id="2147484456" r:id="rId12"/>
  </p:sldMasterIdLst>
  <p:notesMasterIdLst>
    <p:notesMasterId r:id="rId88"/>
  </p:notesMasterIdLst>
  <p:sldIdLst>
    <p:sldId id="507" r:id="rId13"/>
    <p:sldId id="376" r:id="rId14"/>
    <p:sldId id="854" r:id="rId15"/>
    <p:sldId id="855" r:id="rId16"/>
    <p:sldId id="867" r:id="rId17"/>
    <p:sldId id="856" r:id="rId18"/>
    <p:sldId id="857" r:id="rId19"/>
    <p:sldId id="553" r:id="rId20"/>
    <p:sldId id="443" r:id="rId21"/>
    <p:sldId id="585" r:id="rId22"/>
    <p:sldId id="868" r:id="rId23"/>
    <p:sldId id="858" r:id="rId24"/>
    <p:sldId id="392" r:id="rId25"/>
    <p:sldId id="393" r:id="rId26"/>
    <p:sldId id="394" r:id="rId27"/>
    <p:sldId id="395" r:id="rId28"/>
    <p:sldId id="396" r:id="rId29"/>
    <p:sldId id="397" r:id="rId30"/>
    <p:sldId id="398" r:id="rId31"/>
    <p:sldId id="399" r:id="rId32"/>
    <p:sldId id="839" r:id="rId33"/>
    <p:sldId id="649" r:id="rId34"/>
    <p:sldId id="841" r:id="rId35"/>
    <p:sldId id="869" r:id="rId36"/>
    <p:sldId id="870" r:id="rId37"/>
    <p:sldId id="871" r:id="rId38"/>
    <p:sldId id="845" r:id="rId39"/>
    <p:sldId id="873" r:id="rId40"/>
    <p:sldId id="847" r:id="rId41"/>
    <p:sldId id="874" r:id="rId42"/>
    <p:sldId id="849" r:id="rId43"/>
    <p:sldId id="875" r:id="rId44"/>
    <p:sldId id="861" r:id="rId45"/>
    <p:sldId id="872" r:id="rId46"/>
    <p:sldId id="853" r:id="rId47"/>
    <p:sldId id="549" r:id="rId48"/>
    <p:sldId id="400" r:id="rId49"/>
    <p:sldId id="401" r:id="rId50"/>
    <p:sldId id="402" r:id="rId51"/>
    <p:sldId id="403" r:id="rId52"/>
    <p:sldId id="404" r:id="rId53"/>
    <p:sldId id="405" r:id="rId54"/>
    <p:sldId id="406" r:id="rId55"/>
    <p:sldId id="407" r:id="rId56"/>
    <p:sldId id="408" r:id="rId57"/>
    <p:sldId id="409" r:id="rId58"/>
    <p:sldId id="410" r:id="rId59"/>
    <p:sldId id="411" r:id="rId60"/>
    <p:sldId id="412" r:id="rId61"/>
    <p:sldId id="550" r:id="rId62"/>
    <p:sldId id="558" r:id="rId63"/>
    <p:sldId id="559" r:id="rId64"/>
    <p:sldId id="561" r:id="rId65"/>
    <p:sldId id="876" r:id="rId66"/>
    <p:sldId id="877" r:id="rId67"/>
    <p:sldId id="276" r:id="rId68"/>
    <p:sldId id="810" r:id="rId69"/>
    <p:sldId id="840" r:id="rId70"/>
    <p:sldId id="277" r:id="rId71"/>
    <p:sldId id="279" r:id="rId72"/>
    <p:sldId id="878" r:id="rId73"/>
    <p:sldId id="879" r:id="rId74"/>
    <p:sldId id="880" r:id="rId75"/>
    <p:sldId id="881" r:id="rId76"/>
    <p:sldId id="882" r:id="rId77"/>
    <p:sldId id="883" r:id="rId78"/>
    <p:sldId id="884" r:id="rId79"/>
    <p:sldId id="885" r:id="rId80"/>
    <p:sldId id="292" r:id="rId81"/>
    <p:sldId id="698" r:id="rId82"/>
    <p:sldId id="889" r:id="rId83"/>
    <p:sldId id="886" r:id="rId84"/>
    <p:sldId id="887" r:id="rId85"/>
    <p:sldId id="888" r:id="rId86"/>
    <p:sldId id="860" r:id="rId8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slide" Target="slides/slide72.xml"/><Relationship Id="rId89"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viewProps" Target="viewProps.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1/12/2024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25699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903247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5246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90782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017752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61256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252392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867388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53265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7057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115254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769656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17623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068287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90782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01775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61256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252392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867388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532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705747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115254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769656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176231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0682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164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295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240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870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4916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2529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0038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1683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8795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799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02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5020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2508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40525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5803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225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26288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09138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1288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546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4963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74777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05665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2763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22778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82183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1/12/2024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518640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1/12/2024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255639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1/12/2024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9216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507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4.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1/12/2024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3006913"/>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66561"/>
      </p:ext>
    </p:extLst>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66561"/>
      </p:ext>
    </p:extLst>
  </p:cSld>
  <p:clrMap bg1="lt1" tx1="dk1" bg2="lt2" tx2="dk2" accent1="accent1" accent2="accent2" accent3="accent3" accent4="accent4" accent5="accent5" accent6="accent6" hlink="hlink" folHlink="folHlink"/>
  <p:sldLayoutIdLst>
    <p:sldLayoutId id="2147484457" r:id="rId1"/>
    <p:sldLayoutId id="2147484458" r:id="rId2"/>
    <p:sldLayoutId id="2147484459" r:id="rId3"/>
    <p:sldLayoutId id="2147484460" r:id="rId4"/>
    <p:sldLayoutId id="2147484461" r:id="rId5"/>
    <p:sldLayoutId id="2147484462" r:id="rId6"/>
    <p:sldLayoutId id="2147484463" r:id="rId7"/>
    <p:sldLayoutId id="2147484464" r:id="rId8"/>
    <p:sldLayoutId id="2147484465" r:id="rId9"/>
    <p:sldLayoutId id="2147484466" r:id="rId10"/>
    <p:sldLayoutId id="21474844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4173"/>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224567"/>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5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0.xml"/></Relationships>
</file>

<file path=ppt/slides/_rels/slide5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3.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6400" b="0" u="sng" dirty="0" err="1" smtClean="0">
                <a:solidFill>
                  <a:srgbClr val="FFFF00"/>
                </a:solidFill>
                <a:effectLst/>
                <a:latin typeface="+mj-lt"/>
              </a:rPr>
              <a:t>Tk</a:t>
            </a:r>
            <a:r>
              <a:rPr lang="vi-VN" sz="6400" b="0" u="sng" dirty="0" smtClean="0">
                <a:solidFill>
                  <a:srgbClr val="FFFF00"/>
                </a:solidFill>
                <a:effectLst/>
                <a:latin typeface="+mj-lt"/>
              </a:rPr>
              <a:t>:</a:t>
            </a:r>
            <a:r>
              <a:rPr lang="vi-VN" sz="6400" b="0" dirty="0" smtClean="0">
                <a:solidFill>
                  <a:schemeClr val="bg1"/>
                </a:solidFill>
                <a:effectLst/>
                <a:latin typeface="+mj-lt"/>
              </a:rPr>
              <a:t> </a:t>
            </a:r>
            <a:r>
              <a:rPr lang="en-US" sz="6400" dirty="0" smtClean="0">
                <a:solidFill>
                  <a:schemeClr val="bg1"/>
                </a:solidFill>
                <a:latin typeface="+mj-lt"/>
              </a:rPr>
              <a:t>Lang </a:t>
            </a:r>
            <a:r>
              <a:rPr lang="en-US" sz="6400" dirty="0" err="1" smtClean="0">
                <a:solidFill>
                  <a:schemeClr val="bg1"/>
                </a:solidFill>
                <a:latin typeface="+mj-lt"/>
              </a:rPr>
              <a:t>thang</a:t>
            </a:r>
            <a:r>
              <a:rPr lang="en-US" sz="6400" dirty="0" smtClean="0">
                <a:solidFill>
                  <a:schemeClr val="bg1"/>
                </a:solidFill>
                <a:latin typeface="+mj-lt"/>
              </a:rPr>
              <a:t> </a:t>
            </a:r>
            <a:r>
              <a:rPr lang="en-US" sz="6400" dirty="0" err="1" smtClean="0">
                <a:solidFill>
                  <a:schemeClr val="bg1"/>
                </a:solidFill>
                <a:latin typeface="+mj-lt"/>
              </a:rPr>
              <a:t>trên</a:t>
            </a:r>
            <a:r>
              <a:rPr lang="en-US" sz="6400" dirty="0" smtClean="0">
                <a:solidFill>
                  <a:schemeClr val="bg1"/>
                </a:solidFill>
                <a:latin typeface="+mj-lt"/>
              </a:rPr>
              <a:t> </a:t>
            </a:r>
            <a:r>
              <a:rPr lang="en-US" sz="6400" dirty="0" err="1" smtClean="0">
                <a:solidFill>
                  <a:schemeClr val="bg1"/>
                </a:solidFill>
                <a:latin typeface="+mj-lt"/>
              </a:rPr>
              <a:t>dòng</a:t>
            </a:r>
            <a:r>
              <a:rPr lang="en-US" sz="6400" dirty="0" smtClean="0">
                <a:solidFill>
                  <a:schemeClr val="bg1"/>
                </a:solidFill>
                <a:latin typeface="+mj-lt"/>
              </a:rPr>
              <a:t> </a:t>
            </a:r>
            <a:r>
              <a:rPr lang="en-US" sz="6400" dirty="0" err="1" smtClean="0">
                <a:solidFill>
                  <a:schemeClr val="bg1"/>
                </a:solidFill>
                <a:latin typeface="+mj-lt"/>
              </a:rPr>
              <a:t>đời</a:t>
            </a:r>
            <a:r>
              <a:rPr lang="en-US" sz="6400" dirty="0" smtClean="0">
                <a:solidFill>
                  <a:schemeClr val="bg1"/>
                </a:solidFill>
                <a:latin typeface="+mj-lt"/>
              </a:rPr>
              <a:t> </a:t>
            </a:r>
            <a:r>
              <a:rPr lang="en-US" sz="6400" dirty="0" err="1" smtClean="0">
                <a:solidFill>
                  <a:schemeClr val="bg1"/>
                </a:solidFill>
                <a:latin typeface="+mj-lt"/>
              </a:rPr>
              <a:t>nhiều</a:t>
            </a:r>
            <a:r>
              <a:rPr lang="en-US" sz="6400" dirty="0" smtClean="0">
                <a:solidFill>
                  <a:schemeClr val="bg1"/>
                </a:solidFill>
                <a:latin typeface="+mj-lt"/>
              </a:rPr>
              <a:t> </a:t>
            </a:r>
            <a:r>
              <a:rPr lang="en-US" sz="6400" dirty="0" err="1" smtClean="0">
                <a:solidFill>
                  <a:schemeClr val="bg1"/>
                </a:solidFill>
                <a:latin typeface="+mj-lt"/>
              </a:rPr>
              <a:t>khi</a:t>
            </a:r>
            <a:r>
              <a:rPr lang="en-US" sz="6400" dirty="0" smtClean="0">
                <a:solidFill>
                  <a:schemeClr val="bg1"/>
                </a:solidFill>
                <a:latin typeface="+mj-lt"/>
              </a:rPr>
              <a:t> con </a:t>
            </a:r>
            <a:r>
              <a:rPr lang="en-US" sz="6400" dirty="0" err="1" smtClean="0">
                <a:solidFill>
                  <a:schemeClr val="bg1"/>
                </a:solidFill>
                <a:latin typeface="+mj-lt"/>
              </a:rPr>
              <a:t>lạc</a:t>
            </a:r>
            <a:r>
              <a:rPr lang="en-US" sz="6400" dirty="0" smtClean="0">
                <a:solidFill>
                  <a:schemeClr val="bg1"/>
                </a:solidFill>
                <a:latin typeface="+mj-lt"/>
              </a:rPr>
              <a:t> </a:t>
            </a:r>
            <a:r>
              <a:rPr lang="en-US" sz="6400" dirty="0" err="1" smtClean="0">
                <a:solidFill>
                  <a:schemeClr val="bg1"/>
                </a:solidFill>
                <a:latin typeface="+mj-lt"/>
              </a:rPr>
              <a:t>lối</a:t>
            </a:r>
            <a:r>
              <a:rPr lang="en-US" sz="6400" dirty="0" smtClean="0">
                <a:solidFill>
                  <a:schemeClr val="bg1"/>
                </a:solidFill>
                <a:latin typeface="+mj-lt"/>
              </a:rPr>
              <a:t>. </a:t>
            </a:r>
            <a:r>
              <a:rPr lang="en-US" sz="6400" dirty="0" err="1" smtClean="0">
                <a:solidFill>
                  <a:schemeClr val="bg1"/>
                </a:solidFill>
                <a:latin typeface="+mj-lt"/>
              </a:rPr>
              <a:t>Những</a:t>
            </a:r>
            <a:r>
              <a:rPr lang="en-US" sz="6400" dirty="0" smtClean="0">
                <a:solidFill>
                  <a:schemeClr val="bg1"/>
                </a:solidFill>
                <a:latin typeface="+mj-lt"/>
              </a:rPr>
              <a:t> </a:t>
            </a:r>
            <a:r>
              <a:rPr lang="en-US" sz="6400" dirty="0" err="1" smtClean="0">
                <a:solidFill>
                  <a:schemeClr val="bg1"/>
                </a:solidFill>
                <a:latin typeface="+mj-lt"/>
              </a:rPr>
              <a:t>ước</a:t>
            </a:r>
            <a:r>
              <a:rPr lang="en-US" sz="6400" dirty="0" smtClean="0">
                <a:solidFill>
                  <a:schemeClr val="bg1"/>
                </a:solidFill>
                <a:latin typeface="+mj-lt"/>
              </a:rPr>
              <a:t> </a:t>
            </a:r>
            <a:r>
              <a:rPr lang="en-US" sz="6400" dirty="0" err="1" smtClean="0">
                <a:solidFill>
                  <a:schemeClr val="bg1"/>
                </a:solidFill>
                <a:latin typeface="+mj-lt"/>
              </a:rPr>
              <a:t>mơ</a:t>
            </a:r>
            <a:r>
              <a:rPr lang="en-US" sz="6400" dirty="0" smtClean="0">
                <a:solidFill>
                  <a:schemeClr val="bg1"/>
                </a:solidFill>
                <a:latin typeface="+mj-lt"/>
              </a:rPr>
              <a:t> </a:t>
            </a:r>
            <a:r>
              <a:rPr lang="en-US" sz="6400" dirty="0" err="1" smtClean="0">
                <a:solidFill>
                  <a:schemeClr val="bg1"/>
                </a:solidFill>
                <a:latin typeface="+mj-lt"/>
              </a:rPr>
              <a:t>lâu</a:t>
            </a:r>
            <a:r>
              <a:rPr lang="en-US" sz="6400" dirty="0" smtClean="0">
                <a:solidFill>
                  <a:schemeClr val="bg1"/>
                </a:solidFill>
                <a:latin typeface="+mj-lt"/>
              </a:rPr>
              <a:t> </a:t>
            </a:r>
            <a:r>
              <a:rPr lang="en-US" sz="6400" dirty="0" err="1" smtClean="0">
                <a:solidFill>
                  <a:schemeClr val="bg1"/>
                </a:solidFill>
                <a:latin typeface="+mj-lt"/>
              </a:rPr>
              <a:t>rồi</a:t>
            </a:r>
            <a:r>
              <a:rPr lang="en-US" sz="6400" dirty="0" smtClean="0">
                <a:solidFill>
                  <a:schemeClr val="bg1"/>
                </a:solidFill>
                <a:latin typeface="+mj-lt"/>
              </a:rPr>
              <a:t> </a:t>
            </a:r>
            <a:r>
              <a:rPr lang="en-US" sz="6400" dirty="0" err="1" smtClean="0">
                <a:solidFill>
                  <a:schemeClr val="bg1"/>
                </a:solidFill>
                <a:latin typeface="+mj-lt"/>
              </a:rPr>
              <a:t>về</a:t>
            </a:r>
            <a:r>
              <a:rPr lang="en-US" sz="6400" dirty="0" smtClean="0">
                <a:solidFill>
                  <a:schemeClr val="bg1"/>
                </a:solidFill>
                <a:latin typeface="+mj-lt"/>
              </a:rPr>
              <a:t> </a:t>
            </a:r>
            <a:r>
              <a:rPr lang="en-US" sz="6400" dirty="0" err="1" smtClean="0">
                <a:solidFill>
                  <a:schemeClr val="bg1"/>
                </a:solidFill>
                <a:latin typeface="+mj-lt"/>
              </a:rPr>
              <a:t>bên</a:t>
            </a:r>
            <a:r>
              <a:rPr lang="en-US" sz="6400" dirty="0" smtClean="0">
                <a:solidFill>
                  <a:schemeClr val="bg1"/>
                </a:solidFill>
                <a:latin typeface="+mj-lt"/>
              </a:rPr>
              <a:t> </a:t>
            </a:r>
            <a:r>
              <a:rPr lang="en-US" sz="6400" dirty="0" err="1" smtClean="0">
                <a:solidFill>
                  <a:schemeClr val="bg1"/>
                </a:solidFill>
                <a:latin typeface="+mj-lt"/>
              </a:rPr>
              <a:t>Chúa</a:t>
            </a:r>
            <a:r>
              <a:rPr lang="en-US" sz="6400" dirty="0" smtClean="0">
                <a:solidFill>
                  <a:schemeClr val="bg1"/>
                </a:solidFill>
                <a:latin typeface="+mj-lt"/>
              </a:rPr>
              <a:t> </a:t>
            </a:r>
            <a:r>
              <a:rPr lang="en-US" sz="6400" dirty="0" err="1" smtClean="0">
                <a:solidFill>
                  <a:schemeClr val="bg1"/>
                </a:solidFill>
                <a:latin typeface="+mj-lt"/>
              </a:rPr>
              <a:t>nghỉ</a:t>
            </a:r>
            <a:r>
              <a:rPr lang="en-US" sz="6400" dirty="0" smtClean="0">
                <a:solidFill>
                  <a:schemeClr val="bg1"/>
                </a:solidFill>
                <a:latin typeface="+mj-lt"/>
              </a:rPr>
              <a:t> </a:t>
            </a:r>
            <a:r>
              <a:rPr lang="en-US" sz="6400" dirty="0" err="1" smtClean="0">
                <a:solidFill>
                  <a:schemeClr val="bg1"/>
                </a:solidFill>
                <a:latin typeface="+mj-lt"/>
              </a:rPr>
              <a:t>ngơi</a:t>
            </a:r>
            <a:r>
              <a:rPr lang="en-US" sz="6400" dirty="0" smtClean="0">
                <a:solidFill>
                  <a:schemeClr val="bg1"/>
                </a:solidFill>
                <a:latin typeface="+mj-lt"/>
              </a:rPr>
              <a:t>.</a:t>
            </a:r>
            <a:endParaRPr lang="vi-VN" sz="640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6000" b="0" u="sng" dirty="0" err="1" smtClean="0">
                <a:solidFill>
                  <a:srgbClr val="FFFF00"/>
                </a:solidFill>
                <a:effectLst/>
                <a:latin typeface="+mj-lt"/>
              </a:rPr>
              <a:t>Đk</a:t>
            </a:r>
            <a:r>
              <a:rPr lang="vi-VN" sz="6000" b="0" u="sng" dirty="0" smtClean="0">
                <a:solidFill>
                  <a:srgbClr val="FFFF00"/>
                </a:solidFill>
                <a:effectLst/>
                <a:latin typeface="+mj-lt"/>
              </a:rPr>
              <a:t>:</a:t>
            </a:r>
            <a:r>
              <a:rPr lang="en-US" sz="6000" dirty="0">
                <a:solidFill>
                  <a:schemeClr val="bg1"/>
                </a:solidFill>
                <a:latin typeface="+mj-lt"/>
              </a:rPr>
              <a:t> </a:t>
            </a:r>
            <a:r>
              <a:rPr lang="en-US" sz="6000" dirty="0" smtClean="0">
                <a:solidFill>
                  <a:schemeClr val="bg1"/>
                </a:solidFill>
                <a:latin typeface="+mj-lt"/>
              </a:rPr>
              <a:t>Con </a:t>
            </a:r>
            <a:r>
              <a:rPr lang="en-US" sz="6000" dirty="0" err="1" smtClean="0">
                <a:solidFill>
                  <a:schemeClr val="bg1"/>
                </a:solidFill>
                <a:latin typeface="+mj-lt"/>
              </a:rPr>
              <a:t>hân</a:t>
            </a:r>
            <a:r>
              <a:rPr lang="en-US" sz="6000" dirty="0" smtClean="0">
                <a:solidFill>
                  <a:schemeClr val="bg1"/>
                </a:solidFill>
                <a:latin typeface="+mj-lt"/>
              </a:rPr>
              <a:t> </a:t>
            </a:r>
            <a:r>
              <a:rPr lang="en-US" sz="6000" dirty="0" err="1" smtClean="0">
                <a:solidFill>
                  <a:schemeClr val="bg1"/>
                </a:solidFill>
                <a:latin typeface="+mj-lt"/>
              </a:rPr>
              <a:t>hoan</a:t>
            </a:r>
            <a:r>
              <a:rPr lang="en-US" sz="6000" dirty="0" smtClean="0">
                <a:solidFill>
                  <a:schemeClr val="bg1"/>
                </a:solidFill>
                <a:latin typeface="+mj-lt"/>
              </a:rPr>
              <a:t> </a:t>
            </a:r>
            <a:r>
              <a:rPr lang="en-US" sz="6000" dirty="0" err="1" smtClean="0">
                <a:solidFill>
                  <a:schemeClr val="bg1"/>
                </a:solidFill>
                <a:latin typeface="+mj-lt"/>
              </a:rPr>
              <a:t>vui</a:t>
            </a:r>
            <a:r>
              <a:rPr lang="en-US" sz="6000" dirty="0" smtClean="0">
                <a:solidFill>
                  <a:schemeClr val="bg1"/>
                </a:solidFill>
                <a:latin typeface="+mj-lt"/>
              </a:rPr>
              <a:t> </a:t>
            </a:r>
            <a:r>
              <a:rPr lang="en-US" sz="6000" dirty="0" err="1" smtClean="0">
                <a:solidFill>
                  <a:schemeClr val="bg1"/>
                </a:solidFill>
                <a:latin typeface="+mj-lt"/>
              </a:rPr>
              <a:t>sướng</a:t>
            </a:r>
            <a:r>
              <a:rPr lang="en-US" sz="6000" dirty="0" smtClean="0">
                <a:solidFill>
                  <a:schemeClr val="bg1"/>
                </a:solidFill>
                <a:latin typeface="+mj-lt"/>
              </a:rPr>
              <a:t> </a:t>
            </a:r>
            <a:r>
              <a:rPr lang="en-US" sz="6000" dirty="0" err="1" smtClean="0">
                <a:solidFill>
                  <a:schemeClr val="bg1"/>
                </a:solidFill>
                <a:latin typeface="+mj-lt"/>
              </a:rPr>
              <a:t>khi</a:t>
            </a:r>
            <a:r>
              <a:rPr lang="en-US" sz="6000" dirty="0" smtClean="0">
                <a:solidFill>
                  <a:schemeClr val="bg1"/>
                </a:solidFill>
                <a:latin typeface="+mj-lt"/>
              </a:rPr>
              <a:t> </a:t>
            </a:r>
            <a:r>
              <a:rPr lang="en-US" sz="6000" dirty="0" err="1" smtClean="0">
                <a:solidFill>
                  <a:schemeClr val="bg1"/>
                </a:solidFill>
                <a:latin typeface="+mj-lt"/>
              </a:rPr>
              <a:t>vào</a:t>
            </a:r>
            <a:r>
              <a:rPr lang="en-US" sz="6000" dirty="0" smtClean="0">
                <a:solidFill>
                  <a:schemeClr val="bg1"/>
                </a:solidFill>
                <a:latin typeface="+mj-lt"/>
              </a:rPr>
              <a:t> </a:t>
            </a:r>
            <a:r>
              <a:rPr lang="en-US" sz="6000" dirty="0" err="1" smtClean="0">
                <a:solidFill>
                  <a:schemeClr val="bg1"/>
                </a:solidFill>
                <a:latin typeface="+mj-lt"/>
              </a:rPr>
              <a:t>Đền</a:t>
            </a:r>
            <a:r>
              <a:rPr lang="en-US" sz="6000" dirty="0" smtClean="0">
                <a:solidFill>
                  <a:schemeClr val="bg1"/>
                </a:solidFill>
                <a:latin typeface="+mj-lt"/>
              </a:rPr>
              <a:t> </a:t>
            </a:r>
            <a:r>
              <a:rPr lang="en-US" sz="6000" dirty="0" err="1" smtClean="0">
                <a:solidFill>
                  <a:schemeClr val="bg1"/>
                </a:solidFill>
                <a:latin typeface="+mj-lt"/>
              </a:rPr>
              <a:t>Thánh</a:t>
            </a:r>
            <a:r>
              <a:rPr lang="en-US" sz="6000" dirty="0" smtClean="0">
                <a:solidFill>
                  <a:schemeClr val="bg1"/>
                </a:solidFill>
                <a:latin typeface="+mj-lt"/>
              </a:rPr>
              <a:t> </a:t>
            </a:r>
            <a:r>
              <a:rPr lang="en-US" sz="6000" dirty="0" err="1" smtClean="0">
                <a:solidFill>
                  <a:schemeClr val="bg1"/>
                </a:solidFill>
                <a:latin typeface="+mj-lt"/>
              </a:rPr>
              <a:t>Chúa</a:t>
            </a:r>
            <a:r>
              <a:rPr lang="en-US" sz="6000" dirty="0">
                <a:solidFill>
                  <a:schemeClr val="bg1"/>
                </a:solidFill>
                <a:latin typeface="+mj-lt"/>
              </a:rPr>
              <a:t> </a:t>
            </a:r>
            <a:r>
              <a:rPr lang="en-US" sz="6000" dirty="0" err="1" smtClean="0">
                <a:solidFill>
                  <a:schemeClr val="bg1"/>
                </a:solidFill>
                <a:latin typeface="+mj-lt"/>
              </a:rPr>
              <a:t>Trời</a:t>
            </a:r>
            <a:r>
              <a:rPr lang="en-US" sz="6000" dirty="0" smtClean="0">
                <a:solidFill>
                  <a:schemeClr val="bg1"/>
                </a:solidFill>
                <a:latin typeface="+mj-lt"/>
              </a:rPr>
              <a:t>. Con say </a:t>
            </a:r>
            <a:r>
              <a:rPr lang="en-US" sz="6000" dirty="0" err="1" smtClean="0">
                <a:solidFill>
                  <a:schemeClr val="bg1"/>
                </a:solidFill>
                <a:latin typeface="+mj-lt"/>
              </a:rPr>
              <a:t>sưa</a:t>
            </a:r>
            <a:r>
              <a:rPr lang="en-US" sz="6000" dirty="0" smtClean="0">
                <a:solidFill>
                  <a:schemeClr val="bg1"/>
                </a:solidFill>
                <a:latin typeface="+mj-lt"/>
              </a:rPr>
              <a:t> </a:t>
            </a:r>
            <a:r>
              <a:rPr lang="en-US" sz="6000" dirty="0" err="1" smtClean="0">
                <a:solidFill>
                  <a:schemeClr val="bg1"/>
                </a:solidFill>
                <a:latin typeface="+mj-lt"/>
              </a:rPr>
              <a:t>ca</a:t>
            </a:r>
            <a:r>
              <a:rPr lang="en-US" sz="6000" dirty="0" smtClean="0">
                <a:solidFill>
                  <a:schemeClr val="bg1"/>
                </a:solidFill>
                <a:latin typeface="+mj-lt"/>
              </a:rPr>
              <a:t> </a:t>
            </a:r>
            <a:r>
              <a:rPr lang="en-US" sz="6000" dirty="0" err="1" smtClean="0">
                <a:solidFill>
                  <a:schemeClr val="bg1"/>
                </a:solidFill>
                <a:latin typeface="+mj-lt"/>
              </a:rPr>
              <a:t>hát</a:t>
            </a:r>
            <a:r>
              <a:rPr lang="en-US" sz="6000" dirty="0" smtClean="0">
                <a:solidFill>
                  <a:schemeClr val="bg1"/>
                </a:solidFill>
                <a:latin typeface="+mj-lt"/>
              </a:rPr>
              <a:t> </a:t>
            </a:r>
            <a:r>
              <a:rPr lang="en-US" sz="6000" dirty="0" err="1" smtClean="0">
                <a:solidFill>
                  <a:schemeClr val="bg1"/>
                </a:solidFill>
                <a:latin typeface="+mj-lt"/>
              </a:rPr>
              <a:t>chúc</a:t>
            </a:r>
            <a:r>
              <a:rPr lang="en-US" sz="6000" dirty="0" smtClean="0">
                <a:solidFill>
                  <a:schemeClr val="bg1"/>
                </a:solidFill>
                <a:latin typeface="+mj-lt"/>
              </a:rPr>
              <a:t> </a:t>
            </a:r>
            <a:r>
              <a:rPr lang="en-US" sz="6000" dirty="0" err="1" smtClean="0">
                <a:solidFill>
                  <a:schemeClr val="bg1"/>
                </a:solidFill>
                <a:latin typeface="+mj-lt"/>
              </a:rPr>
              <a:t>khen</a:t>
            </a:r>
            <a:r>
              <a:rPr lang="en-US" sz="6000" dirty="0" smtClean="0">
                <a:solidFill>
                  <a:schemeClr val="bg1"/>
                </a:solidFill>
                <a:latin typeface="+mj-lt"/>
              </a:rPr>
              <a:t> </a:t>
            </a:r>
            <a:r>
              <a:rPr lang="en-US" sz="6000" dirty="0" err="1" smtClean="0">
                <a:solidFill>
                  <a:schemeClr val="bg1"/>
                </a:solidFill>
                <a:latin typeface="+mj-lt"/>
              </a:rPr>
              <a:t>tình</a:t>
            </a:r>
            <a:r>
              <a:rPr lang="en-US" sz="6000" dirty="0" smtClean="0">
                <a:solidFill>
                  <a:schemeClr val="bg1"/>
                </a:solidFill>
                <a:latin typeface="+mj-lt"/>
              </a:rPr>
              <a:t> </a:t>
            </a:r>
            <a:r>
              <a:rPr lang="en-US" sz="6000" dirty="0" err="1" smtClean="0">
                <a:solidFill>
                  <a:schemeClr val="bg1"/>
                </a:solidFill>
                <a:latin typeface="+mj-lt"/>
              </a:rPr>
              <a:t>Chúa</a:t>
            </a:r>
            <a:r>
              <a:rPr lang="en-US" sz="6000" dirty="0" smtClean="0">
                <a:solidFill>
                  <a:schemeClr val="bg1"/>
                </a:solidFill>
                <a:latin typeface="+mj-lt"/>
              </a:rPr>
              <a:t> </a:t>
            </a:r>
            <a:r>
              <a:rPr lang="en-US" sz="6000" dirty="0" err="1" smtClean="0">
                <a:solidFill>
                  <a:schemeClr val="bg1"/>
                </a:solidFill>
                <a:latin typeface="+mj-lt"/>
              </a:rPr>
              <a:t>muôn</a:t>
            </a:r>
            <a:r>
              <a:rPr lang="en-US" sz="6000" dirty="0" smtClean="0">
                <a:solidFill>
                  <a:schemeClr val="bg1"/>
                </a:solidFill>
                <a:latin typeface="+mj-lt"/>
              </a:rPr>
              <a:t> </a:t>
            </a:r>
            <a:r>
              <a:rPr lang="en-US" sz="6000" dirty="0" err="1" smtClean="0">
                <a:solidFill>
                  <a:schemeClr val="bg1"/>
                </a:solidFill>
                <a:latin typeface="+mj-lt"/>
              </a:rPr>
              <a:t>đời</a:t>
            </a:r>
            <a:r>
              <a:rPr lang="en-US" sz="6000" dirty="0" smtClean="0">
                <a:solidFill>
                  <a:schemeClr val="bg1"/>
                </a:solidFill>
                <a:latin typeface="+mj-lt"/>
              </a:rPr>
              <a:t>.</a:t>
            </a:r>
            <a:endParaRPr lang="vi-VN" sz="6000" dirty="0">
              <a:solidFill>
                <a:schemeClr val="bg1"/>
              </a:solidFill>
              <a:latin typeface="+mj-lt"/>
            </a:endParaRPr>
          </a:p>
        </p:txBody>
      </p:sp>
    </p:spTree>
    <p:extLst>
      <p:ext uri="{BB962C8B-B14F-4D97-AF65-F5344CB8AC3E}">
        <p14:creationId xmlns:p14="http://schemas.microsoft.com/office/powerpoint/2010/main" val="254182869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760991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19910667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1</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vi-VN" sz="3200"/>
              <a:t>Lạy Đức Chúa, xin Ngài phán, vì tôi tớ Ngài đang lắng nghe.</a:t>
            </a:r>
          </a:p>
          <a:p>
            <a:r>
              <a:rPr lang="vi-VN" sz="3200">
                <a:solidFill>
                  <a:srgbClr val="FF0000"/>
                </a:solidFill>
              </a:rPr>
              <a:t>Bài trích sách Sa-mu-en quyển thứ nhất.</a:t>
            </a:r>
          </a:p>
        </p:txBody>
      </p:sp>
    </p:spTree>
    <p:extLst>
      <p:ext uri="{BB962C8B-B14F-4D97-AF65-F5344CB8AC3E}">
        <p14:creationId xmlns:p14="http://schemas.microsoft.com/office/powerpoint/2010/main" val="34501000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smtClean="0">
                <a:solidFill>
                  <a:srgbClr val="FFFF00"/>
                </a:solidFill>
              </a:rPr>
              <a:t>THÁNH VỊNH 39</a:t>
            </a:r>
            <a:br>
              <a:rPr lang="en-US" dirty="0" smtClean="0">
                <a:solidFill>
                  <a:srgbClr val="FFFF00"/>
                </a:solidFill>
              </a:rPr>
            </a:br>
            <a:r>
              <a:rPr lang="en-US" dirty="0" smtClean="0">
                <a:solidFill>
                  <a:srgbClr val="FFFF00"/>
                </a:solidFill>
              </a:rPr>
              <a:t>CHÚA NHẬT II THƯỜNG NIÊN</a:t>
            </a:r>
            <a:br>
              <a:rPr lang="en-US" dirty="0" smtClean="0">
                <a:solidFill>
                  <a:srgbClr val="FFFF00"/>
                </a:solidFill>
              </a:rPr>
            </a:br>
            <a:r>
              <a:rPr lang="en-US" dirty="0" smtClean="0">
                <a:solidFill>
                  <a:srgbClr val="FFFF00"/>
                </a:solidFill>
              </a:rPr>
              <a:t>NĂM B </a:t>
            </a:r>
            <a:br>
              <a:rPr lang="en-US" dirty="0" smtClean="0">
                <a:solidFill>
                  <a:srgbClr val="FFFF00"/>
                </a:solidFill>
              </a:rPr>
            </a:br>
            <a:r>
              <a:rPr lang="en-US" dirty="0" smtClean="0">
                <a:solidFill>
                  <a:srgbClr val="FFFF00"/>
                </a:solidFill>
              </a:rPr>
              <a:t>LM KIM LONG</a:t>
            </a:r>
            <a:br>
              <a:rPr lang="en-US" dirty="0" smtClean="0">
                <a:solidFill>
                  <a:srgbClr val="FFFF00"/>
                </a:solidFill>
              </a:rPr>
            </a:br>
            <a:r>
              <a:rPr lang="en-US" dirty="0" smtClean="0">
                <a:solidFill>
                  <a:schemeClr val="bg1"/>
                </a:solidFill>
              </a:rPr>
              <a:t>04 CÂU</a:t>
            </a:r>
            <a:endParaRPr lang="en-US" dirty="0">
              <a:solidFill>
                <a:schemeClr val="bg1"/>
              </a:solidFill>
            </a:endParaRPr>
          </a:p>
        </p:txBody>
      </p:sp>
    </p:spTree>
    <p:extLst>
      <p:ext uri="{BB962C8B-B14F-4D97-AF65-F5344CB8AC3E}">
        <p14:creationId xmlns:p14="http://schemas.microsoft.com/office/powerpoint/2010/main" val="28925446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8800" u="sng" dirty="0" err="1" smtClean="0">
                <a:solidFill>
                  <a:srgbClr val="FFFF00"/>
                </a:solidFill>
              </a:rPr>
              <a:t>Đk</a:t>
            </a:r>
            <a:r>
              <a:rPr lang="en-US" sz="8800" u="sng" dirty="0" smtClean="0">
                <a:solidFill>
                  <a:srgbClr val="FFFF00"/>
                </a:solidFill>
              </a:rPr>
              <a:t>:</a:t>
            </a:r>
            <a:r>
              <a:rPr lang="en-US" sz="8800" dirty="0">
                <a:solidFill>
                  <a:schemeClr val="bg1"/>
                </a:solidFill>
              </a:rPr>
              <a:t> </a:t>
            </a:r>
            <a:r>
              <a:rPr lang="vi-VN" sz="8800" dirty="0">
                <a:solidFill>
                  <a:schemeClr val="bg1"/>
                </a:solidFill>
              </a:rPr>
              <a:t>Lạy Chúa này con xin đến </a:t>
            </a:r>
            <a:r>
              <a:rPr lang="vi-VN" sz="8800" dirty="0" smtClean="0">
                <a:solidFill>
                  <a:schemeClr val="bg1"/>
                </a:solidFill>
              </a:rPr>
              <a:t>thực </a:t>
            </a:r>
            <a:r>
              <a:rPr lang="vi-VN" sz="8800" dirty="0">
                <a:solidFill>
                  <a:schemeClr val="bg1"/>
                </a:solidFill>
              </a:rPr>
              <a:t>thi </a:t>
            </a:r>
            <a:r>
              <a:rPr lang="en-US" sz="8800" dirty="0" err="1" smtClean="0">
                <a:solidFill>
                  <a:schemeClr val="bg1"/>
                </a:solidFill>
              </a:rPr>
              <a:t>thánh</a:t>
            </a:r>
            <a:r>
              <a:rPr lang="en-US" sz="8800" dirty="0" smtClean="0">
                <a:solidFill>
                  <a:schemeClr val="bg1"/>
                </a:solidFill>
              </a:rPr>
              <a:t> </a:t>
            </a:r>
            <a:r>
              <a:rPr lang="vi-VN" sz="8800" dirty="0" smtClean="0">
                <a:solidFill>
                  <a:schemeClr val="bg1"/>
                </a:solidFill>
              </a:rPr>
              <a:t>ý </a:t>
            </a:r>
            <a:r>
              <a:rPr lang="vi-VN" sz="8800" dirty="0">
                <a:solidFill>
                  <a:schemeClr val="bg1"/>
                </a:solidFill>
              </a:rPr>
              <a:t>Ngài.</a:t>
            </a:r>
            <a:endParaRPr lang="en-US" sz="8800" dirty="0">
              <a:solidFill>
                <a:schemeClr val="bg1"/>
              </a:solidFill>
            </a:endParaRPr>
          </a:p>
        </p:txBody>
      </p:sp>
    </p:spTree>
    <p:extLst>
      <p:ext uri="{BB962C8B-B14F-4D97-AF65-F5344CB8AC3E}">
        <p14:creationId xmlns:p14="http://schemas.microsoft.com/office/powerpoint/2010/main" val="34665333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200" u="sng" dirty="0" smtClean="0">
                <a:solidFill>
                  <a:srgbClr val="FFFF00"/>
                </a:solidFill>
              </a:rPr>
              <a:t>Tk1:</a:t>
            </a:r>
            <a:r>
              <a:rPr lang="en-US" sz="5200" dirty="0">
                <a:solidFill>
                  <a:schemeClr val="bg1"/>
                </a:solidFill>
              </a:rPr>
              <a:t> </a:t>
            </a:r>
            <a:r>
              <a:rPr lang="vi-VN" sz="5200" dirty="0">
                <a:solidFill>
                  <a:schemeClr val="bg1"/>
                </a:solidFill>
              </a:rPr>
              <a:t>Tôi hằng trông đợi hết lòng ở nơi Chúa, nên Ngài cúi mình nghe tôi. Khiến tôi mở miệng xướng bài ca. Xin hát kính Ngài, đây bài ca, một bài ca mới.</a:t>
            </a:r>
            <a:endParaRPr lang="en-US" sz="5200" dirty="0">
              <a:solidFill>
                <a:schemeClr val="bg1"/>
              </a:solidFill>
            </a:endParaRPr>
          </a:p>
        </p:txBody>
      </p:sp>
    </p:spTree>
    <p:extLst>
      <p:ext uri="{BB962C8B-B14F-4D97-AF65-F5344CB8AC3E}">
        <p14:creationId xmlns:p14="http://schemas.microsoft.com/office/powerpoint/2010/main" val="19543312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8800" u="sng" dirty="0" err="1" smtClean="0">
                <a:solidFill>
                  <a:srgbClr val="FFFF00"/>
                </a:solidFill>
              </a:rPr>
              <a:t>Đk</a:t>
            </a:r>
            <a:r>
              <a:rPr lang="en-US" sz="8800" u="sng" dirty="0" smtClean="0">
                <a:solidFill>
                  <a:srgbClr val="FFFF00"/>
                </a:solidFill>
              </a:rPr>
              <a:t>:</a:t>
            </a:r>
            <a:r>
              <a:rPr lang="en-US" sz="8800" dirty="0">
                <a:solidFill>
                  <a:schemeClr val="bg1"/>
                </a:solidFill>
              </a:rPr>
              <a:t> </a:t>
            </a:r>
            <a:r>
              <a:rPr lang="vi-VN" sz="8800" dirty="0">
                <a:solidFill>
                  <a:schemeClr val="bg1"/>
                </a:solidFill>
              </a:rPr>
              <a:t>Lạy Chúa này con xin đến </a:t>
            </a:r>
            <a:r>
              <a:rPr lang="vi-VN" sz="8800" dirty="0" smtClean="0">
                <a:solidFill>
                  <a:schemeClr val="bg1"/>
                </a:solidFill>
              </a:rPr>
              <a:t>thực </a:t>
            </a:r>
            <a:r>
              <a:rPr lang="vi-VN" sz="8800" dirty="0">
                <a:solidFill>
                  <a:schemeClr val="bg1"/>
                </a:solidFill>
              </a:rPr>
              <a:t>thi </a:t>
            </a:r>
            <a:r>
              <a:rPr lang="en-US" sz="8800" dirty="0" err="1" smtClean="0">
                <a:solidFill>
                  <a:schemeClr val="bg1"/>
                </a:solidFill>
              </a:rPr>
              <a:t>thánh</a:t>
            </a:r>
            <a:r>
              <a:rPr lang="en-US" sz="8800" dirty="0" smtClean="0">
                <a:solidFill>
                  <a:schemeClr val="bg1"/>
                </a:solidFill>
              </a:rPr>
              <a:t> </a:t>
            </a:r>
            <a:r>
              <a:rPr lang="vi-VN" sz="8800" dirty="0" smtClean="0">
                <a:solidFill>
                  <a:schemeClr val="bg1"/>
                </a:solidFill>
              </a:rPr>
              <a:t>ý </a:t>
            </a:r>
            <a:r>
              <a:rPr lang="vi-VN" sz="8800" dirty="0">
                <a:solidFill>
                  <a:schemeClr val="bg1"/>
                </a:solidFill>
              </a:rPr>
              <a:t>Ngài.</a:t>
            </a:r>
            <a:endParaRPr lang="en-US" sz="8800" dirty="0">
              <a:solidFill>
                <a:schemeClr val="bg1"/>
              </a:solidFill>
            </a:endParaRPr>
          </a:p>
        </p:txBody>
      </p:sp>
    </p:spTree>
    <p:extLst>
      <p:ext uri="{BB962C8B-B14F-4D97-AF65-F5344CB8AC3E}">
        <p14:creationId xmlns:p14="http://schemas.microsoft.com/office/powerpoint/2010/main" val="20328477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400" u="sng" dirty="0" smtClean="0">
                <a:solidFill>
                  <a:srgbClr val="FFFF00"/>
                </a:solidFill>
              </a:rPr>
              <a:t>Tk2:</a:t>
            </a:r>
            <a:r>
              <a:rPr lang="en-US" sz="5400" dirty="0">
                <a:solidFill>
                  <a:schemeClr val="bg1"/>
                </a:solidFill>
              </a:rPr>
              <a:t> </a:t>
            </a:r>
            <a:r>
              <a:rPr lang="vi-VN" sz="5400" dirty="0">
                <a:solidFill>
                  <a:schemeClr val="bg1"/>
                </a:solidFill>
              </a:rPr>
              <a:t>Chúa đâu thích gì phẩm vật và hy lễ, nhưng Ngài đã mở tai tôi. Chúa đâu có đòi lễ toàn thiêu hay lễ xá tội, con liền thưa: Này con xin đến.</a:t>
            </a:r>
            <a:endParaRPr lang="en-US" sz="5400" dirty="0">
              <a:solidFill>
                <a:schemeClr val="bg1"/>
              </a:solidFill>
            </a:endParaRPr>
          </a:p>
        </p:txBody>
      </p:sp>
    </p:spTree>
    <p:extLst>
      <p:ext uri="{BB962C8B-B14F-4D97-AF65-F5344CB8AC3E}">
        <p14:creationId xmlns:p14="http://schemas.microsoft.com/office/powerpoint/2010/main" val="7152144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8800" u="sng" dirty="0" err="1" smtClean="0">
                <a:solidFill>
                  <a:srgbClr val="FFFF00"/>
                </a:solidFill>
              </a:rPr>
              <a:t>Đk</a:t>
            </a:r>
            <a:r>
              <a:rPr lang="en-US" sz="8800" u="sng" dirty="0" smtClean="0">
                <a:solidFill>
                  <a:srgbClr val="FFFF00"/>
                </a:solidFill>
              </a:rPr>
              <a:t>:</a:t>
            </a:r>
            <a:r>
              <a:rPr lang="en-US" sz="8800" dirty="0">
                <a:solidFill>
                  <a:schemeClr val="bg1"/>
                </a:solidFill>
              </a:rPr>
              <a:t> </a:t>
            </a:r>
            <a:r>
              <a:rPr lang="vi-VN" sz="8800" dirty="0">
                <a:solidFill>
                  <a:schemeClr val="bg1"/>
                </a:solidFill>
              </a:rPr>
              <a:t>Lạy Chúa này con xin đến </a:t>
            </a:r>
            <a:r>
              <a:rPr lang="vi-VN" sz="8800" dirty="0" smtClean="0">
                <a:solidFill>
                  <a:schemeClr val="bg1"/>
                </a:solidFill>
              </a:rPr>
              <a:t>thực </a:t>
            </a:r>
            <a:r>
              <a:rPr lang="vi-VN" sz="8800" dirty="0">
                <a:solidFill>
                  <a:schemeClr val="bg1"/>
                </a:solidFill>
              </a:rPr>
              <a:t>thi </a:t>
            </a:r>
            <a:r>
              <a:rPr lang="en-US" sz="8800" dirty="0" err="1" smtClean="0">
                <a:solidFill>
                  <a:schemeClr val="bg1"/>
                </a:solidFill>
              </a:rPr>
              <a:t>thánh</a:t>
            </a:r>
            <a:r>
              <a:rPr lang="en-US" sz="8800" dirty="0" smtClean="0">
                <a:solidFill>
                  <a:schemeClr val="bg1"/>
                </a:solidFill>
              </a:rPr>
              <a:t> </a:t>
            </a:r>
            <a:r>
              <a:rPr lang="vi-VN" sz="8800" dirty="0" smtClean="0">
                <a:solidFill>
                  <a:schemeClr val="bg1"/>
                </a:solidFill>
              </a:rPr>
              <a:t>ý </a:t>
            </a:r>
            <a:r>
              <a:rPr lang="vi-VN" sz="8800" dirty="0">
                <a:solidFill>
                  <a:schemeClr val="bg1"/>
                </a:solidFill>
              </a:rPr>
              <a:t>Ngài.</a:t>
            </a:r>
            <a:endParaRPr lang="en-US" sz="8800" dirty="0">
              <a:solidFill>
                <a:schemeClr val="bg1"/>
              </a:solidFill>
            </a:endParaRPr>
          </a:p>
        </p:txBody>
      </p:sp>
    </p:spTree>
    <p:extLst>
      <p:ext uri="{BB962C8B-B14F-4D97-AF65-F5344CB8AC3E}">
        <p14:creationId xmlns:p14="http://schemas.microsoft.com/office/powerpoint/2010/main" val="16784643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200" u="sng" dirty="0" smtClean="0">
                <a:solidFill>
                  <a:srgbClr val="FFFF00"/>
                </a:solidFill>
              </a:rPr>
              <a:t>Tk3:</a:t>
            </a:r>
            <a:r>
              <a:rPr lang="en-US" sz="5200" dirty="0" smtClean="0">
                <a:solidFill>
                  <a:schemeClr val="bg1"/>
                </a:solidFill>
              </a:rPr>
              <a:t> </a:t>
            </a:r>
            <a:r>
              <a:rPr lang="vi-VN" sz="5200" dirty="0">
                <a:solidFill>
                  <a:schemeClr val="bg1"/>
                </a:solidFill>
              </a:rPr>
              <a:t>Sách ghi rõ ràng những lời về con đó: Con tìm ý Ngài vâng theo. Kính thân Chúa Trời, Chúa của con, bao huấn giới Ngài, đây lòng con hằng luôn ủ ấp.</a:t>
            </a:r>
            <a:endParaRPr lang="en-US" sz="5200" dirty="0">
              <a:solidFill>
                <a:schemeClr val="bg1"/>
              </a:solidFill>
            </a:endParaRPr>
          </a:p>
        </p:txBody>
      </p:sp>
    </p:spTree>
    <p:extLst>
      <p:ext uri="{BB962C8B-B14F-4D97-AF65-F5344CB8AC3E}">
        <p14:creationId xmlns:p14="http://schemas.microsoft.com/office/powerpoint/2010/main" val="21552192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8800" u="sng" dirty="0" err="1" smtClean="0">
                <a:solidFill>
                  <a:srgbClr val="FFFF00"/>
                </a:solidFill>
              </a:rPr>
              <a:t>Đk</a:t>
            </a:r>
            <a:r>
              <a:rPr lang="en-US" sz="8800" u="sng" dirty="0" smtClean="0">
                <a:solidFill>
                  <a:srgbClr val="FFFF00"/>
                </a:solidFill>
              </a:rPr>
              <a:t>:</a:t>
            </a:r>
            <a:r>
              <a:rPr lang="en-US" sz="8800" dirty="0">
                <a:solidFill>
                  <a:schemeClr val="bg1"/>
                </a:solidFill>
              </a:rPr>
              <a:t> </a:t>
            </a:r>
            <a:r>
              <a:rPr lang="vi-VN" sz="8800" dirty="0">
                <a:solidFill>
                  <a:schemeClr val="bg1"/>
                </a:solidFill>
              </a:rPr>
              <a:t>Lạy Chúa này con xin đến </a:t>
            </a:r>
            <a:r>
              <a:rPr lang="vi-VN" sz="8800" dirty="0" smtClean="0">
                <a:solidFill>
                  <a:schemeClr val="bg1"/>
                </a:solidFill>
              </a:rPr>
              <a:t>thực </a:t>
            </a:r>
            <a:r>
              <a:rPr lang="vi-VN" sz="8800" dirty="0">
                <a:solidFill>
                  <a:schemeClr val="bg1"/>
                </a:solidFill>
              </a:rPr>
              <a:t>thi </a:t>
            </a:r>
            <a:r>
              <a:rPr lang="en-US" sz="8800" dirty="0" err="1" smtClean="0">
                <a:solidFill>
                  <a:schemeClr val="bg1"/>
                </a:solidFill>
              </a:rPr>
              <a:t>thánh</a:t>
            </a:r>
            <a:r>
              <a:rPr lang="en-US" sz="8800" dirty="0" smtClean="0">
                <a:solidFill>
                  <a:schemeClr val="bg1"/>
                </a:solidFill>
              </a:rPr>
              <a:t> </a:t>
            </a:r>
            <a:r>
              <a:rPr lang="vi-VN" sz="8800" dirty="0" smtClean="0">
                <a:solidFill>
                  <a:schemeClr val="bg1"/>
                </a:solidFill>
              </a:rPr>
              <a:t>ý </a:t>
            </a:r>
            <a:r>
              <a:rPr lang="vi-VN" sz="8800" dirty="0">
                <a:solidFill>
                  <a:schemeClr val="bg1"/>
                </a:solidFill>
              </a:rPr>
              <a:t>Ngài.</a:t>
            </a:r>
            <a:endParaRPr lang="en-US" sz="8800" dirty="0">
              <a:solidFill>
                <a:schemeClr val="bg1"/>
              </a:solidFill>
            </a:endParaRPr>
          </a:p>
        </p:txBody>
      </p:sp>
    </p:spTree>
    <p:extLst>
      <p:ext uri="{BB962C8B-B14F-4D97-AF65-F5344CB8AC3E}">
        <p14:creationId xmlns:p14="http://schemas.microsoft.com/office/powerpoint/2010/main" val="27063217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8800" u="sng" dirty="0" err="1" smtClean="0">
                <a:solidFill>
                  <a:srgbClr val="FFFF00"/>
                </a:solidFill>
              </a:rPr>
              <a:t>Đk</a:t>
            </a:r>
            <a:r>
              <a:rPr lang="en-US" sz="8800" u="sng" dirty="0" smtClean="0">
                <a:solidFill>
                  <a:srgbClr val="FFFF00"/>
                </a:solidFill>
              </a:rPr>
              <a:t>:</a:t>
            </a:r>
            <a:r>
              <a:rPr lang="en-US" sz="8800" dirty="0">
                <a:solidFill>
                  <a:schemeClr val="bg1"/>
                </a:solidFill>
              </a:rPr>
              <a:t> </a:t>
            </a:r>
            <a:r>
              <a:rPr lang="vi-VN" sz="8800" dirty="0">
                <a:solidFill>
                  <a:schemeClr val="bg1"/>
                </a:solidFill>
              </a:rPr>
              <a:t>Lạy Chúa này con xin đến </a:t>
            </a:r>
            <a:r>
              <a:rPr lang="vi-VN" sz="8800" dirty="0" smtClean="0">
                <a:solidFill>
                  <a:schemeClr val="bg1"/>
                </a:solidFill>
              </a:rPr>
              <a:t>thực </a:t>
            </a:r>
            <a:r>
              <a:rPr lang="vi-VN" sz="8800" dirty="0">
                <a:solidFill>
                  <a:schemeClr val="bg1"/>
                </a:solidFill>
              </a:rPr>
              <a:t>thi </a:t>
            </a:r>
            <a:r>
              <a:rPr lang="en-US" sz="8800" dirty="0" err="1" smtClean="0">
                <a:solidFill>
                  <a:schemeClr val="bg1"/>
                </a:solidFill>
              </a:rPr>
              <a:t>thánh</a:t>
            </a:r>
            <a:r>
              <a:rPr lang="en-US" sz="8800" dirty="0" smtClean="0">
                <a:solidFill>
                  <a:schemeClr val="bg1"/>
                </a:solidFill>
              </a:rPr>
              <a:t> </a:t>
            </a:r>
            <a:r>
              <a:rPr lang="vi-VN" sz="8800" dirty="0" smtClean="0">
                <a:solidFill>
                  <a:schemeClr val="bg1"/>
                </a:solidFill>
              </a:rPr>
              <a:t>ý </a:t>
            </a:r>
            <a:r>
              <a:rPr lang="vi-VN" sz="8800" dirty="0">
                <a:solidFill>
                  <a:schemeClr val="bg1"/>
                </a:solidFill>
              </a:rPr>
              <a:t>Ngài.</a:t>
            </a:r>
            <a:endParaRPr lang="en-US" sz="8800" dirty="0">
              <a:solidFill>
                <a:schemeClr val="bg1"/>
              </a:solidFill>
            </a:endParaRPr>
          </a:p>
        </p:txBody>
      </p:sp>
    </p:spTree>
    <p:extLst>
      <p:ext uri="{BB962C8B-B14F-4D97-AF65-F5344CB8AC3E}">
        <p14:creationId xmlns:p14="http://schemas.microsoft.com/office/powerpoint/2010/main" val="1733194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u="sng" dirty="0" smtClean="0">
                <a:solidFill>
                  <a:srgbClr val="FFFF00"/>
                </a:solidFill>
              </a:rPr>
              <a:t>Tk4:</a:t>
            </a:r>
            <a:r>
              <a:rPr lang="en-US" sz="5000" dirty="0" smtClean="0">
                <a:solidFill>
                  <a:schemeClr val="bg1"/>
                </a:solidFill>
              </a:rPr>
              <a:t> </a:t>
            </a:r>
            <a:r>
              <a:rPr lang="vi-VN" sz="5000" dirty="0">
                <a:solidFill>
                  <a:schemeClr val="bg1"/>
                </a:solidFill>
              </a:rPr>
              <a:t>Đức công chính Ngài khấn nguyện truyền rao mãi, trong ngày nhóm hội con dân. Kính xin Chúa Trời chứng nhận cho vì Chúa biết rằng môi miệng con nào đâu im tiếng.</a:t>
            </a:r>
            <a:endParaRPr lang="en-US" sz="5000" dirty="0">
              <a:solidFill>
                <a:schemeClr val="bg1"/>
              </a:solidFill>
            </a:endParaRPr>
          </a:p>
        </p:txBody>
      </p:sp>
    </p:spTree>
    <p:extLst>
      <p:ext uri="{BB962C8B-B14F-4D97-AF65-F5344CB8AC3E}">
        <p14:creationId xmlns:p14="http://schemas.microsoft.com/office/powerpoint/2010/main" val="22434853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8800" u="sng" dirty="0" err="1" smtClean="0">
                <a:solidFill>
                  <a:srgbClr val="FFFF00"/>
                </a:solidFill>
              </a:rPr>
              <a:t>Đk</a:t>
            </a:r>
            <a:r>
              <a:rPr lang="en-US" sz="8800" u="sng" dirty="0" smtClean="0">
                <a:solidFill>
                  <a:srgbClr val="FFFF00"/>
                </a:solidFill>
              </a:rPr>
              <a:t>:</a:t>
            </a:r>
            <a:r>
              <a:rPr lang="en-US" sz="8800" dirty="0">
                <a:solidFill>
                  <a:schemeClr val="bg1"/>
                </a:solidFill>
              </a:rPr>
              <a:t> </a:t>
            </a:r>
            <a:r>
              <a:rPr lang="vi-VN" sz="8800" dirty="0">
                <a:solidFill>
                  <a:schemeClr val="bg1"/>
                </a:solidFill>
              </a:rPr>
              <a:t>Lạy Chúa này con xin đến </a:t>
            </a:r>
            <a:r>
              <a:rPr lang="vi-VN" sz="8800" dirty="0" smtClean="0">
                <a:solidFill>
                  <a:schemeClr val="bg1"/>
                </a:solidFill>
              </a:rPr>
              <a:t>thực </a:t>
            </a:r>
            <a:r>
              <a:rPr lang="vi-VN" sz="8800" dirty="0">
                <a:solidFill>
                  <a:schemeClr val="bg1"/>
                </a:solidFill>
              </a:rPr>
              <a:t>thi </a:t>
            </a:r>
            <a:r>
              <a:rPr lang="en-US" sz="8800" dirty="0" err="1" smtClean="0">
                <a:solidFill>
                  <a:schemeClr val="bg1"/>
                </a:solidFill>
              </a:rPr>
              <a:t>thánh</a:t>
            </a:r>
            <a:r>
              <a:rPr lang="en-US" sz="8800" dirty="0" smtClean="0">
                <a:solidFill>
                  <a:schemeClr val="bg1"/>
                </a:solidFill>
              </a:rPr>
              <a:t> </a:t>
            </a:r>
            <a:r>
              <a:rPr lang="vi-VN" sz="8800" dirty="0" smtClean="0">
                <a:solidFill>
                  <a:schemeClr val="bg1"/>
                </a:solidFill>
              </a:rPr>
              <a:t>ý </a:t>
            </a:r>
            <a:r>
              <a:rPr lang="vi-VN" sz="8800" dirty="0">
                <a:solidFill>
                  <a:schemeClr val="bg1"/>
                </a:solidFill>
              </a:rPr>
              <a:t>Ngài.</a:t>
            </a:r>
            <a:endParaRPr lang="en-US" sz="8800" dirty="0">
              <a:solidFill>
                <a:schemeClr val="bg1"/>
              </a:solidFill>
            </a:endParaRPr>
          </a:p>
        </p:txBody>
      </p:sp>
    </p:spTree>
    <p:extLst>
      <p:ext uri="{BB962C8B-B14F-4D97-AF65-F5344CB8AC3E}">
        <p14:creationId xmlns:p14="http://schemas.microsoft.com/office/powerpoint/2010/main" val="38701467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228600" y="285750"/>
            <a:ext cx="8763000" cy="2062103"/>
          </a:xfrm>
          <a:prstGeom prst="rect">
            <a:avLst/>
          </a:prstGeom>
          <a:noFill/>
        </p:spPr>
        <p:txBody>
          <a:bodyPr wrap="square" rtlCol="0">
            <a:spAutoFit/>
          </a:bodyPr>
          <a:lstStyle/>
          <a:p>
            <a:r>
              <a:rPr lang="vi-VN" sz="3200" b="1" smtClean="0">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2</a:t>
            </a:r>
            <a:r>
              <a:rPr lang="vi-VN" sz="3200" b="1" smtClean="0">
                <a:ln w="1905"/>
                <a:solidFill>
                  <a:srgbClr val="A50021"/>
                </a:solidFill>
                <a:effectLst>
                  <a:innerShdw blurRad="69850" dist="43180" dir="5400000">
                    <a:srgbClr val="000000">
                      <a:alpha val="65000"/>
                    </a:srgbClr>
                  </a:innerShdw>
                </a:effectLst>
              </a:rPr>
              <a:t>.</a:t>
            </a:r>
          </a:p>
          <a:p>
            <a:r>
              <a:rPr lang="vi-VN" sz="3200">
                <a:solidFill>
                  <a:prstClr val="black"/>
                </a:solidFill>
              </a:rPr>
              <a:t>Thân xác anh em là phần thân thể của Đức Ki-tô</a:t>
            </a:r>
            <a:r>
              <a:rPr lang="vi-VN" sz="3200" smtClean="0">
                <a:solidFill>
                  <a:prstClr val="black"/>
                </a:solidFill>
              </a:rPr>
              <a:t>.</a:t>
            </a:r>
            <a:endParaRPr lang="vi-VN" sz="3200">
              <a:solidFill>
                <a:prstClr val="black"/>
              </a:solidFill>
            </a:endParaRPr>
          </a:p>
          <a:p>
            <a:r>
              <a:rPr lang="vi-VN" sz="3200">
                <a:solidFill>
                  <a:srgbClr val="FF0000"/>
                </a:solidFill>
              </a:rPr>
              <a:t>Bài trích thư thứ nhất của thánh Phao-lô tông đồ gửi tín hữu Cô-rin-tô.</a:t>
            </a:r>
          </a:p>
        </p:txBody>
      </p:sp>
    </p:spTree>
    <p:extLst>
      <p:ext uri="{BB962C8B-B14F-4D97-AF65-F5344CB8AC3E}">
        <p14:creationId xmlns:p14="http://schemas.microsoft.com/office/powerpoint/2010/main" val="1055334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67929"/>
            <a:ext cx="9144000" cy="3352800"/>
          </a:xfrm>
        </p:spPr>
        <p:txBody>
          <a:bodyPr>
            <a:noAutofit/>
          </a:bodyPr>
          <a:lstStyle/>
          <a:p>
            <a:pPr algn="just">
              <a:lnSpc>
                <a:spcPct val="110000"/>
              </a:lnSpc>
            </a:pPr>
            <a:r>
              <a:rPr lang="vi-VN" sz="5800" dirty="0">
                <a:solidFill>
                  <a:schemeClr val="bg1"/>
                </a:solidFill>
              </a:rPr>
              <a:t>Chúng tôi đã gặp Đấng Mes-si-a nghĩa là Đức Ki-tô. Ân sủng </a:t>
            </a:r>
            <a:r>
              <a:rPr lang="en-US" sz="5800" dirty="0" smtClean="0">
                <a:solidFill>
                  <a:schemeClr val="bg1"/>
                </a:solidFill>
              </a:rPr>
              <a:t>l</a:t>
            </a:r>
            <a:r>
              <a:rPr lang="vi-VN" sz="5800" dirty="0" smtClean="0">
                <a:solidFill>
                  <a:schemeClr val="bg1"/>
                </a:solidFill>
              </a:rPr>
              <a:t>à </a:t>
            </a:r>
            <a:r>
              <a:rPr lang="vi-VN" sz="5800" dirty="0">
                <a:solidFill>
                  <a:schemeClr val="bg1"/>
                </a:solidFill>
              </a:rPr>
              <a:t>chân lý nhờ Người mà có.</a:t>
            </a: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20257345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22280219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200" u="sng" dirty="0" smtClean="0">
                <a:solidFill>
                  <a:srgbClr val="FFFF00"/>
                </a:solidFill>
              </a:rPr>
              <a:t>Tk1:</a:t>
            </a:r>
            <a:r>
              <a:rPr lang="en-US" sz="5200" dirty="0">
                <a:solidFill>
                  <a:schemeClr val="bg1"/>
                </a:solidFill>
              </a:rPr>
              <a:t> </a:t>
            </a:r>
            <a:r>
              <a:rPr lang="vi-VN" sz="5200" dirty="0">
                <a:solidFill>
                  <a:schemeClr val="bg1"/>
                </a:solidFill>
              </a:rPr>
              <a:t>Tôi hằng trông đợi hết lòng ở nơi Chúa, nên Ngài cúi mình nghe tôi. Khiến tôi mở miệng xướng bài ca. Xin hát kính Ngài, đây bài ca, một bài ca mới.</a:t>
            </a:r>
            <a:endParaRPr lang="en-US" sz="5200" dirty="0">
              <a:solidFill>
                <a:schemeClr val="bg1"/>
              </a:solidFill>
            </a:endParaRPr>
          </a:p>
        </p:txBody>
      </p:sp>
    </p:spTree>
    <p:extLst>
      <p:ext uri="{BB962C8B-B14F-4D97-AF65-F5344CB8AC3E}">
        <p14:creationId xmlns:p14="http://schemas.microsoft.com/office/powerpoint/2010/main" val="5585728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8800" u="sng" dirty="0" err="1" smtClean="0">
                <a:solidFill>
                  <a:srgbClr val="FFFF00"/>
                </a:solidFill>
              </a:rPr>
              <a:t>Đk</a:t>
            </a:r>
            <a:r>
              <a:rPr lang="en-US" sz="8800" u="sng" dirty="0" smtClean="0">
                <a:solidFill>
                  <a:srgbClr val="FFFF00"/>
                </a:solidFill>
              </a:rPr>
              <a:t>:</a:t>
            </a:r>
            <a:r>
              <a:rPr lang="en-US" sz="8800" dirty="0">
                <a:solidFill>
                  <a:schemeClr val="bg1"/>
                </a:solidFill>
              </a:rPr>
              <a:t> </a:t>
            </a:r>
            <a:r>
              <a:rPr lang="vi-VN" sz="8800" dirty="0">
                <a:solidFill>
                  <a:schemeClr val="bg1"/>
                </a:solidFill>
              </a:rPr>
              <a:t>Lạy Chúa này con xin đến </a:t>
            </a:r>
            <a:r>
              <a:rPr lang="vi-VN" sz="8800" dirty="0" smtClean="0">
                <a:solidFill>
                  <a:schemeClr val="bg1"/>
                </a:solidFill>
              </a:rPr>
              <a:t>thực </a:t>
            </a:r>
            <a:r>
              <a:rPr lang="vi-VN" sz="8800" dirty="0">
                <a:solidFill>
                  <a:schemeClr val="bg1"/>
                </a:solidFill>
              </a:rPr>
              <a:t>thi </a:t>
            </a:r>
            <a:r>
              <a:rPr lang="en-US" sz="8800" dirty="0" err="1" smtClean="0">
                <a:solidFill>
                  <a:schemeClr val="bg1"/>
                </a:solidFill>
              </a:rPr>
              <a:t>thánh</a:t>
            </a:r>
            <a:r>
              <a:rPr lang="en-US" sz="8800" dirty="0" smtClean="0">
                <a:solidFill>
                  <a:schemeClr val="bg1"/>
                </a:solidFill>
              </a:rPr>
              <a:t> </a:t>
            </a:r>
            <a:r>
              <a:rPr lang="vi-VN" sz="8800" dirty="0" smtClean="0">
                <a:solidFill>
                  <a:schemeClr val="bg1"/>
                </a:solidFill>
              </a:rPr>
              <a:t>ý </a:t>
            </a:r>
            <a:r>
              <a:rPr lang="vi-VN" sz="8800" dirty="0">
                <a:solidFill>
                  <a:schemeClr val="bg1"/>
                </a:solidFill>
              </a:rPr>
              <a:t>Ngài.</a:t>
            </a:r>
            <a:endParaRPr lang="en-US" sz="8800" dirty="0">
              <a:solidFill>
                <a:schemeClr val="bg1"/>
              </a:solidFill>
            </a:endParaRPr>
          </a:p>
        </p:txBody>
      </p:sp>
    </p:spTree>
    <p:extLst>
      <p:ext uri="{BB962C8B-B14F-4D97-AF65-F5344CB8AC3E}">
        <p14:creationId xmlns:p14="http://schemas.microsoft.com/office/powerpoint/2010/main" val="10807058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971800" y="991683"/>
            <a:ext cx="5867400" cy="3416320"/>
          </a:xfrm>
          <a:prstGeom prst="rect">
            <a:avLst/>
          </a:prstGeom>
        </p:spPr>
        <p:txBody>
          <a:bodyPr wrap="square">
            <a:spAutoFit/>
          </a:bodyPr>
          <a:lstStyle/>
          <a:p>
            <a:pPr algn="ctr"/>
            <a:r>
              <a:rPr lang="en-US" sz="2400" smtClean="0"/>
              <a:t>Chúa Nhật II Thường Niên</a:t>
            </a:r>
          </a:p>
          <a:p>
            <a:pPr algn="ctr"/>
            <a:r>
              <a:rPr lang="en-US" sz="2400" smtClean="0"/>
              <a:t>Năm B</a:t>
            </a:r>
          </a:p>
          <a:p>
            <a:r>
              <a:rPr lang="vi-VN" sz="2800"/>
              <a:t>Đức Giêsu mời gọi những người muốn theo Người “Hãy đến mà xem”, để hiểu biết Người hơn mà chọn lựa thái độ đối với Người. Chúng ta hãy tin tưởng dâng lên Chúa những ý nguyện sau </a:t>
            </a:r>
            <a:r>
              <a:rPr lang="vi-VN" sz="2800" smtClean="0"/>
              <a:t>đây</a:t>
            </a:r>
            <a:r>
              <a:rPr lang="en-US" sz="2800" smtClean="0"/>
              <a:t>.</a:t>
            </a:r>
            <a:endParaRPr lang="en-US" sz="2800"/>
          </a:p>
        </p:txBody>
      </p:sp>
    </p:spTree>
    <p:extLst>
      <p:ext uri="{BB962C8B-B14F-4D97-AF65-F5344CB8AC3E}">
        <p14:creationId xmlns:p14="http://schemas.microsoft.com/office/powerpoint/2010/main" val="42050980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323439"/>
          </a:xfrm>
          <a:prstGeom prst="rect">
            <a:avLst/>
          </a:prstGeom>
        </p:spPr>
        <p:txBody>
          <a:bodyPr wrap="square">
            <a:spAutoFit/>
          </a:bodyPr>
          <a:lstStyle/>
          <a:p>
            <a:pPr algn="ctr"/>
            <a:r>
              <a:rPr lang="en-US" sz="4000" b="1">
                <a:solidFill>
                  <a:srgbClr val="FFFF00"/>
                </a:solidFill>
              </a:rPr>
              <a:t>Dâng </a:t>
            </a:r>
            <a:r>
              <a:rPr lang="en-US" sz="4000" b="1" smtClean="0">
                <a:solidFill>
                  <a:srgbClr val="FFFF00"/>
                </a:solidFill>
              </a:rPr>
              <a:t>Lên</a:t>
            </a:r>
            <a:br>
              <a:rPr lang="en-US" sz="4000" b="1" smtClean="0">
                <a:solidFill>
                  <a:srgbClr val="FFFF00"/>
                </a:solidFill>
              </a:rPr>
            </a:br>
            <a:r>
              <a:rPr lang="en-US" sz="4000" b="1" i="1" smtClean="0">
                <a:solidFill>
                  <a:schemeClr val="bg1"/>
                </a:solidFill>
              </a:rPr>
              <a:t>Phạm Liên Hùng</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b="0" u="sng" dirty="0" err="1" smtClean="0">
                <a:solidFill>
                  <a:srgbClr val="FFFF00"/>
                </a:solidFill>
                <a:effectLst/>
              </a:rPr>
              <a:t>Đk</a:t>
            </a:r>
            <a:r>
              <a:rPr lang="en-US" sz="6000" b="0" u="sng" dirty="0" smtClean="0">
                <a:solidFill>
                  <a:srgbClr val="FFFF00"/>
                </a:solidFill>
                <a:effectLst/>
              </a:rPr>
              <a:t>:</a:t>
            </a:r>
            <a:r>
              <a:rPr lang="en-US" sz="6000" dirty="0">
                <a:solidFill>
                  <a:schemeClr val="bg1"/>
                </a:solidFill>
              </a:rPr>
              <a:t> </a:t>
            </a:r>
            <a:r>
              <a:rPr lang="vi-VN" sz="6000" dirty="0">
                <a:solidFill>
                  <a:schemeClr val="bg1"/>
                </a:solidFill>
              </a:rPr>
              <a:t>Dâng lên trước Thiên tòa này bánh thơm với rượu ngon. Dâng lên trót tâm hồn và trót thân xác của </a:t>
            </a:r>
            <a:r>
              <a:rPr lang="vi-VN" sz="6000" dirty="0" smtClean="0">
                <a:solidFill>
                  <a:schemeClr val="bg1"/>
                </a:solidFill>
              </a:rPr>
              <a:t>con</a:t>
            </a:r>
            <a:r>
              <a:rPr lang="en-US"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b="0" u="sng" dirty="0" err="1" smtClean="0">
                <a:solidFill>
                  <a:srgbClr val="FFFF00"/>
                </a:solidFill>
                <a:effectLst/>
              </a:rPr>
              <a:t>Tk</a:t>
            </a:r>
            <a:r>
              <a:rPr lang="en-US" sz="5600" b="0" u="sng" dirty="0" smtClean="0">
                <a:solidFill>
                  <a:srgbClr val="FFFF00"/>
                </a:solidFill>
                <a:effectLst/>
              </a:rPr>
              <a:t>:</a:t>
            </a:r>
            <a:r>
              <a:rPr lang="en-US" sz="5600" dirty="0" smtClean="0">
                <a:solidFill>
                  <a:schemeClr val="bg1"/>
                </a:solidFill>
              </a:rPr>
              <a:t> </a:t>
            </a:r>
            <a:r>
              <a:rPr lang="vi-VN" sz="5600" dirty="0">
                <a:solidFill>
                  <a:schemeClr val="bg1"/>
                </a:solidFill>
              </a:rPr>
              <a:t>Mong lễ vật đoàn con trở nên Máu Thịt Con Chúa. Mong bánh thơm rượu thơm biến nên Thánh Thể nhiệm mầu. </a:t>
            </a:r>
            <a:endParaRPr lang="en-US" sz="56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800" b="0" u="sng" dirty="0" smtClean="0">
                <a:solidFill>
                  <a:srgbClr val="FFFF00"/>
                </a:solidFill>
                <a:effectLst/>
              </a:rPr>
              <a:t>**:</a:t>
            </a:r>
            <a:r>
              <a:rPr lang="en-US" sz="5800" dirty="0" smtClean="0">
                <a:solidFill>
                  <a:schemeClr val="bg1"/>
                </a:solidFill>
              </a:rPr>
              <a:t> </a:t>
            </a:r>
            <a:r>
              <a:rPr lang="vi-VN" sz="5800" dirty="0" smtClean="0">
                <a:solidFill>
                  <a:schemeClr val="bg1"/>
                </a:solidFill>
              </a:rPr>
              <a:t>Nuôi </a:t>
            </a:r>
            <a:r>
              <a:rPr lang="vi-VN" sz="5800" dirty="0">
                <a:solidFill>
                  <a:schemeClr val="bg1"/>
                </a:solidFill>
              </a:rPr>
              <a:t>sống tâm hồn con và nuôi tâm hồn nhân thế. Vinh phúc cho đoàn con cũng như khắp dân tộc con.</a:t>
            </a:r>
            <a:endParaRPr lang="en-US" sz="5800" b="0" dirty="0">
              <a:solidFill>
                <a:schemeClr val="bg1"/>
              </a:solidFill>
              <a:effectLst/>
            </a:endParaRPr>
          </a:p>
        </p:txBody>
      </p:sp>
    </p:spTree>
    <p:extLst>
      <p:ext uri="{BB962C8B-B14F-4D97-AF65-F5344CB8AC3E}">
        <p14:creationId xmlns:p14="http://schemas.microsoft.com/office/powerpoint/2010/main" val="8451532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b="0" u="sng" dirty="0" err="1" smtClean="0">
                <a:solidFill>
                  <a:srgbClr val="FFFF00"/>
                </a:solidFill>
                <a:effectLst/>
              </a:rPr>
              <a:t>Đk</a:t>
            </a:r>
            <a:r>
              <a:rPr lang="en-US" sz="6000" b="0" u="sng" dirty="0" smtClean="0">
                <a:solidFill>
                  <a:srgbClr val="FFFF00"/>
                </a:solidFill>
                <a:effectLst/>
              </a:rPr>
              <a:t>:</a:t>
            </a:r>
            <a:r>
              <a:rPr lang="en-US" sz="6000" dirty="0">
                <a:solidFill>
                  <a:schemeClr val="bg1"/>
                </a:solidFill>
              </a:rPr>
              <a:t> </a:t>
            </a:r>
            <a:r>
              <a:rPr lang="vi-VN" sz="6000" dirty="0">
                <a:solidFill>
                  <a:schemeClr val="bg1"/>
                </a:solidFill>
              </a:rPr>
              <a:t>Dâng lên trước Thiên tòa này bánh thơm với rượu ngon. Dâng lên trót tâm hồn và trót thân xác của </a:t>
            </a:r>
            <a:r>
              <a:rPr lang="vi-VN" sz="6000" dirty="0" smtClean="0">
                <a:solidFill>
                  <a:schemeClr val="bg1"/>
                </a:solidFill>
              </a:rPr>
              <a:t>con</a:t>
            </a:r>
            <a:r>
              <a:rPr lang="en-US"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39822330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99659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21"/>
            <a:ext cx="9144000" cy="5136457"/>
          </a:xfrm>
          <a:prstGeom prst="rect">
            <a:avLst/>
          </a:prstGeom>
        </p:spPr>
      </p:pic>
    </p:spTree>
    <p:extLst>
      <p:ext uri="{BB962C8B-B14F-4D97-AF65-F5344CB8AC3E}">
        <p14:creationId xmlns:p14="http://schemas.microsoft.com/office/powerpoint/2010/main" val="25354761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7200" dirty="0" err="1" smtClean="0">
                <a:solidFill>
                  <a:srgbClr val="FFFF00"/>
                </a:solidFill>
              </a:rPr>
              <a:t>Biết</a:t>
            </a:r>
            <a:r>
              <a:rPr lang="en-US" sz="7200" dirty="0" smtClean="0">
                <a:solidFill>
                  <a:srgbClr val="FFFF00"/>
                </a:solidFill>
              </a:rPr>
              <a:t> </a:t>
            </a:r>
            <a:r>
              <a:rPr lang="en-US" sz="7200" dirty="0" err="1" smtClean="0">
                <a:solidFill>
                  <a:srgbClr val="FFFF00"/>
                </a:solidFill>
              </a:rPr>
              <a:t>Chúa</a:t>
            </a:r>
            <a:r>
              <a:rPr lang="en-US" sz="7200" dirty="0" smtClean="0">
                <a:solidFill>
                  <a:srgbClr val="FFFF00"/>
                </a:solidFill>
              </a:rPr>
              <a:t> </a:t>
            </a:r>
            <a:r>
              <a:rPr lang="en-US" sz="7200" dirty="0" err="1" smtClean="0">
                <a:solidFill>
                  <a:srgbClr val="FFFF00"/>
                </a:solidFill>
              </a:rPr>
              <a:t>Biết</a:t>
            </a:r>
            <a:r>
              <a:rPr lang="en-US" sz="7200" dirty="0" smtClean="0">
                <a:solidFill>
                  <a:srgbClr val="FFFF00"/>
                </a:solidFill>
              </a:rPr>
              <a:t> Con</a:t>
            </a:r>
            <a:br>
              <a:rPr lang="en-US" sz="7200" dirty="0" smtClean="0">
                <a:solidFill>
                  <a:srgbClr val="FFFF00"/>
                </a:solidFill>
              </a:rPr>
            </a:br>
            <a:r>
              <a:rPr lang="en-US" sz="6000" i="1" dirty="0" smtClean="0">
                <a:solidFill>
                  <a:schemeClr val="bg1"/>
                </a:solidFill>
              </a:rPr>
              <a:t>Lm. </a:t>
            </a:r>
            <a:r>
              <a:rPr lang="en-US" sz="6000" i="1" dirty="0" err="1" smtClean="0">
                <a:solidFill>
                  <a:schemeClr val="bg1"/>
                </a:solidFill>
              </a:rPr>
              <a:t>Ân</a:t>
            </a:r>
            <a:r>
              <a:rPr lang="en-US" sz="6000" i="1" dirty="0" smtClean="0">
                <a:solidFill>
                  <a:schemeClr val="bg1"/>
                </a:solidFill>
              </a:rPr>
              <a:t> </a:t>
            </a:r>
            <a:r>
              <a:rPr lang="en-US" sz="6000" i="1" dirty="0" err="1" smtClean="0">
                <a:solidFill>
                  <a:schemeClr val="bg1"/>
                </a:solidFill>
              </a:rPr>
              <a:t>Đức</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67929"/>
            <a:ext cx="9144000" cy="3352800"/>
          </a:xfrm>
        </p:spPr>
        <p:txBody>
          <a:bodyPr>
            <a:noAutofit/>
          </a:bodyPr>
          <a:lstStyle/>
          <a:p>
            <a:pPr algn="just">
              <a:lnSpc>
                <a:spcPct val="110000"/>
              </a:lnSpc>
            </a:pPr>
            <a:r>
              <a:rPr lang="vi-VN" sz="5800" dirty="0">
                <a:solidFill>
                  <a:schemeClr val="bg1"/>
                </a:solidFill>
              </a:rPr>
              <a:t>Chúng tôi đã gặp Đấng Mes-si-a nghĩa là Đức Ki-tô. Ân sủng </a:t>
            </a:r>
            <a:r>
              <a:rPr lang="en-US" sz="5800" dirty="0">
                <a:solidFill>
                  <a:schemeClr val="bg1"/>
                </a:solidFill>
              </a:rPr>
              <a:t>l</a:t>
            </a:r>
            <a:r>
              <a:rPr lang="vi-VN" sz="5800" dirty="0" smtClean="0">
                <a:solidFill>
                  <a:schemeClr val="bg1"/>
                </a:solidFill>
              </a:rPr>
              <a:t>à </a:t>
            </a:r>
            <a:r>
              <a:rPr lang="vi-VN" sz="5800" dirty="0">
                <a:solidFill>
                  <a:schemeClr val="bg1"/>
                </a:solidFill>
              </a:rPr>
              <a:t>chân lý nhờ Người mà có.</a:t>
            </a: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170103913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4500" u="sng" dirty="0" smtClean="0">
                <a:solidFill>
                  <a:srgbClr val="FFFF00"/>
                </a:solidFill>
              </a:rPr>
              <a:t>Pk1</a:t>
            </a:r>
            <a:r>
              <a:rPr lang="en-US" sz="4500" b="0" u="sng" dirty="0" smtClean="0">
                <a:solidFill>
                  <a:srgbClr val="FFFF00"/>
                </a:solidFill>
                <a:effectLst/>
              </a:rPr>
              <a:t>:</a:t>
            </a:r>
            <a:r>
              <a:rPr lang="en-US" sz="4500" dirty="0" smtClean="0">
                <a:solidFill>
                  <a:schemeClr val="bg1"/>
                </a:solidFill>
              </a:rPr>
              <a:t> </a:t>
            </a:r>
            <a:r>
              <a:rPr lang="en-US" sz="4500" dirty="0" err="1" smtClean="0">
                <a:solidFill>
                  <a:schemeClr val="bg1"/>
                </a:solidFill>
              </a:rPr>
              <a:t>Xin</a:t>
            </a:r>
            <a:r>
              <a:rPr lang="en-US" sz="4500" dirty="0" smtClean="0">
                <a:solidFill>
                  <a:schemeClr val="bg1"/>
                </a:solidFill>
              </a:rPr>
              <a:t> </a:t>
            </a:r>
            <a:r>
              <a:rPr lang="en-US" sz="4500" dirty="0" err="1" smtClean="0">
                <a:solidFill>
                  <a:schemeClr val="bg1"/>
                </a:solidFill>
              </a:rPr>
              <a:t>cho</a:t>
            </a:r>
            <a:r>
              <a:rPr lang="en-US" sz="4500" dirty="0" smtClean="0">
                <a:solidFill>
                  <a:schemeClr val="bg1"/>
                </a:solidFill>
              </a:rPr>
              <a:t> con </a:t>
            </a:r>
            <a:r>
              <a:rPr lang="en-US" sz="4500" dirty="0" err="1" smtClean="0">
                <a:solidFill>
                  <a:schemeClr val="bg1"/>
                </a:solidFill>
              </a:rPr>
              <a:t>biết</a:t>
            </a:r>
            <a:r>
              <a:rPr lang="en-US" sz="4500" dirty="0" smtClean="0">
                <a:solidFill>
                  <a:schemeClr val="bg1"/>
                </a:solidFill>
              </a:rPr>
              <a:t> </a:t>
            </a:r>
            <a:r>
              <a:rPr lang="en-US" sz="4500" dirty="0" err="1" smtClean="0">
                <a:solidFill>
                  <a:schemeClr val="bg1"/>
                </a:solidFill>
              </a:rPr>
              <a:t>Chúa</a:t>
            </a:r>
            <a:r>
              <a:rPr lang="en-US" sz="4500" dirty="0" smtClean="0">
                <a:solidFill>
                  <a:schemeClr val="bg1"/>
                </a:solidFill>
              </a:rPr>
              <a:t>, </a:t>
            </a:r>
            <a:r>
              <a:rPr lang="en-US" sz="4500" dirty="0" err="1" smtClean="0">
                <a:solidFill>
                  <a:schemeClr val="bg1"/>
                </a:solidFill>
              </a:rPr>
              <a:t>xin</a:t>
            </a:r>
            <a:r>
              <a:rPr lang="en-US" sz="4500" dirty="0" smtClean="0">
                <a:solidFill>
                  <a:schemeClr val="bg1"/>
                </a:solidFill>
              </a:rPr>
              <a:t> </a:t>
            </a:r>
            <a:r>
              <a:rPr lang="en-US" sz="4500" dirty="0" err="1" smtClean="0">
                <a:solidFill>
                  <a:schemeClr val="bg1"/>
                </a:solidFill>
              </a:rPr>
              <a:t>cho</a:t>
            </a:r>
            <a:r>
              <a:rPr lang="en-US" sz="4500" dirty="0" smtClean="0">
                <a:solidFill>
                  <a:schemeClr val="bg1"/>
                </a:solidFill>
              </a:rPr>
              <a:t> con </a:t>
            </a:r>
            <a:r>
              <a:rPr lang="en-US" sz="4500" dirty="0" err="1" smtClean="0">
                <a:solidFill>
                  <a:schemeClr val="bg1"/>
                </a:solidFill>
              </a:rPr>
              <a:t>biết</a:t>
            </a:r>
            <a:r>
              <a:rPr lang="en-US" sz="4500" dirty="0" smtClean="0">
                <a:solidFill>
                  <a:schemeClr val="bg1"/>
                </a:solidFill>
              </a:rPr>
              <a:t> con. </a:t>
            </a:r>
            <a:r>
              <a:rPr lang="en-US" sz="4500" dirty="0" err="1" smtClean="0">
                <a:solidFill>
                  <a:schemeClr val="bg1"/>
                </a:solidFill>
              </a:rPr>
              <a:t>Biết</a:t>
            </a:r>
            <a:r>
              <a:rPr lang="en-US" sz="4500" dirty="0" smtClean="0">
                <a:solidFill>
                  <a:schemeClr val="bg1"/>
                </a:solidFill>
              </a:rPr>
              <a:t> </a:t>
            </a:r>
            <a:r>
              <a:rPr lang="en-US" sz="4500" dirty="0" err="1" smtClean="0">
                <a:solidFill>
                  <a:schemeClr val="bg1"/>
                </a:solidFill>
              </a:rPr>
              <a:t>Chúa</a:t>
            </a:r>
            <a:r>
              <a:rPr lang="en-US" sz="4500" dirty="0" smtClean="0">
                <a:solidFill>
                  <a:schemeClr val="bg1"/>
                </a:solidFill>
              </a:rPr>
              <a:t> </a:t>
            </a:r>
            <a:r>
              <a:rPr lang="en-US" sz="4500" dirty="0" err="1" smtClean="0">
                <a:solidFill>
                  <a:schemeClr val="bg1"/>
                </a:solidFill>
              </a:rPr>
              <a:t>là</a:t>
            </a:r>
            <a:r>
              <a:rPr lang="en-US" sz="4500" dirty="0" smtClean="0">
                <a:solidFill>
                  <a:schemeClr val="bg1"/>
                </a:solidFill>
              </a:rPr>
              <a:t> </a:t>
            </a:r>
            <a:r>
              <a:rPr lang="en-US" sz="4500" dirty="0" err="1" smtClean="0">
                <a:solidFill>
                  <a:schemeClr val="bg1"/>
                </a:solidFill>
              </a:rPr>
              <a:t>Thiên</a:t>
            </a:r>
            <a:r>
              <a:rPr lang="en-US" sz="4500" dirty="0" smtClean="0">
                <a:solidFill>
                  <a:schemeClr val="bg1"/>
                </a:solidFill>
              </a:rPr>
              <a:t> </a:t>
            </a:r>
            <a:r>
              <a:rPr lang="en-US" sz="4500" dirty="0" err="1" smtClean="0">
                <a:solidFill>
                  <a:schemeClr val="bg1"/>
                </a:solidFill>
              </a:rPr>
              <a:t>Chúa</a:t>
            </a:r>
            <a:r>
              <a:rPr lang="en-US" sz="4500" dirty="0" smtClean="0">
                <a:solidFill>
                  <a:schemeClr val="bg1"/>
                </a:solidFill>
              </a:rPr>
              <a:t> </a:t>
            </a:r>
            <a:r>
              <a:rPr lang="en-US" sz="4500" dirty="0" err="1" smtClean="0">
                <a:solidFill>
                  <a:schemeClr val="bg1"/>
                </a:solidFill>
              </a:rPr>
              <a:t>độc</a:t>
            </a:r>
            <a:r>
              <a:rPr lang="en-US" sz="4500" dirty="0" smtClean="0">
                <a:solidFill>
                  <a:schemeClr val="bg1"/>
                </a:solidFill>
              </a:rPr>
              <a:t> </a:t>
            </a:r>
            <a:r>
              <a:rPr lang="en-US" sz="4500" dirty="0" err="1" smtClean="0">
                <a:solidFill>
                  <a:schemeClr val="bg1"/>
                </a:solidFill>
              </a:rPr>
              <a:t>nhất</a:t>
            </a:r>
            <a:r>
              <a:rPr lang="en-US" sz="4500" dirty="0" smtClean="0">
                <a:solidFill>
                  <a:schemeClr val="bg1"/>
                </a:solidFill>
              </a:rPr>
              <a:t> </a:t>
            </a:r>
            <a:r>
              <a:rPr lang="en-US" sz="4500" dirty="0" err="1" smtClean="0">
                <a:solidFill>
                  <a:schemeClr val="bg1"/>
                </a:solidFill>
              </a:rPr>
              <a:t>là</a:t>
            </a:r>
            <a:r>
              <a:rPr lang="en-US" sz="4500" dirty="0" smtClean="0">
                <a:solidFill>
                  <a:schemeClr val="bg1"/>
                </a:solidFill>
              </a:rPr>
              <a:t> Cha </a:t>
            </a:r>
            <a:r>
              <a:rPr lang="en-US" sz="4500" dirty="0" err="1" smtClean="0">
                <a:solidFill>
                  <a:schemeClr val="bg1"/>
                </a:solidFill>
              </a:rPr>
              <a:t>là</a:t>
            </a:r>
            <a:r>
              <a:rPr lang="en-US" sz="4500" dirty="0" smtClean="0">
                <a:solidFill>
                  <a:schemeClr val="bg1"/>
                </a:solidFill>
              </a:rPr>
              <a:t> </a:t>
            </a:r>
            <a:r>
              <a:rPr lang="en-US" sz="4500" dirty="0" err="1" smtClean="0">
                <a:solidFill>
                  <a:schemeClr val="bg1"/>
                </a:solidFill>
              </a:rPr>
              <a:t>Chúa</a:t>
            </a:r>
            <a:r>
              <a:rPr lang="en-US" sz="4500" dirty="0" smtClean="0">
                <a:solidFill>
                  <a:schemeClr val="bg1"/>
                </a:solidFill>
              </a:rPr>
              <a:t> </a:t>
            </a:r>
            <a:r>
              <a:rPr lang="en-US" sz="4500" dirty="0" err="1" smtClean="0">
                <a:solidFill>
                  <a:schemeClr val="bg1"/>
                </a:solidFill>
              </a:rPr>
              <a:t>trời</a:t>
            </a:r>
            <a:r>
              <a:rPr lang="en-US" sz="4500" dirty="0" smtClean="0">
                <a:solidFill>
                  <a:schemeClr val="bg1"/>
                </a:solidFill>
              </a:rPr>
              <a:t> </a:t>
            </a:r>
            <a:r>
              <a:rPr lang="en-US" sz="4500" dirty="0" err="1" smtClean="0">
                <a:solidFill>
                  <a:schemeClr val="bg1"/>
                </a:solidFill>
              </a:rPr>
              <a:t>đất</a:t>
            </a:r>
            <a:r>
              <a:rPr lang="en-US" sz="4500" dirty="0" smtClean="0">
                <a:solidFill>
                  <a:schemeClr val="bg1"/>
                </a:solidFill>
              </a:rPr>
              <a:t>. </a:t>
            </a:r>
            <a:r>
              <a:rPr lang="en-US" sz="4500" dirty="0" err="1" smtClean="0">
                <a:solidFill>
                  <a:schemeClr val="bg1"/>
                </a:solidFill>
              </a:rPr>
              <a:t>Biết</a:t>
            </a:r>
            <a:r>
              <a:rPr lang="en-US" sz="4500" dirty="0" smtClean="0">
                <a:solidFill>
                  <a:schemeClr val="bg1"/>
                </a:solidFill>
              </a:rPr>
              <a:t> </a:t>
            </a:r>
            <a:r>
              <a:rPr lang="en-US" sz="4500" dirty="0" err="1" smtClean="0">
                <a:solidFill>
                  <a:schemeClr val="bg1"/>
                </a:solidFill>
              </a:rPr>
              <a:t>Chúa</a:t>
            </a:r>
            <a:r>
              <a:rPr lang="en-US" sz="4500" dirty="0" smtClean="0">
                <a:solidFill>
                  <a:schemeClr val="bg1"/>
                </a:solidFill>
              </a:rPr>
              <a:t> </a:t>
            </a:r>
            <a:r>
              <a:rPr lang="en-US" sz="4500" dirty="0" err="1" smtClean="0">
                <a:solidFill>
                  <a:schemeClr val="bg1"/>
                </a:solidFill>
              </a:rPr>
              <a:t>Vua</a:t>
            </a:r>
            <a:r>
              <a:rPr lang="en-US" sz="4500" dirty="0" smtClean="0">
                <a:solidFill>
                  <a:schemeClr val="bg1"/>
                </a:solidFill>
              </a:rPr>
              <a:t> </a:t>
            </a:r>
            <a:r>
              <a:rPr lang="en-US" sz="4500" dirty="0" err="1" smtClean="0">
                <a:solidFill>
                  <a:schemeClr val="bg1"/>
                </a:solidFill>
              </a:rPr>
              <a:t>muôn</a:t>
            </a:r>
            <a:r>
              <a:rPr lang="en-US" sz="4500" dirty="0" smtClean="0">
                <a:solidFill>
                  <a:schemeClr val="bg1"/>
                </a:solidFill>
              </a:rPr>
              <a:t> </a:t>
            </a:r>
            <a:r>
              <a:rPr lang="en-US" sz="4500" dirty="0" err="1" smtClean="0">
                <a:solidFill>
                  <a:schemeClr val="bg1"/>
                </a:solidFill>
              </a:rPr>
              <a:t>loài</a:t>
            </a:r>
            <a:r>
              <a:rPr lang="en-US" sz="4500" dirty="0" smtClean="0">
                <a:solidFill>
                  <a:schemeClr val="bg1"/>
                </a:solidFill>
              </a:rPr>
              <a:t>, </a:t>
            </a:r>
            <a:r>
              <a:rPr lang="en-US" sz="4500" dirty="0" err="1" smtClean="0">
                <a:solidFill>
                  <a:schemeClr val="bg1"/>
                </a:solidFill>
              </a:rPr>
              <a:t>biết</a:t>
            </a:r>
            <a:r>
              <a:rPr lang="en-US" sz="4500" dirty="0" smtClean="0">
                <a:solidFill>
                  <a:schemeClr val="bg1"/>
                </a:solidFill>
              </a:rPr>
              <a:t> </a:t>
            </a:r>
            <a:r>
              <a:rPr lang="en-US" sz="4500" dirty="0" err="1" smtClean="0">
                <a:solidFill>
                  <a:schemeClr val="bg1"/>
                </a:solidFill>
              </a:rPr>
              <a:t>Chúa</a:t>
            </a:r>
            <a:r>
              <a:rPr lang="en-US" sz="4500" dirty="0" smtClean="0">
                <a:solidFill>
                  <a:schemeClr val="bg1"/>
                </a:solidFill>
              </a:rPr>
              <a:t> </a:t>
            </a:r>
            <a:r>
              <a:rPr lang="en-US" sz="4500" dirty="0" err="1" smtClean="0">
                <a:solidFill>
                  <a:schemeClr val="bg1"/>
                </a:solidFill>
              </a:rPr>
              <a:t>thương</a:t>
            </a:r>
            <a:r>
              <a:rPr lang="en-US" sz="4500" dirty="0" smtClean="0">
                <a:solidFill>
                  <a:schemeClr val="bg1"/>
                </a:solidFill>
              </a:rPr>
              <a:t> con </a:t>
            </a:r>
            <a:r>
              <a:rPr lang="en-US" sz="4500" dirty="0" err="1" smtClean="0">
                <a:solidFill>
                  <a:schemeClr val="bg1"/>
                </a:solidFill>
              </a:rPr>
              <a:t>người</a:t>
            </a:r>
            <a:r>
              <a:rPr lang="en-US" sz="4500" dirty="0" smtClean="0">
                <a:solidFill>
                  <a:schemeClr val="bg1"/>
                </a:solidFill>
              </a:rPr>
              <a:t>. </a:t>
            </a:r>
            <a:r>
              <a:rPr lang="en-US" sz="4500" dirty="0" err="1" smtClean="0">
                <a:solidFill>
                  <a:schemeClr val="bg1"/>
                </a:solidFill>
              </a:rPr>
              <a:t>Biết</a:t>
            </a:r>
            <a:r>
              <a:rPr lang="en-US" sz="4500" dirty="0" smtClean="0">
                <a:solidFill>
                  <a:schemeClr val="bg1"/>
                </a:solidFill>
              </a:rPr>
              <a:t> </a:t>
            </a:r>
            <a:r>
              <a:rPr lang="en-US" sz="4500" dirty="0" err="1" smtClean="0">
                <a:solidFill>
                  <a:schemeClr val="bg1"/>
                </a:solidFill>
              </a:rPr>
              <a:t>Chúa</a:t>
            </a:r>
            <a:r>
              <a:rPr lang="en-US" sz="4500" dirty="0" smtClean="0">
                <a:solidFill>
                  <a:schemeClr val="bg1"/>
                </a:solidFill>
              </a:rPr>
              <a:t> </a:t>
            </a:r>
            <a:r>
              <a:rPr lang="en-US" sz="4500" dirty="0" err="1" smtClean="0">
                <a:solidFill>
                  <a:schemeClr val="bg1"/>
                </a:solidFill>
              </a:rPr>
              <a:t>là</a:t>
            </a:r>
            <a:r>
              <a:rPr lang="en-US" sz="4500" dirty="0" smtClean="0">
                <a:solidFill>
                  <a:schemeClr val="bg1"/>
                </a:solidFill>
              </a:rPr>
              <a:t> </a:t>
            </a:r>
            <a:r>
              <a:rPr lang="en-US" sz="4500" dirty="0" err="1" smtClean="0">
                <a:solidFill>
                  <a:schemeClr val="bg1"/>
                </a:solidFill>
              </a:rPr>
              <a:t>Tạo</a:t>
            </a:r>
            <a:r>
              <a:rPr lang="en-US" sz="4500" dirty="0" smtClean="0">
                <a:solidFill>
                  <a:schemeClr val="bg1"/>
                </a:solidFill>
              </a:rPr>
              <a:t> </a:t>
            </a:r>
            <a:r>
              <a:rPr lang="en-US" sz="4500" dirty="0" err="1" smtClean="0">
                <a:solidFill>
                  <a:schemeClr val="bg1"/>
                </a:solidFill>
              </a:rPr>
              <a:t>Hóa</a:t>
            </a:r>
            <a:r>
              <a:rPr lang="en-US" sz="4500" dirty="0" smtClean="0">
                <a:solidFill>
                  <a:schemeClr val="bg1"/>
                </a:solidFill>
              </a:rPr>
              <a:t> </a:t>
            </a:r>
            <a:r>
              <a:rPr lang="en-US" sz="4500" dirty="0" err="1" smtClean="0">
                <a:solidFill>
                  <a:schemeClr val="bg1"/>
                </a:solidFill>
              </a:rPr>
              <a:t>là</a:t>
            </a:r>
            <a:r>
              <a:rPr lang="en-US" sz="4500" dirty="0">
                <a:solidFill>
                  <a:schemeClr val="bg1"/>
                </a:solidFill>
              </a:rPr>
              <a:t> </a:t>
            </a:r>
            <a:r>
              <a:rPr lang="en-US" sz="4500" dirty="0" err="1" smtClean="0">
                <a:solidFill>
                  <a:schemeClr val="bg1"/>
                </a:solidFill>
              </a:rPr>
              <a:t>Đấng</a:t>
            </a:r>
            <a:r>
              <a:rPr lang="en-US" sz="4500" dirty="0" smtClean="0">
                <a:solidFill>
                  <a:schemeClr val="bg1"/>
                </a:solidFill>
              </a:rPr>
              <a:t> </a:t>
            </a:r>
            <a:r>
              <a:rPr lang="en-US" sz="4500" dirty="0" err="1" smtClean="0">
                <a:solidFill>
                  <a:schemeClr val="bg1"/>
                </a:solidFill>
              </a:rPr>
              <a:t>sinh</a:t>
            </a:r>
            <a:r>
              <a:rPr lang="en-US" sz="4500" dirty="0" smtClean="0">
                <a:solidFill>
                  <a:schemeClr val="bg1"/>
                </a:solidFill>
              </a:rPr>
              <a:t> </a:t>
            </a:r>
            <a:r>
              <a:rPr lang="en-US" sz="4500" dirty="0" err="1" smtClean="0">
                <a:solidFill>
                  <a:schemeClr val="bg1"/>
                </a:solidFill>
              </a:rPr>
              <a:t>thành</a:t>
            </a:r>
            <a:r>
              <a:rPr lang="en-US" sz="4500" dirty="0" smtClean="0">
                <a:solidFill>
                  <a:schemeClr val="bg1"/>
                </a:solidFill>
              </a:rPr>
              <a:t> </a:t>
            </a:r>
            <a:r>
              <a:rPr lang="en-US" sz="4500" dirty="0" err="1" smtClean="0">
                <a:solidFill>
                  <a:schemeClr val="bg1"/>
                </a:solidFill>
              </a:rPr>
              <a:t>nên</a:t>
            </a:r>
            <a:r>
              <a:rPr lang="en-US" sz="4500" dirty="0" smtClean="0">
                <a:solidFill>
                  <a:schemeClr val="bg1"/>
                </a:solidFill>
              </a:rPr>
              <a:t> con.</a:t>
            </a:r>
            <a:endParaRPr lang="en-US" sz="45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4500" b="0" u="sng" dirty="0" smtClean="0">
                <a:solidFill>
                  <a:srgbClr val="FFFF00"/>
                </a:solidFill>
                <a:effectLst/>
              </a:rPr>
              <a:t>**:</a:t>
            </a:r>
            <a:r>
              <a:rPr lang="en-US" sz="4500" dirty="0" smtClean="0">
                <a:solidFill>
                  <a:schemeClr val="bg1"/>
                </a:solidFill>
              </a:rPr>
              <a:t> </a:t>
            </a:r>
            <a:r>
              <a:rPr lang="en-US" sz="4500" dirty="0" err="1" smtClean="0">
                <a:solidFill>
                  <a:schemeClr val="bg1"/>
                </a:solidFill>
              </a:rPr>
              <a:t>Biết</a:t>
            </a:r>
            <a:r>
              <a:rPr lang="en-US" sz="4500" dirty="0" smtClean="0">
                <a:solidFill>
                  <a:schemeClr val="bg1"/>
                </a:solidFill>
              </a:rPr>
              <a:t> con </a:t>
            </a:r>
            <a:r>
              <a:rPr lang="en-US" sz="4500" dirty="0" err="1" smtClean="0">
                <a:solidFill>
                  <a:schemeClr val="bg1"/>
                </a:solidFill>
              </a:rPr>
              <a:t>là</a:t>
            </a:r>
            <a:r>
              <a:rPr lang="en-US" sz="4500" dirty="0" smtClean="0">
                <a:solidFill>
                  <a:schemeClr val="bg1"/>
                </a:solidFill>
              </a:rPr>
              <a:t> </a:t>
            </a:r>
            <a:r>
              <a:rPr lang="en-US" sz="4500" dirty="0" err="1" smtClean="0">
                <a:solidFill>
                  <a:schemeClr val="bg1"/>
                </a:solidFill>
              </a:rPr>
              <a:t>tạo</a:t>
            </a:r>
            <a:r>
              <a:rPr lang="en-US" sz="4500" dirty="0" smtClean="0">
                <a:solidFill>
                  <a:schemeClr val="bg1"/>
                </a:solidFill>
              </a:rPr>
              <a:t> </a:t>
            </a:r>
            <a:r>
              <a:rPr lang="en-US" sz="4500" dirty="0" err="1" smtClean="0">
                <a:solidFill>
                  <a:schemeClr val="bg1"/>
                </a:solidFill>
              </a:rPr>
              <a:t>vật</a:t>
            </a:r>
            <a:r>
              <a:rPr lang="en-US" sz="4500" dirty="0" smtClean="0">
                <a:solidFill>
                  <a:schemeClr val="bg1"/>
                </a:solidFill>
              </a:rPr>
              <a:t> </a:t>
            </a:r>
            <a:r>
              <a:rPr lang="en-US" sz="4500" dirty="0" err="1" smtClean="0">
                <a:solidFill>
                  <a:schemeClr val="bg1"/>
                </a:solidFill>
              </a:rPr>
              <a:t>một</a:t>
            </a:r>
            <a:r>
              <a:rPr lang="en-US" sz="4500" dirty="0" smtClean="0">
                <a:solidFill>
                  <a:schemeClr val="bg1"/>
                </a:solidFill>
              </a:rPr>
              <a:t> </a:t>
            </a:r>
            <a:r>
              <a:rPr lang="en-US" sz="4500" dirty="0" err="1" smtClean="0">
                <a:solidFill>
                  <a:schemeClr val="bg1"/>
                </a:solidFill>
              </a:rPr>
              <a:t>đời</a:t>
            </a:r>
            <a:r>
              <a:rPr lang="en-US" sz="4500" dirty="0" smtClean="0">
                <a:solidFill>
                  <a:schemeClr val="bg1"/>
                </a:solidFill>
              </a:rPr>
              <a:t> </a:t>
            </a:r>
            <a:r>
              <a:rPr lang="en-US" sz="4500" dirty="0" err="1" smtClean="0">
                <a:solidFill>
                  <a:schemeClr val="bg1"/>
                </a:solidFill>
              </a:rPr>
              <a:t>sống</a:t>
            </a:r>
            <a:r>
              <a:rPr lang="en-US" sz="4500" dirty="0" smtClean="0">
                <a:solidFill>
                  <a:schemeClr val="bg1"/>
                </a:solidFill>
              </a:rPr>
              <a:t> </a:t>
            </a:r>
            <a:r>
              <a:rPr lang="en-US" sz="4500" dirty="0" err="1" smtClean="0">
                <a:solidFill>
                  <a:schemeClr val="bg1"/>
                </a:solidFill>
              </a:rPr>
              <a:t>kiếp</a:t>
            </a:r>
            <a:r>
              <a:rPr lang="en-US" sz="4500" dirty="0" smtClean="0">
                <a:solidFill>
                  <a:schemeClr val="bg1"/>
                </a:solidFill>
              </a:rPr>
              <a:t> con </a:t>
            </a:r>
            <a:r>
              <a:rPr lang="en-US" sz="4500" dirty="0" err="1" smtClean="0">
                <a:solidFill>
                  <a:schemeClr val="bg1"/>
                </a:solidFill>
              </a:rPr>
              <a:t>người</a:t>
            </a:r>
            <a:r>
              <a:rPr lang="en-US" sz="4500" dirty="0" smtClean="0">
                <a:solidFill>
                  <a:schemeClr val="bg1"/>
                </a:solidFill>
              </a:rPr>
              <a:t>. </a:t>
            </a:r>
            <a:r>
              <a:rPr lang="en-US" sz="4500" dirty="0" err="1" smtClean="0">
                <a:solidFill>
                  <a:schemeClr val="bg1"/>
                </a:solidFill>
              </a:rPr>
              <a:t>Biết</a:t>
            </a:r>
            <a:r>
              <a:rPr lang="en-US" sz="4500" dirty="0" smtClean="0">
                <a:solidFill>
                  <a:schemeClr val="bg1"/>
                </a:solidFill>
              </a:rPr>
              <a:t> con </a:t>
            </a:r>
            <a:r>
              <a:rPr lang="en-US" sz="4500" dirty="0" err="1" smtClean="0">
                <a:solidFill>
                  <a:schemeClr val="bg1"/>
                </a:solidFill>
              </a:rPr>
              <a:t>không</a:t>
            </a:r>
            <a:r>
              <a:rPr lang="en-US" sz="4500" dirty="0" smtClean="0">
                <a:solidFill>
                  <a:schemeClr val="bg1"/>
                </a:solidFill>
              </a:rPr>
              <a:t> </a:t>
            </a:r>
            <a:r>
              <a:rPr lang="en-US" sz="4500" dirty="0" err="1" smtClean="0">
                <a:solidFill>
                  <a:schemeClr val="bg1"/>
                </a:solidFill>
              </a:rPr>
              <a:t>là</a:t>
            </a:r>
            <a:r>
              <a:rPr lang="en-US" sz="4500" dirty="0" smtClean="0">
                <a:solidFill>
                  <a:schemeClr val="bg1"/>
                </a:solidFill>
              </a:rPr>
              <a:t> </a:t>
            </a:r>
            <a:r>
              <a:rPr lang="en-US" sz="4500" dirty="0" err="1" smtClean="0">
                <a:solidFill>
                  <a:schemeClr val="bg1"/>
                </a:solidFill>
              </a:rPr>
              <a:t>gì</a:t>
            </a:r>
            <a:r>
              <a:rPr lang="en-US" sz="4500" dirty="0" smtClean="0">
                <a:solidFill>
                  <a:schemeClr val="bg1"/>
                </a:solidFill>
              </a:rPr>
              <a:t> </a:t>
            </a:r>
            <a:r>
              <a:rPr lang="en-US" sz="4500" dirty="0" err="1" smtClean="0">
                <a:solidFill>
                  <a:schemeClr val="bg1"/>
                </a:solidFill>
              </a:rPr>
              <a:t>chỉ</a:t>
            </a:r>
            <a:r>
              <a:rPr lang="en-US" sz="4500" dirty="0" smtClean="0">
                <a:solidFill>
                  <a:schemeClr val="bg1"/>
                </a:solidFill>
              </a:rPr>
              <a:t> </a:t>
            </a:r>
            <a:r>
              <a:rPr lang="en-US" sz="4500" dirty="0" err="1" smtClean="0">
                <a:solidFill>
                  <a:schemeClr val="bg1"/>
                </a:solidFill>
              </a:rPr>
              <a:t>là</a:t>
            </a:r>
            <a:r>
              <a:rPr lang="en-US" sz="4500" dirty="0" smtClean="0">
                <a:solidFill>
                  <a:schemeClr val="bg1"/>
                </a:solidFill>
              </a:rPr>
              <a:t> </a:t>
            </a:r>
            <a:r>
              <a:rPr lang="en-US" sz="4500" dirty="0" err="1" smtClean="0">
                <a:solidFill>
                  <a:schemeClr val="bg1"/>
                </a:solidFill>
              </a:rPr>
              <a:t>bụi</a:t>
            </a:r>
            <a:r>
              <a:rPr lang="en-US" sz="4500" dirty="0" smtClean="0">
                <a:solidFill>
                  <a:schemeClr val="bg1"/>
                </a:solidFill>
              </a:rPr>
              <a:t> </a:t>
            </a:r>
            <a:r>
              <a:rPr lang="en-US" sz="4500" dirty="0" err="1" smtClean="0">
                <a:solidFill>
                  <a:schemeClr val="bg1"/>
                </a:solidFill>
              </a:rPr>
              <a:t>cát</a:t>
            </a:r>
            <a:r>
              <a:rPr lang="en-US" sz="4500" dirty="0" smtClean="0">
                <a:solidFill>
                  <a:schemeClr val="bg1"/>
                </a:solidFill>
              </a:rPr>
              <a:t> </a:t>
            </a:r>
            <a:r>
              <a:rPr lang="en-US" sz="4500" dirty="0" err="1" smtClean="0">
                <a:solidFill>
                  <a:schemeClr val="bg1"/>
                </a:solidFill>
              </a:rPr>
              <a:t>mà</a:t>
            </a:r>
            <a:r>
              <a:rPr lang="en-US" sz="4500" dirty="0" smtClean="0">
                <a:solidFill>
                  <a:schemeClr val="bg1"/>
                </a:solidFill>
              </a:rPr>
              <a:t> </a:t>
            </a:r>
            <a:r>
              <a:rPr lang="en-US" sz="4500" dirty="0" err="1" smtClean="0">
                <a:solidFill>
                  <a:schemeClr val="bg1"/>
                </a:solidFill>
              </a:rPr>
              <a:t>thôi</a:t>
            </a:r>
            <a:r>
              <a:rPr lang="en-US" sz="4500" dirty="0" smtClean="0">
                <a:solidFill>
                  <a:schemeClr val="bg1"/>
                </a:solidFill>
              </a:rPr>
              <a:t>. </a:t>
            </a:r>
            <a:r>
              <a:rPr lang="en-US" sz="4500" dirty="0" err="1" smtClean="0">
                <a:solidFill>
                  <a:schemeClr val="bg1"/>
                </a:solidFill>
              </a:rPr>
              <a:t>Biết</a:t>
            </a:r>
            <a:r>
              <a:rPr lang="en-US" sz="4500" dirty="0" smtClean="0">
                <a:solidFill>
                  <a:schemeClr val="bg1"/>
                </a:solidFill>
              </a:rPr>
              <a:t> con </a:t>
            </a:r>
            <a:r>
              <a:rPr lang="en-US" sz="4500" dirty="0" err="1" smtClean="0">
                <a:solidFill>
                  <a:schemeClr val="bg1"/>
                </a:solidFill>
              </a:rPr>
              <a:t>thân</a:t>
            </a:r>
            <a:r>
              <a:rPr lang="en-US" sz="4500" dirty="0" smtClean="0">
                <a:solidFill>
                  <a:schemeClr val="bg1"/>
                </a:solidFill>
              </a:rPr>
              <a:t> </a:t>
            </a:r>
            <a:r>
              <a:rPr lang="en-US" sz="4500" dirty="0" err="1" smtClean="0">
                <a:solidFill>
                  <a:schemeClr val="bg1"/>
                </a:solidFill>
              </a:rPr>
              <a:t>phàm</a:t>
            </a:r>
            <a:r>
              <a:rPr lang="en-US" sz="4500" dirty="0" smtClean="0">
                <a:solidFill>
                  <a:schemeClr val="bg1"/>
                </a:solidFill>
              </a:rPr>
              <a:t> </a:t>
            </a:r>
            <a:r>
              <a:rPr lang="en-US" sz="4500" dirty="0" err="1" smtClean="0">
                <a:solidFill>
                  <a:schemeClr val="bg1"/>
                </a:solidFill>
              </a:rPr>
              <a:t>hèn</a:t>
            </a:r>
            <a:r>
              <a:rPr lang="en-US" sz="4500" dirty="0" smtClean="0">
                <a:solidFill>
                  <a:schemeClr val="bg1"/>
                </a:solidFill>
              </a:rPr>
              <a:t> </a:t>
            </a:r>
            <a:r>
              <a:rPr lang="en-US" sz="4500" dirty="0" err="1" smtClean="0">
                <a:solidFill>
                  <a:schemeClr val="bg1"/>
                </a:solidFill>
              </a:rPr>
              <a:t>mỏng</a:t>
            </a:r>
            <a:r>
              <a:rPr lang="en-US" sz="4500" dirty="0" smtClean="0">
                <a:solidFill>
                  <a:schemeClr val="bg1"/>
                </a:solidFill>
              </a:rPr>
              <a:t> </a:t>
            </a:r>
            <a:r>
              <a:rPr lang="en-US" sz="4500" dirty="0" err="1" smtClean="0">
                <a:solidFill>
                  <a:schemeClr val="bg1"/>
                </a:solidFill>
              </a:rPr>
              <a:t>dòn</a:t>
            </a:r>
            <a:r>
              <a:rPr lang="en-US" sz="4500" dirty="0" smtClean="0">
                <a:solidFill>
                  <a:schemeClr val="bg1"/>
                </a:solidFill>
              </a:rPr>
              <a:t> </a:t>
            </a:r>
            <a:r>
              <a:rPr lang="en-US" sz="4500" dirty="0" err="1" smtClean="0">
                <a:solidFill>
                  <a:schemeClr val="bg1"/>
                </a:solidFill>
              </a:rPr>
              <a:t>muôn</a:t>
            </a:r>
            <a:r>
              <a:rPr lang="en-US" sz="4500" dirty="0" smtClean="0">
                <a:solidFill>
                  <a:schemeClr val="bg1"/>
                </a:solidFill>
              </a:rPr>
              <a:t> </a:t>
            </a:r>
            <a:r>
              <a:rPr lang="en-US" sz="4500" dirty="0" err="1" smtClean="0">
                <a:solidFill>
                  <a:schemeClr val="bg1"/>
                </a:solidFill>
              </a:rPr>
              <a:t>vàn</a:t>
            </a:r>
            <a:r>
              <a:rPr lang="en-US" sz="4500" dirty="0" smtClean="0">
                <a:solidFill>
                  <a:schemeClr val="bg1"/>
                </a:solidFill>
              </a:rPr>
              <a:t> </a:t>
            </a:r>
            <a:r>
              <a:rPr lang="en-US" sz="4500" dirty="0" err="1" smtClean="0">
                <a:solidFill>
                  <a:schemeClr val="bg1"/>
                </a:solidFill>
              </a:rPr>
              <a:t>yếu</a:t>
            </a:r>
            <a:r>
              <a:rPr lang="en-US" sz="4500" dirty="0" smtClean="0">
                <a:solidFill>
                  <a:schemeClr val="bg1"/>
                </a:solidFill>
              </a:rPr>
              <a:t> </a:t>
            </a:r>
            <a:r>
              <a:rPr lang="en-US" sz="4500" dirty="0" err="1" smtClean="0">
                <a:solidFill>
                  <a:schemeClr val="bg1"/>
                </a:solidFill>
              </a:rPr>
              <a:t>đuối</a:t>
            </a:r>
            <a:r>
              <a:rPr lang="en-US" sz="4500" dirty="0" smtClean="0">
                <a:solidFill>
                  <a:schemeClr val="bg1"/>
                </a:solidFill>
              </a:rPr>
              <a:t>. </a:t>
            </a:r>
            <a:r>
              <a:rPr lang="en-US" sz="4500" dirty="0" err="1" smtClean="0">
                <a:solidFill>
                  <a:schemeClr val="bg1"/>
                </a:solidFill>
              </a:rPr>
              <a:t>Biết</a:t>
            </a:r>
            <a:r>
              <a:rPr lang="en-US" sz="4500" dirty="0" smtClean="0">
                <a:solidFill>
                  <a:schemeClr val="bg1"/>
                </a:solidFill>
              </a:rPr>
              <a:t> con </a:t>
            </a:r>
            <a:r>
              <a:rPr lang="en-US" sz="4500" dirty="0" err="1" smtClean="0">
                <a:solidFill>
                  <a:schemeClr val="bg1"/>
                </a:solidFill>
              </a:rPr>
              <a:t>bao</a:t>
            </a:r>
            <a:r>
              <a:rPr lang="en-US" sz="4500" dirty="0" smtClean="0">
                <a:solidFill>
                  <a:schemeClr val="bg1"/>
                </a:solidFill>
              </a:rPr>
              <a:t> </a:t>
            </a:r>
            <a:r>
              <a:rPr lang="en-US" sz="4500" dirty="0" err="1" smtClean="0">
                <a:solidFill>
                  <a:schemeClr val="bg1"/>
                </a:solidFill>
              </a:rPr>
              <a:t>tội</a:t>
            </a:r>
            <a:r>
              <a:rPr lang="en-US" sz="4500" dirty="0" smtClean="0">
                <a:solidFill>
                  <a:schemeClr val="bg1"/>
                </a:solidFill>
              </a:rPr>
              <a:t> </a:t>
            </a:r>
            <a:r>
              <a:rPr lang="en-US" sz="4500" dirty="0" err="1" smtClean="0">
                <a:solidFill>
                  <a:schemeClr val="bg1"/>
                </a:solidFill>
              </a:rPr>
              <a:t>tình</a:t>
            </a:r>
            <a:r>
              <a:rPr lang="en-US" sz="4500" dirty="0" smtClean="0">
                <a:solidFill>
                  <a:schemeClr val="bg1"/>
                </a:solidFill>
              </a:rPr>
              <a:t> </a:t>
            </a:r>
            <a:r>
              <a:rPr lang="en-US" sz="4500" dirty="0" err="1" smtClean="0">
                <a:solidFill>
                  <a:schemeClr val="bg1"/>
                </a:solidFill>
              </a:rPr>
              <a:t>để</a:t>
            </a:r>
            <a:r>
              <a:rPr lang="en-US" sz="4500" dirty="0" smtClean="0">
                <a:solidFill>
                  <a:schemeClr val="bg1"/>
                </a:solidFill>
              </a:rPr>
              <a:t> </a:t>
            </a:r>
            <a:r>
              <a:rPr lang="en-US" sz="4500" dirty="0" err="1" smtClean="0">
                <a:solidFill>
                  <a:schemeClr val="bg1"/>
                </a:solidFill>
              </a:rPr>
              <a:t>lòng</a:t>
            </a:r>
            <a:r>
              <a:rPr lang="en-US" sz="4500" dirty="0" smtClean="0">
                <a:solidFill>
                  <a:schemeClr val="bg1"/>
                </a:solidFill>
              </a:rPr>
              <a:t> </a:t>
            </a:r>
            <a:r>
              <a:rPr lang="en-US" sz="4500" dirty="0" err="1" smtClean="0">
                <a:solidFill>
                  <a:schemeClr val="bg1"/>
                </a:solidFill>
              </a:rPr>
              <a:t>xao</a:t>
            </a:r>
            <a:r>
              <a:rPr lang="en-US" sz="4500" dirty="0" smtClean="0">
                <a:solidFill>
                  <a:schemeClr val="bg1"/>
                </a:solidFill>
              </a:rPr>
              <a:t> </a:t>
            </a:r>
            <a:r>
              <a:rPr lang="en-US" sz="4500" dirty="0" err="1" smtClean="0">
                <a:solidFill>
                  <a:schemeClr val="bg1"/>
                </a:solidFill>
              </a:rPr>
              <a:t>xuyến</a:t>
            </a:r>
            <a:r>
              <a:rPr lang="en-US" sz="4500" dirty="0" smtClean="0">
                <a:solidFill>
                  <a:schemeClr val="bg1"/>
                </a:solidFill>
              </a:rPr>
              <a:t> </a:t>
            </a:r>
            <a:r>
              <a:rPr lang="en-US" sz="4500" dirty="0" err="1" smtClean="0">
                <a:solidFill>
                  <a:schemeClr val="bg1"/>
                </a:solidFill>
              </a:rPr>
              <a:t>khôn</a:t>
            </a:r>
            <a:r>
              <a:rPr lang="en-US" sz="4500" dirty="0" smtClean="0">
                <a:solidFill>
                  <a:schemeClr val="bg1"/>
                </a:solidFill>
              </a:rPr>
              <a:t> </a:t>
            </a:r>
            <a:r>
              <a:rPr lang="en-US" sz="4500" dirty="0" err="1" smtClean="0">
                <a:solidFill>
                  <a:schemeClr val="bg1"/>
                </a:solidFill>
              </a:rPr>
              <a:t>nguôi</a:t>
            </a:r>
            <a:r>
              <a:rPr lang="en-US" sz="4500" dirty="0" smtClean="0">
                <a:solidFill>
                  <a:schemeClr val="bg1"/>
                </a:solidFill>
              </a:rPr>
              <a:t>.</a:t>
            </a:r>
            <a:endParaRPr lang="en-US" sz="4500" b="0" dirty="0">
              <a:solidFill>
                <a:schemeClr val="bg1"/>
              </a:solidFill>
              <a:effectLst/>
            </a:endParaRPr>
          </a:p>
        </p:txBody>
      </p:sp>
    </p:spTree>
    <p:extLst>
      <p:ext uri="{BB962C8B-B14F-4D97-AF65-F5344CB8AC3E}">
        <p14:creationId xmlns:p14="http://schemas.microsoft.com/office/powerpoint/2010/main" val="168023340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u="sng" dirty="0" smtClean="0">
                <a:solidFill>
                  <a:srgbClr val="FFFF00"/>
                </a:solidFill>
              </a:rPr>
              <a:t>Pk2</a:t>
            </a:r>
            <a:r>
              <a:rPr lang="en-US" b="0" u="sng" dirty="0" smtClean="0">
                <a:solidFill>
                  <a:srgbClr val="FFFF00"/>
                </a:solidFill>
                <a:effectLst/>
              </a:rPr>
              <a:t>:</a:t>
            </a:r>
            <a:r>
              <a:rPr lang="en-US" dirty="0" smtClean="0">
                <a:solidFill>
                  <a:schemeClr val="bg1"/>
                </a:solidFill>
              </a:rPr>
              <a:t> </a:t>
            </a:r>
            <a:r>
              <a:rPr lang="en-US" dirty="0" err="1" smtClean="0">
                <a:solidFill>
                  <a:schemeClr val="bg1"/>
                </a:solidFill>
              </a:rPr>
              <a:t>Xin</a:t>
            </a:r>
            <a:r>
              <a:rPr lang="en-US" dirty="0" smtClean="0">
                <a:solidFill>
                  <a:schemeClr val="bg1"/>
                </a:solidFill>
              </a:rPr>
              <a:t> </a:t>
            </a:r>
            <a:r>
              <a:rPr lang="en-US" dirty="0" err="1" smtClean="0">
                <a:solidFill>
                  <a:schemeClr val="bg1"/>
                </a:solidFill>
              </a:rPr>
              <a:t>cho</a:t>
            </a:r>
            <a:r>
              <a:rPr lang="en-US" dirty="0" smtClean="0">
                <a:solidFill>
                  <a:schemeClr val="bg1"/>
                </a:solidFill>
              </a:rPr>
              <a:t> con </a:t>
            </a:r>
            <a:r>
              <a:rPr lang="en-US" dirty="0" err="1" smtClean="0">
                <a:solidFill>
                  <a:schemeClr val="bg1"/>
                </a:solidFill>
              </a:rPr>
              <a:t>biết</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xin</a:t>
            </a:r>
            <a:r>
              <a:rPr lang="en-US" dirty="0" smtClean="0">
                <a:solidFill>
                  <a:schemeClr val="bg1"/>
                </a:solidFill>
              </a:rPr>
              <a:t> </a:t>
            </a:r>
            <a:r>
              <a:rPr lang="en-US" dirty="0" err="1" smtClean="0">
                <a:solidFill>
                  <a:schemeClr val="bg1"/>
                </a:solidFill>
              </a:rPr>
              <a:t>cho</a:t>
            </a:r>
            <a:r>
              <a:rPr lang="en-US" dirty="0" smtClean="0">
                <a:solidFill>
                  <a:schemeClr val="bg1"/>
                </a:solidFill>
              </a:rPr>
              <a:t> con </a:t>
            </a:r>
            <a:r>
              <a:rPr lang="en-US" dirty="0" err="1" smtClean="0">
                <a:solidFill>
                  <a:schemeClr val="bg1"/>
                </a:solidFill>
              </a:rPr>
              <a:t>biết</a:t>
            </a:r>
            <a:r>
              <a:rPr lang="en-US" dirty="0" smtClean="0">
                <a:solidFill>
                  <a:schemeClr val="bg1"/>
                </a:solidFill>
              </a:rPr>
              <a:t> con. </a:t>
            </a:r>
            <a:r>
              <a:rPr lang="en-US" dirty="0" err="1" smtClean="0">
                <a:solidFill>
                  <a:schemeClr val="bg1"/>
                </a:solidFill>
              </a:rPr>
              <a:t>Biết</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là</a:t>
            </a:r>
            <a:r>
              <a:rPr lang="en-US" dirty="0" smtClean="0">
                <a:solidFill>
                  <a:schemeClr val="bg1"/>
                </a:solidFill>
              </a:rPr>
              <a:t> Con </a:t>
            </a:r>
            <a:r>
              <a:rPr lang="en-US" dirty="0" err="1" smtClean="0">
                <a:solidFill>
                  <a:schemeClr val="bg1"/>
                </a:solidFill>
              </a:rPr>
              <a:t>Chúa</a:t>
            </a:r>
            <a:r>
              <a:rPr lang="en-US" dirty="0" smtClean="0">
                <a:solidFill>
                  <a:schemeClr val="bg1"/>
                </a:solidFill>
              </a:rPr>
              <a:t> </a:t>
            </a:r>
            <a:r>
              <a:rPr lang="en-US" dirty="0" err="1" smtClean="0">
                <a:solidFill>
                  <a:schemeClr val="bg1"/>
                </a:solidFill>
              </a:rPr>
              <a:t>đã</a:t>
            </a:r>
            <a:r>
              <a:rPr lang="en-US" dirty="0" smtClean="0">
                <a:solidFill>
                  <a:schemeClr val="bg1"/>
                </a:solidFill>
              </a:rPr>
              <a:t> </a:t>
            </a:r>
            <a:r>
              <a:rPr lang="en-US" dirty="0" err="1" smtClean="0">
                <a:solidFill>
                  <a:schemeClr val="bg1"/>
                </a:solidFill>
              </a:rPr>
              <a:t>đến</a:t>
            </a:r>
            <a:r>
              <a:rPr lang="en-US" dirty="0" smtClean="0">
                <a:solidFill>
                  <a:schemeClr val="bg1"/>
                </a:solidFill>
              </a:rPr>
              <a:t> </a:t>
            </a:r>
            <a:r>
              <a:rPr lang="en-US" dirty="0" err="1" smtClean="0">
                <a:solidFill>
                  <a:schemeClr val="bg1"/>
                </a:solidFill>
              </a:rPr>
              <a:t>trần</a:t>
            </a:r>
            <a:r>
              <a:rPr lang="en-US" dirty="0" smtClean="0">
                <a:solidFill>
                  <a:schemeClr val="bg1"/>
                </a:solidFill>
              </a:rPr>
              <a:t> </a:t>
            </a:r>
            <a:r>
              <a:rPr lang="en-US" dirty="0" err="1" smtClean="0">
                <a:solidFill>
                  <a:schemeClr val="bg1"/>
                </a:solidFill>
              </a:rPr>
              <a:t>gian</a:t>
            </a:r>
            <a:r>
              <a:rPr lang="en-US" dirty="0" smtClean="0">
                <a:solidFill>
                  <a:schemeClr val="bg1"/>
                </a:solidFill>
              </a:rPr>
              <a:t> </a:t>
            </a:r>
            <a:r>
              <a:rPr lang="en-US" dirty="0" err="1" smtClean="0">
                <a:solidFill>
                  <a:schemeClr val="bg1"/>
                </a:solidFill>
              </a:rPr>
              <a:t>mặc</a:t>
            </a:r>
            <a:r>
              <a:rPr lang="en-US" dirty="0" smtClean="0">
                <a:solidFill>
                  <a:schemeClr val="bg1"/>
                </a:solidFill>
              </a:rPr>
              <a:t> </a:t>
            </a:r>
            <a:r>
              <a:rPr lang="en-US" dirty="0" err="1" smtClean="0">
                <a:solidFill>
                  <a:schemeClr val="bg1"/>
                </a:solidFill>
              </a:rPr>
              <a:t>xác</a:t>
            </a:r>
            <a:r>
              <a:rPr lang="en-US" dirty="0" smtClean="0">
                <a:solidFill>
                  <a:schemeClr val="bg1"/>
                </a:solidFill>
              </a:rPr>
              <a:t> </a:t>
            </a:r>
            <a:r>
              <a:rPr lang="en-US" dirty="0" err="1" smtClean="0">
                <a:solidFill>
                  <a:schemeClr val="bg1"/>
                </a:solidFill>
              </a:rPr>
              <a:t>phàm</a:t>
            </a:r>
            <a:r>
              <a:rPr lang="en-US" dirty="0" smtClean="0">
                <a:solidFill>
                  <a:schemeClr val="bg1"/>
                </a:solidFill>
              </a:rPr>
              <a:t> </a:t>
            </a:r>
            <a:r>
              <a:rPr lang="en-US" dirty="0" err="1" smtClean="0">
                <a:solidFill>
                  <a:schemeClr val="bg1"/>
                </a:solidFill>
              </a:rPr>
              <a:t>nhân</a:t>
            </a:r>
            <a:r>
              <a:rPr lang="en-US" dirty="0" smtClean="0">
                <a:solidFill>
                  <a:schemeClr val="bg1"/>
                </a:solidFill>
              </a:rPr>
              <a:t>. </a:t>
            </a:r>
            <a:r>
              <a:rPr lang="en-US" dirty="0" err="1" smtClean="0">
                <a:solidFill>
                  <a:schemeClr val="bg1"/>
                </a:solidFill>
              </a:rPr>
              <a:t>Biết</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thương</a:t>
            </a:r>
            <a:r>
              <a:rPr lang="en-US" dirty="0" smtClean="0">
                <a:solidFill>
                  <a:schemeClr val="bg1"/>
                </a:solidFill>
              </a:rPr>
              <a:t> con </a:t>
            </a:r>
            <a:r>
              <a:rPr lang="en-US" dirty="0" err="1" smtClean="0">
                <a:solidFill>
                  <a:schemeClr val="bg1"/>
                </a:solidFill>
              </a:rPr>
              <a:t>nhiều</a:t>
            </a:r>
            <a:r>
              <a:rPr lang="en-US" dirty="0" smtClean="0">
                <a:solidFill>
                  <a:schemeClr val="bg1"/>
                </a:solidFill>
              </a:rPr>
              <a:t>, </a:t>
            </a:r>
            <a:r>
              <a:rPr lang="en-US" dirty="0" err="1" smtClean="0">
                <a:solidFill>
                  <a:schemeClr val="bg1"/>
                </a:solidFill>
              </a:rPr>
              <a:t>biết</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tha</a:t>
            </a:r>
            <a:r>
              <a:rPr lang="en-US" dirty="0" smtClean="0">
                <a:solidFill>
                  <a:schemeClr val="bg1"/>
                </a:solidFill>
              </a:rPr>
              <a:t> con </a:t>
            </a:r>
            <a:r>
              <a:rPr lang="en-US" dirty="0" err="1" smtClean="0">
                <a:solidFill>
                  <a:schemeClr val="bg1"/>
                </a:solidFill>
              </a:rPr>
              <a:t>nhiều</a:t>
            </a:r>
            <a:r>
              <a:rPr lang="en-US" dirty="0" smtClean="0">
                <a:solidFill>
                  <a:schemeClr val="bg1"/>
                </a:solidFill>
              </a:rPr>
              <a:t>. </a:t>
            </a:r>
            <a:r>
              <a:rPr lang="en-US" dirty="0" err="1" smtClean="0">
                <a:solidFill>
                  <a:schemeClr val="bg1"/>
                </a:solidFill>
              </a:rPr>
              <a:t>Biết</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đã</a:t>
            </a:r>
            <a:r>
              <a:rPr lang="en-US" dirty="0" smtClean="0">
                <a:solidFill>
                  <a:schemeClr val="bg1"/>
                </a:solidFill>
              </a:rPr>
              <a:t> </a:t>
            </a:r>
            <a:r>
              <a:rPr lang="en-US" dirty="0" err="1" smtClean="0">
                <a:solidFill>
                  <a:schemeClr val="bg1"/>
                </a:solidFill>
              </a:rPr>
              <a:t>chịu</a:t>
            </a:r>
            <a:r>
              <a:rPr lang="en-US" dirty="0" smtClean="0">
                <a:solidFill>
                  <a:schemeClr val="bg1"/>
                </a:solidFill>
              </a:rPr>
              <a:t> </a:t>
            </a:r>
            <a:r>
              <a:rPr lang="en-US" dirty="0" err="1" smtClean="0">
                <a:solidFill>
                  <a:schemeClr val="bg1"/>
                </a:solidFill>
              </a:rPr>
              <a:t>chết</a:t>
            </a:r>
            <a:r>
              <a:rPr lang="en-US" dirty="0" smtClean="0">
                <a:solidFill>
                  <a:schemeClr val="bg1"/>
                </a:solidFill>
              </a:rPr>
              <a:t> </a:t>
            </a:r>
            <a:r>
              <a:rPr lang="en-US" dirty="0" err="1" smtClean="0">
                <a:solidFill>
                  <a:schemeClr val="bg1"/>
                </a:solidFill>
              </a:rPr>
              <a:t>và</a:t>
            </a:r>
            <a:r>
              <a:rPr lang="en-US" dirty="0" smtClean="0">
                <a:solidFill>
                  <a:schemeClr val="bg1"/>
                </a:solidFill>
              </a:rPr>
              <a:t> </a:t>
            </a:r>
            <a:r>
              <a:rPr lang="en-US" dirty="0" err="1" smtClean="0">
                <a:solidFill>
                  <a:schemeClr val="bg1"/>
                </a:solidFill>
              </a:rPr>
              <a:t>đã</a:t>
            </a:r>
            <a:r>
              <a:rPr lang="en-US" dirty="0" smtClean="0">
                <a:solidFill>
                  <a:schemeClr val="bg1"/>
                </a:solidFill>
              </a:rPr>
              <a:t> </a:t>
            </a:r>
            <a:r>
              <a:rPr lang="en-US" dirty="0" err="1" smtClean="0">
                <a:solidFill>
                  <a:schemeClr val="bg1"/>
                </a:solidFill>
              </a:rPr>
              <a:t>sống</a:t>
            </a:r>
            <a:r>
              <a:rPr lang="en-US" dirty="0" smtClean="0">
                <a:solidFill>
                  <a:schemeClr val="bg1"/>
                </a:solidFill>
              </a:rPr>
              <a:t> </a:t>
            </a:r>
            <a:r>
              <a:rPr lang="en-US" dirty="0" err="1" smtClean="0">
                <a:solidFill>
                  <a:schemeClr val="bg1"/>
                </a:solidFill>
              </a:rPr>
              <a:t>lại</a:t>
            </a:r>
            <a:r>
              <a:rPr lang="en-US" dirty="0" smtClean="0">
                <a:solidFill>
                  <a:schemeClr val="bg1"/>
                </a:solidFill>
              </a:rPr>
              <a:t> </a:t>
            </a:r>
            <a:r>
              <a:rPr lang="en-US" dirty="0" err="1" smtClean="0">
                <a:solidFill>
                  <a:schemeClr val="bg1"/>
                </a:solidFill>
              </a:rPr>
              <a:t>vinh</a:t>
            </a:r>
            <a:r>
              <a:rPr lang="en-US" dirty="0" smtClean="0">
                <a:solidFill>
                  <a:schemeClr val="bg1"/>
                </a:solidFill>
              </a:rPr>
              <a:t> </a:t>
            </a:r>
            <a:r>
              <a:rPr lang="en-US" dirty="0" err="1" smtClean="0">
                <a:solidFill>
                  <a:schemeClr val="bg1"/>
                </a:solidFill>
              </a:rPr>
              <a:t>quang</a:t>
            </a:r>
            <a:r>
              <a:rPr lang="en-US" dirty="0" smtClean="0">
                <a:solidFill>
                  <a:schemeClr val="bg1"/>
                </a:solidFill>
              </a:rPr>
              <a:t>.</a:t>
            </a:r>
            <a:endParaRPr lang="en-US" b="0" dirty="0">
              <a:solidFill>
                <a:schemeClr val="bg1"/>
              </a:solidFill>
              <a:effectLst/>
            </a:endParaRPr>
          </a:p>
        </p:txBody>
      </p:sp>
    </p:spTree>
    <p:extLst>
      <p:ext uri="{BB962C8B-B14F-4D97-AF65-F5344CB8AC3E}">
        <p14:creationId xmlns:p14="http://schemas.microsoft.com/office/powerpoint/2010/main" val="188216018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4500" b="0" u="sng" dirty="0" smtClean="0">
                <a:solidFill>
                  <a:srgbClr val="FFFF00"/>
                </a:solidFill>
                <a:effectLst/>
              </a:rPr>
              <a:t>**:</a:t>
            </a:r>
            <a:r>
              <a:rPr lang="en-US" sz="4500" dirty="0" smtClean="0">
                <a:solidFill>
                  <a:schemeClr val="bg1"/>
                </a:solidFill>
              </a:rPr>
              <a:t> </a:t>
            </a:r>
            <a:r>
              <a:rPr lang="en-US" sz="4500" dirty="0" err="1" smtClean="0">
                <a:solidFill>
                  <a:schemeClr val="bg1"/>
                </a:solidFill>
              </a:rPr>
              <a:t>Biết</a:t>
            </a:r>
            <a:r>
              <a:rPr lang="en-US" sz="4500" dirty="0" smtClean="0">
                <a:solidFill>
                  <a:schemeClr val="bg1"/>
                </a:solidFill>
              </a:rPr>
              <a:t> con </a:t>
            </a:r>
            <a:r>
              <a:rPr lang="en-US" sz="4500" dirty="0" err="1" smtClean="0">
                <a:solidFill>
                  <a:schemeClr val="bg1"/>
                </a:solidFill>
              </a:rPr>
              <a:t>bao</a:t>
            </a:r>
            <a:r>
              <a:rPr lang="en-US" sz="4500" dirty="0" smtClean="0">
                <a:solidFill>
                  <a:schemeClr val="bg1"/>
                </a:solidFill>
              </a:rPr>
              <a:t> </a:t>
            </a:r>
            <a:r>
              <a:rPr lang="en-US" sz="4500" dirty="0" err="1" smtClean="0">
                <a:solidFill>
                  <a:schemeClr val="bg1"/>
                </a:solidFill>
              </a:rPr>
              <a:t>nghèo</a:t>
            </a:r>
            <a:r>
              <a:rPr lang="en-US" sz="4500" dirty="0" smtClean="0">
                <a:solidFill>
                  <a:schemeClr val="bg1"/>
                </a:solidFill>
              </a:rPr>
              <a:t> </a:t>
            </a:r>
            <a:r>
              <a:rPr lang="en-US" sz="4500" dirty="0" err="1" smtClean="0">
                <a:solidFill>
                  <a:schemeClr val="bg1"/>
                </a:solidFill>
              </a:rPr>
              <a:t>nàn</a:t>
            </a:r>
            <a:r>
              <a:rPr lang="en-US" sz="4500" dirty="0" smtClean="0">
                <a:solidFill>
                  <a:schemeClr val="bg1"/>
                </a:solidFill>
              </a:rPr>
              <a:t> </a:t>
            </a:r>
            <a:r>
              <a:rPr lang="en-US" sz="4500" dirty="0" err="1" smtClean="0">
                <a:solidFill>
                  <a:schemeClr val="bg1"/>
                </a:solidFill>
              </a:rPr>
              <a:t>vào</a:t>
            </a:r>
            <a:r>
              <a:rPr lang="en-US" sz="4500" dirty="0" smtClean="0">
                <a:solidFill>
                  <a:schemeClr val="bg1"/>
                </a:solidFill>
              </a:rPr>
              <a:t> </a:t>
            </a:r>
            <a:r>
              <a:rPr lang="en-US" sz="4500" dirty="0" err="1" smtClean="0">
                <a:solidFill>
                  <a:schemeClr val="bg1"/>
                </a:solidFill>
              </a:rPr>
              <a:t>đời</a:t>
            </a:r>
            <a:r>
              <a:rPr lang="en-US" sz="4500" dirty="0" smtClean="0">
                <a:solidFill>
                  <a:schemeClr val="bg1"/>
                </a:solidFill>
              </a:rPr>
              <a:t> </a:t>
            </a:r>
            <a:r>
              <a:rPr lang="en-US" sz="4500" dirty="0" err="1" smtClean="0">
                <a:solidFill>
                  <a:schemeClr val="bg1"/>
                </a:solidFill>
              </a:rPr>
              <a:t>tay</a:t>
            </a:r>
            <a:r>
              <a:rPr lang="en-US" sz="4500" dirty="0" smtClean="0">
                <a:solidFill>
                  <a:schemeClr val="bg1"/>
                </a:solidFill>
              </a:rPr>
              <a:t> </a:t>
            </a:r>
            <a:r>
              <a:rPr lang="en-US" sz="4500" dirty="0" err="1" smtClean="0">
                <a:solidFill>
                  <a:schemeClr val="bg1"/>
                </a:solidFill>
              </a:rPr>
              <a:t>trắng</a:t>
            </a:r>
            <a:r>
              <a:rPr lang="en-US" sz="4500" dirty="0" smtClean="0">
                <a:solidFill>
                  <a:schemeClr val="bg1"/>
                </a:solidFill>
              </a:rPr>
              <a:t> </a:t>
            </a:r>
            <a:r>
              <a:rPr lang="en-US" sz="4500" dirty="0" err="1" smtClean="0">
                <a:solidFill>
                  <a:schemeClr val="bg1"/>
                </a:solidFill>
              </a:rPr>
              <a:t>hư</a:t>
            </a:r>
            <a:r>
              <a:rPr lang="en-US" sz="4500" dirty="0" smtClean="0">
                <a:solidFill>
                  <a:schemeClr val="bg1"/>
                </a:solidFill>
              </a:rPr>
              <a:t> </a:t>
            </a:r>
            <a:r>
              <a:rPr lang="en-US" sz="4500" dirty="0" err="1" smtClean="0">
                <a:solidFill>
                  <a:schemeClr val="bg1"/>
                </a:solidFill>
              </a:rPr>
              <a:t>không</a:t>
            </a:r>
            <a:r>
              <a:rPr lang="en-US" sz="4500" dirty="0" smtClean="0">
                <a:solidFill>
                  <a:schemeClr val="bg1"/>
                </a:solidFill>
              </a:rPr>
              <a:t>. </a:t>
            </a:r>
            <a:r>
              <a:rPr lang="en-US" sz="4500" dirty="0" err="1" smtClean="0">
                <a:solidFill>
                  <a:schemeClr val="bg1"/>
                </a:solidFill>
              </a:rPr>
              <a:t>Biết</a:t>
            </a:r>
            <a:r>
              <a:rPr lang="en-US" sz="4500" dirty="0" smtClean="0">
                <a:solidFill>
                  <a:schemeClr val="bg1"/>
                </a:solidFill>
              </a:rPr>
              <a:t> con </a:t>
            </a:r>
            <a:r>
              <a:rPr lang="en-US" sz="4500" dirty="0" err="1" smtClean="0">
                <a:solidFill>
                  <a:schemeClr val="bg1"/>
                </a:solidFill>
              </a:rPr>
              <a:t>bao</a:t>
            </a:r>
            <a:r>
              <a:rPr lang="en-US" sz="4500" dirty="0" smtClean="0">
                <a:solidFill>
                  <a:schemeClr val="bg1"/>
                </a:solidFill>
              </a:rPr>
              <a:t> </a:t>
            </a:r>
            <a:r>
              <a:rPr lang="en-US" sz="4500" dirty="0" err="1" smtClean="0">
                <a:solidFill>
                  <a:schemeClr val="bg1"/>
                </a:solidFill>
              </a:rPr>
              <a:t>nợ</a:t>
            </a:r>
            <a:r>
              <a:rPr lang="en-US" sz="4500" dirty="0" smtClean="0">
                <a:solidFill>
                  <a:schemeClr val="bg1"/>
                </a:solidFill>
              </a:rPr>
              <a:t> </a:t>
            </a:r>
            <a:r>
              <a:rPr lang="en-US" sz="4500" dirty="0" err="1" smtClean="0">
                <a:solidFill>
                  <a:schemeClr val="bg1"/>
                </a:solidFill>
              </a:rPr>
              <a:t>nần</a:t>
            </a:r>
            <a:r>
              <a:rPr lang="en-US" sz="4500" dirty="0" smtClean="0">
                <a:solidFill>
                  <a:schemeClr val="bg1"/>
                </a:solidFill>
              </a:rPr>
              <a:t> </a:t>
            </a:r>
            <a:r>
              <a:rPr lang="en-US" sz="4500" dirty="0" err="1" smtClean="0">
                <a:solidFill>
                  <a:schemeClr val="bg1"/>
                </a:solidFill>
              </a:rPr>
              <a:t>đợi</a:t>
            </a:r>
            <a:r>
              <a:rPr lang="en-US" sz="4500" dirty="0" smtClean="0">
                <a:solidFill>
                  <a:schemeClr val="bg1"/>
                </a:solidFill>
              </a:rPr>
              <a:t> </a:t>
            </a:r>
            <a:r>
              <a:rPr lang="en-US" sz="4500" dirty="0" err="1" smtClean="0">
                <a:solidFill>
                  <a:schemeClr val="bg1"/>
                </a:solidFill>
              </a:rPr>
              <a:t>lòng</a:t>
            </a:r>
            <a:r>
              <a:rPr lang="en-US" sz="4500" dirty="0" smtClean="0">
                <a:solidFill>
                  <a:schemeClr val="bg1"/>
                </a:solidFill>
              </a:rPr>
              <a:t> </a:t>
            </a:r>
            <a:r>
              <a:rPr lang="en-US" sz="4500" dirty="0" err="1" smtClean="0">
                <a:solidFill>
                  <a:schemeClr val="bg1"/>
                </a:solidFill>
              </a:rPr>
              <a:t>thương</a:t>
            </a:r>
            <a:r>
              <a:rPr lang="en-US" sz="4500" dirty="0" smtClean="0">
                <a:solidFill>
                  <a:schemeClr val="bg1"/>
                </a:solidFill>
              </a:rPr>
              <a:t> </a:t>
            </a:r>
            <a:r>
              <a:rPr lang="en-US" sz="4500" dirty="0" err="1" smtClean="0">
                <a:solidFill>
                  <a:schemeClr val="bg1"/>
                </a:solidFill>
              </a:rPr>
              <a:t>xót</a:t>
            </a:r>
            <a:r>
              <a:rPr lang="en-US" sz="4500" dirty="0" smtClean="0">
                <a:solidFill>
                  <a:schemeClr val="bg1"/>
                </a:solidFill>
              </a:rPr>
              <a:t> </a:t>
            </a:r>
            <a:r>
              <a:rPr lang="en-US" sz="4500" dirty="0" err="1" smtClean="0">
                <a:solidFill>
                  <a:schemeClr val="bg1"/>
                </a:solidFill>
              </a:rPr>
              <a:t>từ</a:t>
            </a:r>
            <a:r>
              <a:rPr lang="en-US" sz="4500" dirty="0" smtClean="0">
                <a:solidFill>
                  <a:schemeClr val="bg1"/>
                </a:solidFill>
              </a:rPr>
              <a:t> </a:t>
            </a:r>
            <a:r>
              <a:rPr lang="en-US" sz="4500" dirty="0" err="1" smtClean="0">
                <a:solidFill>
                  <a:schemeClr val="bg1"/>
                </a:solidFill>
              </a:rPr>
              <a:t>nhân</a:t>
            </a:r>
            <a:r>
              <a:rPr lang="en-US" sz="4500" dirty="0" smtClean="0">
                <a:solidFill>
                  <a:schemeClr val="bg1"/>
                </a:solidFill>
              </a:rPr>
              <a:t>. </a:t>
            </a:r>
            <a:r>
              <a:rPr lang="en-US" sz="4500" dirty="0" err="1" smtClean="0">
                <a:solidFill>
                  <a:schemeClr val="bg1"/>
                </a:solidFill>
              </a:rPr>
              <a:t>Biết</a:t>
            </a:r>
            <a:r>
              <a:rPr lang="en-US" sz="4500" dirty="0" smtClean="0">
                <a:solidFill>
                  <a:schemeClr val="bg1"/>
                </a:solidFill>
              </a:rPr>
              <a:t> con </a:t>
            </a:r>
            <a:r>
              <a:rPr lang="en-US" sz="4500" dirty="0" err="1" smtClean="0">
                <a:solidFill>
                  <a:schemeClr val="bg1"/>
                </a:solidFill>
              </a:rPr>
              <a:t>đang</a:t>
            </a:r>
            <a:r>
              <a:rPr lang="en-US" sz="4500" dirty="0" smtClean="0">
                <a:solidFill>
                  <a:schemeClr val="bg1"/>
                </a:solidFill>
              </a:rPr>
              <a:t> </a:t>
            </a:r>
            <a:r>
              <a:rPr lang="en-US" sz="4500" dirty="0" err="1" smtClean="0">
                <a:solidFill>
                  <a:schemeClr val="bg1"/>
                </a:solidFill>
              </a:rPr>
              <a:t>mù</a:t>
            </a:r>
            <a:r>
              <a:rPr lang="en-US" sz="4500" dirty="0" smtClean="0">
                <a:solidFill>
                  <a:schemeClr val="bg1"/>
                </a:solidFill>
              </a:rPr>
              <a:t> </a:t>
            </a:r>
            <a:r>
              <a:rPr lang="en-US" sz="4500" dirty="0" err="1" smtClean="0">
                <a:solidFill>
                  <a:schemeClr val="bg1"/>
                </a:solidFill>
              </a:rPr>
              <a:t>lòa</a:t>
            </a:r>
            <a:r>
              <a:rPr lang="en-US" sz="4500" dirty="0" smtClean="0">
                <a:solidFill>
                  <a:schemeClr val="bg1"/>
                </a:solidFill>
              </a:rPr>
              <a:t> </a:t>
            </a:r>
            <a:r>
              <a:rPr lang="en-US" sz="4500" dirty="0" err="1" smtClean="0">
                <a:solidFill>
                  <a:schemeClr val="bg1"/>
                </a:solidFill>
              </a:rPr>
              <a:t>lạy</a:t>
            </a:r>
            <a:r>
              <a:rPr lang="en-US" sz="4500" dirty="0" smtClean="0">
                <a:solidFill>
                  <a:schemeClr val="bg1"/>
                </a:solidFill>
              </a:rPr>
              <a:t> </a:t>
            </a:r>
            <a:r>
              <a:rPr lang="en-US" sz="4500" dirty="0" err="1" smtClean="0">
                <a:solidFill>
                  <a:schemeClr val="bg1"/>
                </a:solidFill>
              </a:rPr>
              <a:t>Ngài</a:t>
            </a:r>
            <a:r>
              <a:rPr lang="en-US" sz="4500" dirty="0" smtClean="0">
                <a:solidFill>
                  <a:schemeClr val="bg1"/>
                </a:solidFill>
              </a:rPr>
              <a:t> </a:t>
            </a:r>
            <a:r>
              <a:rPr lang="en-US" sz="4500" dirty="0" err="1" smtClean="0">
                <a:solidFill>
                  <a:schemeClr val="bg1"/>
                </a:solidFill>
              </a:rPr>
              <a:t>xin</a:t>
            </a:r>
            <a:r>
              <a:rPr lang="en-US" sz="4500" dirty="0" smtClean="0">
                <a:solidFill>
                  <a:schemeClr val="bg1"/>
                </a:solidFill>
              </a:rPr>
              <a:t> </a:t>
            </a:r>
            <a:r>
              <a:rPr lang="en-US" sz="4500" dirty="0" err="1" smtClean="0">
                <a:solidFill>
                  <a:schemeClr val="bg1"/>
                </a:solidFill>
              </a:rPr>
              <a:t>Ngài</a:t>
            </a:r>
            <a:r>
              <a:rPr lang="en-US" sz="4500" dirty="0" smtClean="0">
                <a:solidFill>
                  <a:schemeClr val="bg1"/>
                </a:solidFill>
              </a:rPr>
              <a:t> </a:t>
            </a:r>
            <a:r>
              <a:rPr lang="en-US" sz="4500" dirty="0" err="1" smtClean="0">
                <a:solidFill>
                  <a:schemeClr val="bg1"/>
                </a:solidFill>
              </a:rPr>
              <a:t>cho</a:t>
            </a:r>
            <a:r>
              <a:rPr lang="en-US" sz="4500" dirty="0" smtClean="0">
                <a:solidFill>
                  <a:schemeClr val="bg1"/>
                </a:solidFill>
              </a:rPr>
              <a:t> </a:t>
            </a:r>
            <a:r>
              <a:rPr lang="en-US" sz="4500" dirty="0" err="1" smtClean="0">
                <a:solidFill>
                  <a:schemeClr val="bg1"/>
                </a:solidFill>
              </a:rPr>
              <a:t>sáng</a:t>
            </a:r>
            <a:r>
              <a:rPr lang="en-US" sz="4500" dirty="0" smtClean="0">
                <a:solidFill>
                  <a:schemeClr val="bg1"/>
                </a:solidFill>
              </a:rPr>
              <a:t>. </a:t>
            </a:r>
            <a:r>
              <a:rPr lang="en-US" sz="4500" dirty="0" err="1" smtClean="0">
                <a:solidFill>
                  <a:schemeClr val="bg1"/>
                </a:solidFill>
              </a:rPr>
              <a:t>Biết</a:t>
            </a:r>
            <a:r>
              <a:rPr lang="en-US" sz="4500" dirty="0" smtClean="0">
                <a:solidFill>
                  <a:schemeClr val="bg1"/>
                </a:solidFill>
              </a:rPr>
              <a:t> con </a:t>
            </a:r>
            <a:r>
              <a:rPr lang="en-US" sz="4500" dirty="0" err="1" smtClean="0">
                <a:solidFill>
                  <a:schemeClr val="bg1"/>
                </a:solidFill>
              </a:rPr>
              <a:t>đang</a:t>
            </a:r>
            <a:r>
              <a:rPr lang="en-US" sz="4500" dirty="0" smtClean="0">
                <a:solidFill>
                  <a:schemeClr val="bg1"/>
                </a:solidFill>
              </a:rPr>
              <a:t> </a:t>
            </a:r>
            <a:r>
              <a:rPr lang="en-US" sz="4500" dirty="0" err="1" smtClean="0">
                <a:solidFill>
                  <a:schemeClr val="bg1"/>
                </a:solidFill>
              </a:rPr>
              <a:t>tật</a:t>
            </a:r>
            <a:r>
              <a:rPr lang="en-US" sz="4500" dirty="0" smtClean="0">
                <a:solidFill>
                  <a:schemeClr val="bg1"/>
                </a:solidFill>
              </a:rPr>
              <a:t> </a:t>
            </a:r>
            <a:r>
              <a:rPr lang="en-US" sz="4500" dirty="0" err="1" smtClean="0">
                <a:solidFill>
                  <a:schemeClr val="bg1"/>
                </a:solidFill>
              </a:rPr>
              <a:t>nguyền</a:t>
            </a:r>
            <a:r>
              <a:rPr lang="en-US" sz="4500" dirty="0" smtClean="0">
                <a:solidFill>
                  <a:schemeClr val="bg1"/>
                </a:solidFill>
              </a:rPr>
              <a:t> </a:t>
            </a:r>
            <a:r>
              <a:rPr lang="en-US" sz="4500" dirty="0" err="1" smtClean="0">
                <a:solidFill>
                  <a:schemeClr val="bg1"/>
                </a:solidFill>
              </a:rPr>
              <a:t>lạy</a:t>
            </a:r>
            <a:r>
              <a:rPr lang="en-US" sz="4500" dirty="0" smtClean="0">
                <a:solidFill>
                  <a:schemeClr val="bg1"/>
                </a:solidFill>
              </a:rPr>
              <a:t> </a:t>
            </a:r>
            <a:r>
              <a:rPr lang="en-US" sz="4500" dirty="0" err="1" smtClean="0">
                <a:solidFill>
                  <a:schemeClr val="bg1"/>
                </a:solidFill>
              </a:rPr>
              <a:t>Ngài</a:t>
            </a:r>
            <a:r>
              <a:rPr lang="en-US" sz="4500" dirty="0" smtClean="0">
                <a:solidFill>
                  <a:schemeClr val="bg1"/>
                </a:solidFill>
              </a:rPr>
              <a:t> </a:t>
            </a:r>
            <a:r>
              <a:rPr lang="en-US" sz="4500" dirty="0" err="1" smtClean="0">
                <a:solidFill>
                  <a:schemeClr val="bg1"/>
                </a:solidFill>
              </a:rPr>
              <a:t>xin</a:t>
            </a:r>
            <a:r>
              <a:rPr lang="en-US" sz="4500" dirty="0" smtClean="0">
                <a:solidFill>
                  <a:schemeClr val="bg1"/>
                </a:solidFill>
              </a:rPr>
              <a:t> </a:t>
            </a:r>
            <a:r>
              <a:rPr lang="en-US" sz="4500" dirty="0" err="1" smtClean="0">
                <a:solidFill>
                  <a:schemeClr val="bg1"/>
                </a:solidFill>
              </a:rPr>
              <a:t>chữa</a:t>
            </a:r>
            <a:r>
              <a:rPr lang="en-US" sz="4500" dirty="0" smtClean="0">
                <a:solidFill>
                  <a:schemeClr val="bg1"/>
                </a:solidFill>
              </a:rPr>
              <a:t> </a:t>
            </a:r>
            <a:r>
              <a:rPr lang="en-US" sz="4500" dirty="0" err="1" smtClean="0">
                <a:solidFill>
                  <a:schemeClr val="bg1"/>
                </a:solidFill>
              </a:rPr>
              <a:t>cho</a:t>
            </a:r>
            <a:r>
              <a:rPr lang="en-US" sz="4500" dirty="0" smtClean="0">
                <a:solidFill>
                  <a:schemeClr val="bg1"/>
                </a:solidFill>
              </a:rPr>
              <a:t> con.</a:t>
            </a:r>
            <a:endParaRPr lang="en-US" sz="4500" b="0" dirty="0">
              <a:solidFill>
                <a:schemeClr val="bg1"/>
              </a:solidFill>
              <a:effectLst/>
            </a:endParaRPr>
          </a:p>
        </p:txBody>
      </p:sp>
    </p:spTree>
    <p:extLst>
      <p:ext uri="{BB962C8B-B14F-4D97-AF65-F5344CB8AC3E}">
        <p14:creationId xmlns:p14="http://schemas.microsoft.com/office/powerpoint/2010/main" val="55787370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u="sng" dirty="0" smtClean="0">
                <a:solidFill>
                  <a:srgbClr val="FFFF00"/>
                </a:solidFill>
              </a:rPr>
              <a:t>Pk3</a:t>
            </a:r>
            <a:r>
              <a:rPr lang="en-US" b="0" u="sng" dirty="0" smtClean="0">
                <a:solidFill>
                  <a:srgbClr val="FFFF00"/>
                </a:solidFill>
                <a:effectLst/>
              </a:rPr>
              <a:t>:</a:t>
            </a:r>
            <a:r>
              <a:rPr lang="en-US" dirty="0" smtClean="0">
                <a:solidFill>
                  <a:schemeClr val="bg1"/>
                </a:solidFill>
              </a:rPr>
              <a:t> </a:t>
            </a:r>
            <a:r>
              <a:rPr lang="en-US" dirty="0" err="1" smtClean="0">
                <a:solidFill>
                  <a:schemeClr val="bg1"/>
                </a:solidFill>
              </a:rPr>
              <a:t>Xin</a:t>
            </a:r>
            <a:r>
              <a:rPr lang="en-US" dirty="0" smtClean="0">
                <a:solidFill>
                  <a:schemeClr val="bg1"/>
                </a:solidFill>
              </a:rPr>
              <a:t> </a:t>
            </a:r>
            <a:r>
              <a:rPr lang="en-US" dirty="0" err="1" smtClean="0">
                <a:solidFill>
                  <a:schemeClr val="bg1"/>
                </a:solidFill>
              </a:rPr>
              <a:t>cho</a:t>
            </a:r>
            <a:r>
              <a:rPr lang="en-US" dirty="0" smtClean="0">
                <a:solidFill>
                  <a:schemeClr val="bg1"/>
                </a:solidFill>
              </a:rPr>
              <a:t> con </a:t>
            </a:r>
            <a:r>
              <a:rPr lang="en-US" dirty="0" err="1" smtClean="0">
                <a:solidFill>
                  <a:schemeClr val="bg1"/>
                </a:solidFill>
              </a:rPr>
              <a:t>biết</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xin</a:t>
            </a:r>
            <a:r>
              <a:rPr lang="en-US" dirty="0" smtClean="0">
                <a:solidFill>
                  <a:schemeClr val="bg1"/>
                </a:solidFill>
              </a:rPr>
              <a:t> </a:t>
            </a:r>
            <a:r>
              <a:rPr lang="en-US" dirty="0" err="1" smtClean="0">
                <a:solidFill>
                  <a:schemeClr val="bg1"/>
                </a:solidFill>
              </a:rPr>
              <a:t>cho</a:t>
            </a:r>
            <a:r>
              <a:rPr lang="en-US" dirty="0" smtClean="0">
                <a:solidFill>
                  <a:schemeClr val="bg1"/>
                </a:solidFill>
              </a:rPr>
              <a:t> con </a:t>
            </a:r>
            <a:r>
              <a:rPr lang="en-US" dirty="0" err="1" smtClean="0">
                <a:solidFill>
                  <a:schemeClr val="bg1"/>
                </a:solidFill>
              </a:rPr>
              <a:t>biết</a:t>
            </a:r>
            <a:r>
              <a:rPr lang="en-US" dirty="0" smtClean="0">
                <a:solidFill>
                  <a:schemeClr val="bg1"/>
                </a:solidFill>
              </a:rPr>
              <a:t> con. </a:t>
            </a:r>
            <a:r>
              <a:rPr lang="en-US" dirty="0" err="1" smtClean="0">
                <a:solidFill>
                  <a:schemeClr val="bg1"/>
                </a:solidFill>
              </a:rPr>
              <a:t>Biết</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là</a:t>
            </a:r>
            <a:r>
              <a:rPr lang="en-US" dirty="0" smtClean="0">
                <a:solidFill>
                  <a:schemeClr val="bg1"/>
                </a:solidFill>
              </a:rPr>
              <a:t> </a:t>
            </a:r>
            <a:r>
              <a:rPr lang="en-US" dirty="0" err="1" smtClean="0">
                <a:solidFill>
                  <a:schemeClr val="bg1"/>
                </a:solidFill>
              </a:rPr>
              <a:t>hạnh</a:t>
            </a:r>
            <a:r>
              <a:rPr lang="en-US" dirty="0" smtClean="0">
                <a:solidFill>
                  <a:schemeClr val="bg1"/>
                </a:solidFill>
              </a:rPr>
              <a:t> </a:t>
            </a:r>
            <a:r>
              <a:rPr lang="en-US" dirty="0" err="1" smtClean="0">
                <a:solidFill>
                  <a:schemeClr val="bg1"/>
                </a:solidFill>
              </a:rPr>
              <a:t>phúc</a:t>
            </a:r>
            <a:r>
              <a:rPr lang="en-US" dirty="0" smtClean="0">
                <a:solidFill>
                  <a:schemeClr val="bg1"/>
                </a:solidFill>
              </a:rPr>
              <a:t> </a:t>
            </a:r>
            <a:r>
              <a:rPr lang="en-US" dirty="0" err="1" smtClean="0">
                <a:solidFill>
                  <a:schemeClr val="bg1"/>
                </a:solidFill>
              </a:rPr>
              <a:t>là</a:t>
            </a:r>
            <a:r>
              <a:rPr lang="en-US" dirty="0" smtClean="0">
                <a:solidFill>
                  <a:schemeClr val="bg1"/>
                </a:solidFill>
              </a:rPr>
              <a:t> </a:t>
            </a:r>
            <a:r>
              <a:rPr lang="en-US" dirty="0" err="1" smtClean="0">
                <a:solidFill>
                  <a:schemeClr val="bg1"/>
                </a:solidFill>
              </a:rPr>
              <a:t>cứu</a:t>
            </a:r>
            <a:r>
              <a:rPr lang="en-US" dirty="0" smtClean="0">
                <a:solidFill>
                  <a:schemeClr val="bg1"/>
                </a:solidFill>
              </a:rPr>
              <a:t> </a:t>
            </a:r>
            <a:r>
              <a:rPr lang="en-US" dirty="0" err="1" smtClean="0">
                <a:solidFill>
                  <a:schemeClr val="bg1"/>
                </a:solidFill>
              </a:rPr>
              <a:t>độ</a:t>
            </a:r>
            <a:r>
              <a:rPr lang="en-US" dirty="0" smtClean="0">
                <a:solidFill>
                  <a:schemeClr val="bg1"/>
                </a:solidFill>
              </a:rPr>
              <a:t> con </a:t>
            </a:r>
            <a:r>
              <a:rPr lang="en-US" dirty="0" err="1" smtClean="0">
                <a:solidFill>
                  <a:schemeClr val="bg1"/>
                </a:solidFill>
              </a:rPr>
              <a:t>là</a:t>
            </a:r>
            <a:r>
              <a:rPr lang="en-US" dirty="0" smtClean="0">
                <a:solidFill>
                  <a:schemeClr val="bg1"/>
                </a:solidFill>
              </a:rPr>
              <a:t> </a:t>
            </a:r>
            <a:r>
              <a:rPr lang="en-US" dirty="0" err="1" smtClean="0">
                <a:solidFill>
                  <a:schemeClr val="bg1"/>
                </a:solidFill>
              </a:rPr>
              <a:t>sức</a:t>
            </a:r>
            <a:r>
              <a:rPr lang="en-US" dirty="0" smtClean="0">
                <a:solidFill>
                  <a:schemeClr val="bg1"/>
                </a:solidFill>
              </a:rPr>
              <a:t> </a:t>
            </a:r>
            <a:r>
              <a:rPr lang="en-US" dirty="0" err="1" smtClean="0">
                <a:solidFill>
                  <a:schemeClr val="bg1"/>
                </a:solidFill>
              </a:rPr>
              <a:t>mạnh</a:t>
            </a:r>
            <a:r>
              <a:rPr lang="en-US" dirty="0" smtClean="0">
                <a:solidFill>
                  <a:schemeClr val="bg1"/>
                </a:solidFill>
              </a:rPr>
              <a:t> con. </a:t>
            </a:r>
            <a:r>
              <a:rPr lang="en-US" dirty="0" err="1" smtClean="0">
                <a:solidFill>
                  <a:schemeClr val="bg1"/>
                </a:solidFill>
              </a:rPr>
              <a:t>Biết</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như</a:t>
            </a:r>
            <a:r>
              <a:rPr lang="en-US" dirty="0" smtClean="0">
                <a:solidFill>
                  <a:schemeClr val="bg1"/>
                </a:solidFill>
              </a:rPr>
              <a:t> </a:t>
            </a:r>
            <a:r>
              <a:rPr lang="en-US" dirty="0" err="1" smtClean="0">
                <a:solidFill>
                  <a:schemeClr val="bg1"/>
                </a:solidFill>
              </a:rPr>
              <a:t>kho</a:t>
            </a:r>
            <a:r>
              <a:rPr lang="en-US" dirty="0" smtClean="0">
                <a:solidFill>
                  <a:schemeClr val="bg1"/>
                </a:solidFill>
              </a:rPr>
              <a:t> </a:t>
            </a:r>
            <a:r>
              <a:rPr lang="en-US" dirty="0" err="1" smtClean="0">
                <a:solidFill>
                  <a:schemeClr val="bg1"/>
                </a:solidFill>
              </a:rPr>
              <a:t>tàng</a:t>
            </a:r>
            <a:r>
              <a:rPr lang="en-US" dirty="0" smtClean="0">
                <a:solidFill>
                  <a:schemeClr val="bg1"/>
                </a:solidFill>
              </a:rPr>
              <a:t>, </a:t>
            </a:r>
            <a:r>
              <a:rPr lang="en-US" dirty="0" err="1" smtClean="0">
                <a:solidFill>
                  <a:schemeClr val="bg1"/>
                </a:solidFill>
              </a:rPr>
              <a:t>biết</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trong</a:t>
            </a:r>
            <a:r>
              <a:rPr lang="en-US" dirty="0" smtClean="0">
                <a:solidFill>
                  <a:schemeClr val="bg1"/>
                </a:solidFill>
              </a:rPr>
              <a:t> </a:t>
            </a:r>
            <a:r>
              <a:rPr lang="en-US" dirty="0" err="1" smtClean="0">
                <a:solidFill>
                  <a:schemeClr val="bg1"/>
                </a:solidFill>
              </a:rPr>
              <a:t>tâm</a:t>
            </a:r>
            <a:r>
              <a:rPr lang="en-US" dirty="0" smtClean="0">
                <a:solidFill>
                  <a:schemeClr val="bg1"/>
                </a:solidFill>
              </a:rPr>
              <a:t> </a:t>
            </a:r>
            <a:r>
              <a:rPr lang="en-US" dirty="0" err="1" smtClean="0">
                <a:solidFill>
                  <a:schemeClr val="bg1"/>
                </a:solidFill>
              </a:rPr>
              <a:t>hồn</a:t>
            </a:r>
            <a:r>
              <a:rPr lang="en-US" dirty="0" smtClean="0">
                <a:solidFill>
                  <a:schemeClr val="bg1"/>
                </a:solidFill>
              </a:rPr>
              <a:t>. </a:t>
            </a:r>
            <a:r>
              <a:rPr lang="en-US" dirty="0" err="1" smtClean="0">
                <a:solidFill>
                  <a:schemeClr val="bg1"/>
                </a:solidFill>
              </a:rPr>
              <a:t>Biết</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là</a:t>
            </a:r>
            <a:r>
              <a:rPr lang="en-US" dirty="0" smtClean="0">
                <a:solidFill>
                  <a:schemeClr val="bg1"/>
                </a:solidFill>
              </a:rPr>
              <a:t> </a:t>
            </a:r>
            <a:r>
              <a:rPr lang="en-US" dirty="0" err="1" smtClean="0">
                <a:solidFill>
                  <a:schemeClr val="bg1"/>
                </a:solidFill>
              </a:rPr>
              <a:t>Chân</a:t>
            </a:r>
            <a:r>
              <a:rPr lang="en-US" dirty="0" smtClean="0">
                <a:solidFill>
                  <a:schemeClr val="bg1"/>
                </a:solidFill>
              </a:rPr>
              <a:t> </a:t>
            </a:r>
            <a:r>
              <a:rPr lang="en-US" dirty="0" err="1" smtClean="0">
                <a:solidFill>
                  <a:schemeClr val="bg1"/>
                </a:solidFill>
              </a:rPr>
              <a:t>Lý</a:t>
            </a:r>
            <a:r>
              <a:rPr lang="en-US" dirty="0" smtClean="0">
                <a:solidFill>
                  <a:schemeClr val="bg1"/>
                </a:solidFill>
              </a:rPr>
              <a:t> </a:t>
            </a:r>
            <a:r>
              <a:rPr lang="en-US" dirty="0" err="1" smtClean="0">
                <a:solidFill>
                  <a:schemeClr val="bg1"/>
                </a:solidFill>
              </a:rPr>
              <a:t>là</a:t>
            </a:r>
            <a:r>
              <a:rPr lang="en-US" dirty="0" smtClean="0">
                <a:solidFill>
                  <a:schemeClr val="bg1"/>
                </a:solidFill>
              </a:rPr>
              <a:t> </a:t>
            </a:r>
            <a:r>
              <a:rPr lang="en-US" dirty="0" err="1" smtClean="0">
                <a:solidFill>
                  <a:schemeClr val="bg1"/>
                </a:solidFill>
              </a:rPr>
              <a:t>chính</a:t>
            </a:r>
            <a:r>
              <a:rPr lang="en-US" dirty="0" smtClean="0">
                <a:solidFill>
                  <a:schemeClr val="bg1"/>
                </a:solidFill>
              </a:rPr>
              <a:t> </a:t>
            </a:r>
            <a:r>
              <a:rPr lang="en-US" dirty="0" err="1" smtClean="0">
                <a:solidFill>
                  <a:schemeClr val="bg1"/>
                </a:solidFill>
              </a:rPr>
              <a:t>vẻ</a:t>
            </a:r>
            <a:r>
              <a:rPr lang="en-US" dirty="0" smtClean="0">
                <a:solidFill>
                  <a:schemeClr val="bg1"/>
                </a:solidFill>
              </a:rPr>
              <a:t> </a:t>
            </a:r>
            <a:r>
              <a:rPr lang="en-US" dirty="0" err="1" smtClean="0">
                <a:solidFill>
                  <a:schemeClr val="bg1"/>
                </a:solidFill>
              </a:rPr>
              <a:t>đẹp</a:t>
            </a:r>
            <a:r>
              <a:rPr lang="en-US" dirty="0" smtClean="0">
                <a:solidFill>
                  <a:schemeClr val="bg1"/>
                </a:solidFill>
              </a:rPr>
              <a:t> </a:t>
            </a:r>
            <a:r>
              <a:rPr lang="en-US" dirty="0" err="1" smtClean="0">
                <a:solidFill>
                  <a:schemeClr val="bg1"/>
                </a:solidFill>
              </a:rPr>
              <a:t>muôn</a:t>
            </a:r>
            <a:r>
              <a:rPr lang="en-US" dirty="0" smtClean="0">
                <a:solidFill>
                  <a:schemeClr val="bg1"/>
                </a:solidFill>
              </a:rPr>
              <a:t> </a:t>
            </a:r>
            <a:r>
              <a:rPr lang="en-US" dirty="0" err="1" smtClean="0">
                <a:solidFill>
                  <a:schemeClr val="bg1"/>
                </a:solidFill>
              </a:rPr>
              <a:t>năm</a:t>
            </a:r>
            <a:r>
              <a:rPr lang="en-US" dirty="0" smtClean="0">
                <a:solidFill>
                  <a:schemeClr val="bg1"/>
                </a:solidFill>
              </a:rPr>
              <a:t>.</a:t>
            </a:r>
            <a:endParaRPr lang="en-US" b="0" dirty="0">
              <a:solidFill>
                <a:schemeClr val="bg1"/>
              </a:solidFill>
              <a:effectLst/>
            </a:endParaRPr>
          </a:p>
        </p:txBody>
      </p:sp>
    </p:spTree>
    <p:extLst>
      <p:ext uri="{BB962C8B-B14F-4D97-AF65-F5344CB8AC3E}">
        <p14:creationId xmlns:p14="http://schemas.microsoft.com/office/powerpoint/2010/main" val="295785283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b="0" u="sng" dirty="0" smtClean="0">
                <a:solidFill>
                  <a:srgbClr val="FFFF00"/>
                </a:solidFill>
                <a:effectLst/>
              </a:rPr>
              <a:t>**:</a:t>
            </a:r>
            <a:r>
              <a:rPr lang="en-US" dirty="0" smtClean="0">
                <a:solidFill>
                  <a:schemeClr val="bg1"/>
                </a:solidFill>
              </a:rPr>
              <a:t> </a:t>
            </a:r>
            <a:r>
              <a:rPr lang="en-US" dirty="0" err="1" smtClean="0">
                <a:solidFill>
                  <a:schemeClr val="bg1"/>
                </a:solidFill>
              </a:rPr>
              <a:t>Biết</a:t>
            </a:r>
            <a:r>
              <a:rPr lang="en-US" dirty="0" smtClean="0">
                <a:solidFill>
                  <a:schemeClr val="bg1"/>
                </a:solidFill>
              </a:rPr>
              <a:t> con </a:t>
            </a:r>
            <a:r>
              <a:rPr lang="en-US" dirty="0" err="1" smtClean="0">
                <a:solidFill>
                  <a:schemeClr val="bg1"/>
                </a:solidFill>
              </a:rPr>
              <a:t>phúc</a:t>
            </a:r>
            <a:r>
              <a:rPr lang="en-US" dirty="0" smtClean="0">
                <a:solidFill>
                  <a:schemeClr val="bg1"/>
                </a:solidFill>
              </a:rPr>
              <a:t> </a:t>
            </a:r>
            <a:r>
              <a:rPr lang="en-US" dirty="0" err="1" smtClean="0">
                <a:solidFill>
                  <a:schemeClr val="bg1"/>
                </a:solidFill>
              </a:rPr>
              <a:t>dường</a:t>
            </a:r>
            <a:r>
              <a:rPr lang="en-US" dirty="0" smtClean="0">
                <a:solidFill>
                  <a:schemeClr val="bg1"/>
                </a:solidFill>
              </a:rPr>
              <a:t> </a:t>
            </a:r>
            <a:r>
              <a:rPr lang="en-US" dirty="0" err="1" smtClean="0">
                <a:solidFill>
                  <a:schemeClr val="bg1"/>
                </a:solidFill>
              </a:rPr>
              <a:t>nào</a:t>
            </a:r>
            <a:r>
              <a:rPr lang="en-US" dirty="0" smtClean="0">
                <a:solidFill>
                  <a:schemeClr val="bg1"/>
                </a:solidFill>
              </a:rPr>
              <a:t> </a:t>
            </a:r>
            <a:r>
              <a:rPr lang="en-US" dirty="0" err="1" smtClean="0">
                <a:solidFill>
                  <a:schemeClr val="bg1"/>
                </a:solidFill>
              </a:rPr>
              <a:t>được</a:t>
            </a:r>
            <a:r>
              <a:rPr lang="en-US" dirty="0" smtClean="0">
                <a:solidFill>
                  <a:schemeClr val="bg1"/>
                </a:solidFill>
              </a:rPr>
              <a:t> </a:t>
            </a:r>
            <a:r>
              <a:rPr lang="en-US" dirty="0" err="1" smtClean="0">
                <a:solidFill>
                  <a:schemeClr val="bg1"/>
                </a:solidFill>
              </a:rPr>
              <a:t>làm</a:t>
            </a:r>
            <a:r>
              <a:rPr lang="en-US" dirty="0" smtClean="0">
                <a:solidFill>
                  <a:schemeClr val="bg1"/>
                </a:solidFill>
              </a:rPr>
              <a:t> con </a:t>
            </a:r>
            <a:r>
              <a:rPr lang="en-US" dirty="0" err="1" smtClean="0">
                <a:solidFill>
                  <a:schemeClr val="bg1"/>
                </a:solidFill>
              </a:rPr>
              <a:t>cái</a:t>
            </a:r>
            <a:r>
              <a:rPr lang="en-US" dirty="0" smtClean="0">
                <a:solidFill>
                  <a:schemeClr val="bg1"/>
                </a:solidFill>
              </a:rPr>
              <a:t> </a:t>
            </a:r>
            <a:r>
              <a:rPr lang="en-US" dirty="0" err="1" smtClean="0">
                <a:solidFill>
                  <a:schemeClr val="bg1"/>
                </a:solidFill>
              </a:rPr>
              <a:t>một</a:t>
            </a:r>
            <a:r>
              <a:rPr lang="en-US" dirty="0" smtClean="0">
                <a:solidFill>
                  <a:schemeClr val="bg1"/>
                </a:solidFill>
              </a:rPr>
              <a:t> </a:t>
            </a:r>
            <a:r>
              <a:rPr lang="en-US" dirty="0" err="1" smtClean="0">
                <a:solidFill>
                  <a:schemeClr val="bg1"/>
                </a:solidFill>
              </a:rPr>
              <a:t>nhà</a:t>
            </a:r>
            <a:r>
              <a:rPr lang="en-US" dirty="0" smtClean="0">
                <a:solidFill>
                  <a:schemeClr val="bg1"/>
                </a:solidFill>
              </a:rPr>
              <a:t>. </a:t>
            </a:r>
            <a:r>
              <a:rPr lang="en-US" dirty="0" err="1" smtClean="0">
                <a:solidFill>
                  <a:schemeClr val="bg1"/>
                </a:solidFill>
              </a:rPr>
              <a:t>Biết</a:t>
            </a:r>
            <a:r>
              <a:rPr lang="en-US" dirty="0" smtClean="0">
                <a:solidFill>
                  <a:schemeClr val="bg1"/>
                </a:solidFill>
              </a:rPr>
              <a:t> con </a:t>
            </a:r>
            <a:r>
              <a:rPr lang="en-US" dirty="0" err="1" smtClean="0">
                <a:solidFill>
                  <a:schemeClr val="bg1"/>
                </a:solidFill>
              </a:rPr>
              <a:t>phúc</a:t>
            </a:r>
            <a:r>
              <a:rPr lang="en-US" dirty="0" smtClean="0">
                <a:solidFill>
                  <a:schemeClr val="bg1"/>
                </a:solidFill>
              </a:rPr>
              <a:t> </a:t>
            </a:r>
            <a:r>
              <a:rPr lang="en-US" dirty="0" err="1" smtClean="0">
                <a:solidFill>
                  <a:schemeClr val="bg1"/>
                </a:solidFill>
              </a:rPr>
              <a:t>dường</a:t>
            </a:r>
            <a:r>
              <a:rPr lang="en-US" dirty="0" smtClean="0">
                <a:solidFill>
                  <a:schemeClr val="bg1"/>
                </a:solidFill>
              </a:rPr>
              <a:t> </a:t>
            </a:r>
            <a:r>
              <a:rPr lang="en-US" dirty="0" err="1" smtClean="0">
                <a:solidFill>
                  <a:schemeClr val="bg1"/>
                </a:solidFill>
              </a:rPr>
              <a:t>nào</a:t>
            </a:r>
            <a:r>
              <a:rPr lang="en-US" dirty="0" smtClean="0">
                <a:solidFill>
                  <a:schemeClr val="bg1"/>
                </a:solidFill>
              </a:rPr>
              <a:t> </a:t>
            </a:r>
            <a:r>
              <a:rPr lang="en-US" dirty="0" err="1" smtClean="0">
                <a:solidFill>
                  <a:schemeClr val="bg1"/>
                </a:solidFill>
              </a:rPr>
              <a:t>được</a:t>
            </a:r>
            <a:r>
              <a:rPr lang="en-US" dirty="0" smtClean="0">
                <a:solidFill>
                  <a:schemeClr val="bg1"/>
                </a:solidFill>
              </a:rPr>
              <a:t> </a:t>
            </a:r>
            <a:r>
              <a:rPr lang="en-US" dirty="0" err="1" smtClean="0">
                <a:solidFill>
                  <a:schemeClr val="bg1"/>
                </a:solidFill>
              </a:rPr>
              <a:t>gọi</a:t>
            </a:r>
            <a:r>
              <a:rPr lang="en-US" dirty="0" smtClean="0">
                <a:solidFill>
                  <a:schemeClr val="bg1"/>
                </a:solidFill>
              </a:rPr>
              <a:t> </a:t>
            </a:r>
            <a:r>
              <a:rPr lang="en-US" dirty="0" err="1" smtClean="0">
                <a:solidFill>
                  <a:schemeClr val="bg1"/>
                </a:solidFill>
              </a:rPr>
              <a:t>Thiên</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là</a:t>
            </a:r>
            <a:r>
              <a:rPr lang="en-US" dirty="0" smtClean="0">
                <a:solidFill>
                  <a:schemeClr val="bg1"/>
                </a:solidFill>
              </a:rPr>
              <a:t> Cha. </a:t>
            </a:r>
            <a:r>
              <a:rPr lang="en-US" dirty="0" err="1" smtClean="0">
                <a:solidFill>
                  <a:schemeClr val="bg1"/>
                </a:solidFill>
              </a:rPr>
              <a:t>Biết</a:t>
            </a:r>
            <a:r>
              <a:rPr lang="en-US" dirty="0" smtClean="0">
                <a:solidFill>
                  <a:schemeClr val="bg1"/>
                </a:solidFill>
              </a:rPr>
              <a:t> con </a:t>
            </a:r>
            <a:r>
              <a:rPr lang="en-US" dirty="0" err="1" smtClean="0">
                <a:solidFill>
                  <a:schemeClr val="bg1"/>
                </a:solidFill>
              </a:rPr>
              <a:t>phúc</a:t>
            </a:r>
            <a:r>
              <a:rPr lang="en-US" dirty="0" smtClean="0">
                <a:solidFill>
                  <a:schemeClr val="bg1"/>
                </a:solidFill>
              </a:rPr>
              <a:t> </a:t>
            </a:r>
            <a:r>
              <a:rPr lang="en-US" dirty="0" err="1" smtClean="0">
                <a:solidFill>
                  <a:schemeClr val="bg1"/>
                </a:solidFill>
              </a:rPr>
              <a:t>dường</a:t>
            </a:r>
            <a:r>
              <a:rPr lang="en-US" dirty="0" smtClean="0">
                <a:solidFill>
                  <a:schemeClr val="bg1"/>
                </a:solidFill>
              </a:rPr>
              <a:t> </a:t>
            </a:r>
            <a:r>
              <a:rPr lang="en-US" dirty="0" err="1" smtClean="0">
                <a:solidFill>
                  <a:schemeClr val="bg1"/>
                </a:solidFill>
              </a:rPr>
              <a:t>nào</a:t>
            </a:r>
            <a:r>
              <a:rPr lang="en-US" dirty="0" smtClean="0">
                <a:solidFill>
                  <a:schemeClr val="bg1"/>
                </a:solidFill>
              </a:rPr>
              <a:t> </a:t>
            </a:r>
            <a:r>
              <a:rPr lang="en-US" dirty="0" err="1" smtClean="0">
                <a:solidFill>
                  <a:schemeClr val="bg1"/>
                </a:solidFill>
              </a:rPr>
              <a:t>được</a:t>
            </a:r>
            <a:r>
              <a:rPr lang="en-US" dirty="0" smtClean="0">
                <a:solidFill>
                  <a:schemeClr val="bg1"/>
                </a:solidFill>
              </a:rPr>
              <a:t> </a:t>
            </a:r>
            <a:r>
              <a:rPr lang="en-US" dirty="0" err="1" smtClean="0">
                <a:solidFill>
                  <a:schemeClr val="bg1"/>
                </a:solidFill>
              </a:rPr>
              <a:t>Ngài</a:t>
            </a:r>
            <a:r>
              <a:rPr lang="en-US" dirty="0" smtClean="0">
                <a:solidFill>
                  <a:schemeClr val="bg1"/>
                </a:solidFill>
              </a:rPr>
              <a:t> </a:t>
            </a:r>
            <a:r>
              <a:rPr lang="en-US" dirty="0" err="1" smtClean="0">
                <a:solidFill>
                  <a:schemeClr val="bg1"/>
                </a:solidFill>
              </a:rPr>
              <a:t>cho</a:t>
            </a:r>
            <a:r>
              <a:rPr lang="en-US" dirty="0" smtClean="0">
                <a:solidFill>
                  <a:schemeClr val="bg1"/>
                </a:solidFill>
              </a:rPr>
              <a:t> </a:t>
            </a:r>
            <a:r>
              <a:rPr lang="en-US" dirty="0" err="1" smtClean="0">
                <a:solidFill>
                  <a:schemeClr val="bg1"/>
                </a:solidFill>
              </a:rPr>
              <a:t>làm</a:t>
            </a:r>
            <a:r>
              <a:rPr lang="en-US" dirty="0" smtClean="0">
                <a:solidFill>
                  <a:schemeClr val="bg1"/>
                </a:solidFill>
              </a:rPr>
              <a:t> </a:t>
            </a:r>
            <a:r>
              <a:rPr lang="en-US" dirty="0" err="1" smtClean="0">
                <a:solidFill>
                  <a:schemeClr val="bg1"/>
                </a:solidFill>
              </a:rPr>
              <a:t>bạn</a:t>
            </a:r>
            <a:r>
              <a:rPr lang="en-US" dirty="0" smtClean="0">
                <a:solidFill>
                  <a:schemeClr val="bg1"/>
                </a:solidFill>
              </a:rPr>
              <a:t> </a:t>
            </a:r>
            <a:r>
              <a:rPr lang="en-US" dirty="0" err="1" smtClean="0">
                <a:solidFill>
                  <a:schemeClr val="bg1"/>
                </a:solidFill>
              </a:rPr>
              <a:t>hữu</a:t>
            </a:r>
            <a:r>
              <a:rPr lang="en-US" dirty="0" smtClean="0">
                <a:solidFill>
                  <a:schemeClr val="bg1"/>
                </a:solidFill>
              </a:rPr>
              <a:t>. </a:t>
            </a:r>
            <a:r>
              <a:rPr lang="en-US" dirty="0" err="1" smtClean="0">
                <a:solidFill>
                  <a:schemeClr val="bg1"/>
                </a:solidFill>
              </a:rPr>
              <a:t>Biết</a:t>
            </a:r>
            <a:r>
              <a:rPr lang="en-US" dirty="0" smtClean="0">
                <a:solidFill>
                  <a:schemeClr val="bg1"/>
                </a:solidFill>
              </a:rPr>
              <a:t> con </a:t>
            </a:r>
            <a:r>
              <a:rPr lang="en-US" dirty="0" err="1" smtClean="0">
                <a:solidFill>
                  <a:schemeClr val="bg1"/>
                </a:solidFill>
              </a:rPr>
              <a:t>phúc</a:t>
            </a:r>
            <a:r>
              <a:rPr lang="en-US" dirty="0" smtClean="0">
                <a:solidFill>
                  <a:schemeClr val="bg1"/>
                </a:solidFill>
              </a:rPr>
              <a:t> </a:t>
            </a:r>
            <a:r>
              <a:rPr lang="en-US" dirty="0" err="1" smtClean="0">
                <a:solidFill>
                  <a:schemeClr val="bg1"/>
                </a:solidFill>
              </a:rPr>
              <a:t>dường</a:t>
            </a:r>
            <a:r>
              <a:rPr lang="en-US" dirty="0" smtClean="0">
                <a:solidFill>
                  <a:schemeClr val="bg1"/>
                </a:solidFill>
              </a:rPr>
              <a:t> </a:t>
            </a:r>
            <a:r>
              <a:rPr lang="en-US" dirty="0" err="1" smtClean="0">
                <a:solidFill>
                  <a:schemeClr val="bg1"/>
                </a:solidFill>
              </a:rPr>
              <a:t>nào</a:t>
            </a:r>
            <a:r>
              <a:rPr lang="en-US" dirty="0" smtClean="0">
                <a:solidFill>
                  <a:schemeClr val="bg1"/>
                </a:solidFill>
              </a:rPr>
              <a:t> </a:t>
            </a:r>
            <a:r>
              <a:rPr lang="en-US" dirty="0" err="1" smtClean="0">
                <a:solidFill>
                  <a:schemeClr val="bg1"/>
                </a:solidFill>
              </a:rPr>
              <a:t>dự</a:t>
            </a:r>
            <a:r>
              <a:rPr lang="en-US" dirty="0" smtClean="0">
                <a:solidFill>
                  <a:schemeClr val="bg1"/>
                </a:solidFill>
              </a:rPr>
              <a:t> </a:t>
            </a:r>
            <a:r>
              <a:rPr lang="en-US" dirty="0" err="1" smtClean="0">
                <a:solidFill>
                  <a:schemeClr val="bg1"/>
                </a:solidFill>
              </a:rPr>
              <a:t>phần</a:t>
            </a:r>
            <a:r>
              <a:rPr lang="en-US" dirty="0" smtClean="0">
                <a:solidFill>
                  <a:schemeClr val="bg1"/>
                </a:solidFill>
              </a:rPr>
              <a:t> </a:t>
            </a:r>
            <a:r>
              <a:rPr lang="en-US" dirty="0" err="1" smtClean="0">
                <a:solidFill>
                  <a:schemeClr val="bg1"/>
                </a:solidFill>
              </a:rPr>
              <a:t>vinh</a:t>
            </a:r>
            <a:r>
              <a:rPr lang="en-US" dirty="0" smtClean="0">
                <a:solidFill>
                  <a:schemeClr val="bg1"/>
                </a:solidFill>
              </a:rPr>
              <a:t> </a:t>
            </a:r>
            <a:r>
              <a:rPr lang="en-US" dirty="0" err="1" smtClean="0">
                <a:solidFill>
                  <a:schemeClr val="bg1"/>
                </a:solidFill>
              </a:rPr>
              <a:t>phúc</a:t>
            </a:r>
            <a:r>
              <a:rPr lang="en-US" dirty="0" smtClean="0">
                <a:solidFill>
                  <a:schemeClr val="bg1"/>
                </a:solidFill>
              </a:rPr>
              <a:t> </a:t>
            </a:r>
            <a:r>
              <a:rPr lang="en-US" dirty="0" err="1" smtClean="0">
                <a:solidFill>
                  <a:schemeClr val="bg1"/>
                </a:solidFill>
              </a:rPr>
              <a:t>bao</a:t>
            </a:r>
            <a:r>
              <a:rPr lang="en-US" dirty="0" smtClean="0">
                <a:solidFill>
                  <a:schemeClr val="bg1"/>
                </a:solidFill>
              </a:rPr>
              <a:t> la.</a:t>
            </a:r>
            <a:endParaRPr lang="en-US" b="0" dirty="0">
              <a:solidFill>
                <a:schemeClr val="bg1"/>
              </a:solidFill>
              <a:effectLst/>
            </a:endParaRPr>
          </a:p>
        </p:txBody>
      </p:sp>
    </p:spTree>
    <p:extLst>
      <p:ext uri="{BB962C8B-B14F-4D97-AF65-F5344CB8AC3E}">
        <p14:creationId xmlns:p14="http://schemas.microsoft.com/office/powerpoint/2010/main" val="353070335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u="sng" dirty="0" smtClean="0">
                <a:solidFill>
                  <a:srgbClr val="FFFF00"/>
                </a:solidFill>
              </a:rPr>
              <a:t>Pk4</a:t>
            </a:r>
            <a:r>
              <a:rPr lang="en-US" b="0" u="sng" dirty="0" smtClean="0">
                <a:solidFill>
                  <a:srgbClr val="FFFF00"/>
                </a:solidFill>
                <a:effectLst/>
              </a:rPr>
              <a:t>:</a:t>
            </a:r>
            <a:r>
              <a:rPr lang="en-US" dirty="0" smtClean="0">
                <a:solidFill>
                  <a:schemeClr val="bg1"/>
                </a:solidFill>
              </a:rPr>
              <a:t> </a:t>
            </a:r>
            <a:r>
              <a:rPr lang="en-US" dirty="0" err="1" smtClean="0">
                <a:solidFill>
                  <a:schemeClr val="bg1"/>
                </a:solidFill>
              </a:rPr>
              <a:t>Xin</a:t>
            </a:r>
            <a:r>
              <a:rPr lang="en-US" dirty="0" smtClean="0">
                <a:solidFill>
                  <a:schemeClr val="bg1"/>
                </a:solidFill>
              </a:rPr>
              <a:t> </a:t>
            </a:r>
            <a:r>
              <a:rPr lang="en-US" dirty="0" err="1" smtClean="0">
                <a:solidFill>
                  <a:schemeClr val="bg1"/>
                </a:solidFill>
              </a:rPr>
              <a:t>cho</a:t>
            </a:r>
            <a:r>
              <a:rPr lang="en-US" dirty="0" smtClean="0">
                <a:solidFill>
                  <a:schemeClr val="bg1"/>
                </a:solidFill>
              </a:rPr>
              <a:t> con </a:t>
            </a:r>
            <a:r>
              <a:rPr lang="en-US" dirty="0" err="1" smtClean="0">
                <a:solidFill>
                  <a:schemeClr val="bg1"/>
                </a:solidFill>
              </a:rPr>
              <a:t>biết</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xin</a:t>
            </a:r>
            <a:r>
              <a:rPr lang="en-US" dirty="0" smtClean="0">
                <a:solidFill>
                  <a:schemeClr val="bg1"/>
                </a:solidFill>
              </a:rPr>
              <a:t> </a:t>
            </a:r>
            <a:r>
              <a:rPr lang="en-US" dirty="0" err="1" smtClean="0">
                <a:solidFill>
                  <a:schemeClr val="bg1"/>
                </a:solidFill>
              </a:rPr>
              <a:t>cho</a:t>
            </a:r>
            <a:r>
              <a:rPr lang="en-US" dirty="0" smtClean="0">
                <a:solidFill>
                  <a:schemeClr val="bg1"/>
                </a:solidFill>
              </a:rPr>
              <a:t> con </a:t>
            </a:r>
            <a:r>
              <a:rPr lang="en-US" dirty="0" err="1" smtClean="0">
                <a:solidFill>
                  <a:schemeClr val="bg1"/>
                </a:solidFill>
              </a:rPr>
              <a:t>biết</a:t>
            </a:r>
            <a:r>
              <a:rPr lang="en-US" dirty="0" smtClean="0">
                <a:solidFill>
                  <a:schemeClr val="bg1"/>
                </a:solidFill>
              </a:rPr>
              <a:t> con. </a:t>
            </a:r>
            <a:r>
              <a:rPr lang="en-US" dirty="0" err="1" smtClean="0">
                <a:solidFill>
                  <a:schemeClr val="bg1"/>
                </a:solidFill>
              </a:rPr>
              <a:t>Biết</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là</a:t>
            </a:r>
            <a:r>
              <a:rPr lang="en-US" dirty="0" smtClean="0">
                <a:solidFill>
                  <a:schemeClr val="bg1"/>
                </a:solidFill>
              </a:rPr>
              <a:t> </a:t>
            </a:r>
            <a:r>
              <a:rPr lang="en-US" dirty="0" err="1" smtClean="0">
                <a:solidFill>
                  <a:schemeClr val="bg1"/>
                </a:solidFill>
              </a:rPr>
              <a:t>sự</a:t>
            </a:r>
            <a:r>
              <a:rPr lang="en-US" dirty="0" smtClean="0">
                <a:solidFill>
                  <a:schemeClr val="bg1"/>
                </a:solidFill>
              </a:rPr>
              <a:t> </a:t>
            </a:r>
            <a:r>
              <a:rPr lang="en-US" dirty="0" err="1" smtClean="0">
                <a:solidFill>
                  <a:schemeClr val="bg1"/>
                </a:solidFill>
              </a:rPr>
              <a:t>sống</a:t>
            </a:r>
            <a:r>
              <a:rPr lang="en-US" dirty="0" smtClean="0">
                <a:solidFill>
                  <a:schemeClr val="bg1"/>
                </a:solidFill>
              </a:rPr>
              <a:t> </a:t>
            </a:r>
            <a:r>
              <a:rPr lang="en-US" dirty="0" err="1" smtClean="0">
                <a:solidFill>
                  <a:schemeClr val="bg1"/>
                </a:solidFill>
              </a:rPr>
              <a:t>là</a:t>
            </a:r>
            <a:r>
              <a:rPr lang="en-US" dirty="0" smtClean="0">
                <a:solidFill>
                  <a:schemeClr val="bg1"/>
                </a:solidFill>
              </a:rPr>
              <a:t> </a:t>
            </a:r>
            <a:r>
              <a:rPr lang="en-US" dirty="0" err="1" smtClean="0">
                <a:solidFill>
                  <a:schemeClr val="bg1"/>
                </a:solidFill>
              </a:rPr>
              <a:t>chốn</a:t>
            </a:r>
            <a:r>
              <a:rPr lang="en-US" dirty="0" smtClean="0">
                <a:solidFill>
                  <a:schemeClr val="bg1"/>
                </a:solidFill>
              </a:rPr>
              <a:t> </a:t>
            </a:r>
            <a:r>
              <a:rPr lang="en-US" dirty="0" err="1" smtClean="0">
                <a:solidFill>
                  <a:schemeClr val="bg1"/>
                </a:solidFill>
              </a:rPr>
              <a:t>nghỉ</a:t>
            </a:r>
            <a:r>
              <a:rPr lang="en-US" dirty="0" smtClean="0">
                <a:solidFill>
                  <a:schemeClr val="bg1"/>
                </a:solidFill>
              </a:rPr>
              <a:t> an </a:t>
            </a:r>
            <a:r>
              <a:rPr lang="en-US" dirty="0" err="1" smtClean="0">
                <a:solidFill>
                  <a:schemeClr val="bg1"/>
                </a:solidFill>
              </a:rPr>
              <a:t>là</a:t>
            </a:r>
            <a:r>
              <a:rPr lang="en-US" dirty="0" smtClean="0">
                <a:solidFill>
                  <a:schemeClr val="bg1"/>
                </a:solidFill>
              </a:rPr>
              <a:t> </a:t>
            </a:r>
            <a:r>
              <a:rPr lang="en-US" dirty="0" err="1" smtClean="0">
                <a:solidFill>
                  <a:schemeClr val="bg1"/>
                </a:solidFill>
              </a:rPr>
              <a:t>suối</a:t>
            </a:r>
            <a:r>
              <a:rPr lang="en-US" dirty="0" smtClean="0">
                <a:solidFill>
                  <a:schemeClr val="bg1"/>
                </a:solidFill>
              </a:rPr>
              <a:t> </a:t>
            </a:r>
            <a:r>
              <a:rPr lang="en-US" dirty="0" err="1" smtClean="0">
                <a:solidFill>
                  <a:schemeClr val="bg1"/>
                </a:solidFill>
              </a:rPr>
              <a:t>hồng</a:t>
            </a:r>
            <a:r>
              <a:rPr lang="en-US" dirty="0" smtClean="0">
                <a:solidFill>
                  <a:schemeClr val="bg1"/>
                </a:solidFill>
              </a:rPr>
              <a:t> </a:t>
            </a:r>
            <a:r>
              <a:rPr lang="en-US" dirty="0" err="1" smtClean="0">
                <a:solidFill>
                  <a:schemeClr val="bg1"/>
                </a:solidFill>
              </a:rPr>
              <a:t>ân</a:t>
            </a:r>
            <a:r>
              <a:rPr lang="en-US" dirty="0" smtClean="0">
                <a:solidFill>
                  <a:schemeClr val="bg1"/>
                </a:solidFill>
              </a:rPr>
              <a:t>. </a:t>
            </a:r>
            <a:r>
              <a:rPr lang="en-US" dirty="0" err="1" smtClean="0">
                <a:solidFill>
                  <a:schemeClr val="bg1"/>
                </a:solidFill>
              </a:rPr>
              <a:t>Biết</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trong</a:t>
            </a:r>
            <a:r>
              <a:rPr lang="en-US" dirty="0" smtClean="0">
                <a:solidFill>
                  <a:schemeClr val="bg1"/>
                </a:solidFill>
              </a:rPr>
              <a:t> </a:t>
            </a:r>
            <a:r>
              <a:rPr lang="en-US" dirty="0" err="1" smtClean="0">
                <a:solidFill>
                  <a:schemeClr val="bg1"/>
                </a:solidFill>
              </a:rPr>
              <a:t>cuộc</a:t>
            </a:r>
            <a:r>
              <a:rPr lang="en-US" dirty="0" smtClean="0">
                <a:solidFill>
                  <a:schemeClr val="bg1"/>
                </a:solidFill>
              </a:rPr>
              <a:t> </a:t>
            </a:r>
            <a:r>
              <a:rPr lang="en-US" dirty="0" err="1" smtClean="0">
                <a:solidFill>
                  <a:schemeClr val="bg1"/>
                </a:solidFill>
              </a:rPr>
              <a:t>đời</a:t>
            </a:r>
            <a:r>
              <a:rPr lang="en-US" dirty="0" smtClean="0">
                <a:solidFill>
                  <a:schemeClr val="bg1"/>
                </a:solidFill>
              </a:rPr>
              <a:t>, </a:t>
            </a:r>
            <a:r>
              <a:rPr lang="en-US" dirty="0" err="1" smtClean="0">
                <a:solidFill>
                  <a:schemeClr val="bg1"/>
                </a:solidFill>
              </a:rPr>
              <a:t>biết</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trong</a:t>
            </a:r>
            <a:r>
              <a:rPr lang="en-US" dirty="0" smtClean="0">
                <a:solidFill>
                  <a:schemeClr val="bg1"/>
                </a:solidFill>
              </a:rPr>
              <a:t> </a:t>
            </a:r>
            <a:r>
              <a:rPr lang="en-US" dirty="0" err="1" smtClean="0">
                <a:solidFill>
                  <a:schemeClr val="bg1"/>
                </a:solidFill>
              </a:rPr>
              <a:t>mỗi</a:t>
            </a:r>
            <a:r>
              <a:rPr lang="en-US" dirty="0" smtClean="0">
                <a:solidFill>
                  <a:schemeClr val="bg1"/>
                </a:solidFill>
              </a:rPr>
              <a:t> </a:t>
            </a:r>
            <a:r>
              <a:rPr lang="en-US" dirty="0" err="1" smtClean="0">
                <a:solidFill>
                  <a:schemeClr val="bg1"/>
                </a:solidFill>
              </a:rPr>
              <a:t>người</a:t>
            </a:r>
            <a:r>
              <a:rPr lang="en-US" dirty="0" smtClean="0">
                <a:solidFill>
                  <a:schemeClr val="bg1"/>
                </a:solidFill>
              </a:rPr>
              <a:t>. </a:t>
            </a:r>
            <a:r>
              <a:rPr lang="en-US" dirty="0" err="1" smtClean="0">
                <a:solidFill>
                  <a:schemeClr val="bg1"/>
                </a:solidFill>
              </a:rPr>
              <a:t>Biết</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là</a:t>
            </a:r>
            <a:r>
              <a:rPr lang="en-US" dirty="0" smtClean="0">
                <a:solidFill>
                  <a:schemeClr val="bg1"/>
                </a:solidFill>
              </a:rPr>
              <a:t> </a:t>
            </a:r>
            <a:r>
              <a:rPr lang="en-US" dirty="0" err="1" smtClean="0">
                <a:solidFill>
                  <a:schemeClr val="bg1"/>
                </a:solidFill>
              </a:rPr>
              <a:t>Ánh</a:t>
            </a:r>
            <a:r>
              <a:rPr lang="en-US" dirty="0" smtClean="0">
                <a:solidFill>
                  <a:schemeClr val="bg1"/>
                </a:solidFill>
              </a:rPr>
              <a:t> </a:t>
            </a:r>
            <a:r>
              <a:rPr lang="en-US" dirty="0" err="1" smtClean="0">
                <a:solidFill>
                  <a:schemeClr val="bg1"/>
                </a:solidFill>
              </a:rPr>
              <a:t>Sáng</a:t>
            </a:r>
            <a:r>
              <a:rPr lang="en-US" dirty="0" smtClean="0">
                <a:solidFill>
                  <a:schemeClr val="bg1"/>
                </a:solidFill>
              </a:rPr>
              <a:t> </a:t>
            </a:r>
            <a:r>
              <a:rPr lang="en-US" dirty="0" err="1" smtClean="0">
                <a:solidFill>
                  <a:schemeClr val="bg1"/>
                </a:solidFill>
              </a:rPr>
              <a:t>là</a:t>
            </a:r>
            <a:r>
              <a:rPr lang="en-US" dirty="0" smtClean="0">
                <a:solidFill>
                  <a:schemeClr val="bg1"/>
                </a:solidFill>
              </a:rPr>
              <a:t> </a:t>
            </a:r>
            <a:r>
              <a:rPr lang="en-US" dirty="0" err="1" smtClean="0">
                <a:solidFill>
                  <a:schemeClr val="bg1"/>
                </a:solidFill>
              </a:rPr>
              <a:t>chính</a:t>
            </a:r>
            <a:r>
              <a:rPr lang="en-US" dirty="0" smtClean="0">
                <a:solidFill>
                  <a:schemeClr val="bg1"/>
                </a:solidFill>
              </a:rPr>
              <a:t> </a:t>
            </a:r>
            <a:r>
              <a:rPr lang="en-US" dirty="0" err="1" smtClean="0">
                <a:solidFill>
                  <a:schemeClr val="bg1"/>
                </a:solidFill>
              </a:rPr>
              <a:t>Hy</a:t>
            </a:r>
            <a:r>
              <a:rPr lang="en-US" dirty="0" smtClean="0">
                <a:solidFill>
                  <a:schemeClr val="bg1"/>
                </a:solidFill>
              </a:rPr>
              <a:t> </a:t>
            </a:r>
            <a:r>
              <a:rPr lang="en-US" dirty="0" err="1" smtClean="0">
                <a:solidFill>
                  <a:schemeClr val="bg1"/>
                </a:solidFill>
              </a:rPr>
              <a:t>vọng</a:t>
            </a:r>
            <a:r>
              <a:rPr lang="en-US" dirty="0" smtClean="0">
                <a:solidFill>
                  <a:schemeClr val="bg1"/>
                </a:solidFill>
              </a:rPr>
              <a:t> </a:t>
            </a:r>
            <a:r>
              <a:rPr lang="en-US" dirty="0" err="1" smtClean="0">
                <a:solidFill>
                  <a:schemeClr val="bg1"/>
                </a:solidFill>
              </a:rPr>
              <a:t>vô</a:t>
            </a:r>
            <a:r>
              <a:rPr lang="en-US" dirty="0" smtClean="0">
                <a:solidFill>
                  <a:schemeClr val="bg1"/>
                </a:solidFill>
              </a:rPr>
              <a:t> </a:t>
            </a:r>
            <a:r>
              <a:rPr lang="en-US" dirty="0" err="1" smtClean="0">
                <a:solidFill>
                  <a:schemeClr val="bg1"/>
                </a:solidFill>
              </a:rPr>
              <a:t>biên</a:t>
            </a:r>
            <a:r>
              <a:rPr lang="en-US" dirty="0" smtClean="0">
                <a:solidFill>
                  <a:schemeClr val="bg1"/>
                </a:solidFill>
              </a:rPr>
              <a:t>.</a:t>
            </a:r>
            <a:endParaRPr lang="en-US" b="0" dirty="0">
              <a:solidFill>
                <a:schemeClr val="bg1"/>
              </a:solidFill>
              <a:effectLst/>
            </a:endParaRPr>
          </a:p>
        </p:txBody>
      </p:sp>
    </p:spTree>
    <p:extLst>
      <p:ext uri="{BB962C8B-B14F-4D97-AF65-F5344CB8AC3E}">
        <p14:creationId xmlns:p14="http://schemas.microsoft.com/office/powerpoint/2010/main" val="32083283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b="0" u="sng" dirty="0" smtClean="0">
                <a:solidFill>
                  <a:srgbClr val="FFFF00"/>
                </a:solidFill>
                <a:effectLst/>
              </a:rPr>
              <a:t>**:</a:t>
            </a:r>
            <a:r>
              <a:rPr lang="en-US" dirty="0" smtClean="0">
                <a:solidFill>
                  <a:schemeClr val="bg1"/>
                </a:solidFill>
              </a:rPr>
              <a:t> </a:t>
            </a:r>
            <a:r>
              <a:rPr lang="en-US" dirty="0" err="1" smtClean="0">
                <a:solidFill>
                  <a:schemeClr val="bg1"/>
                </a:solidFill>
              </a:rPr>
              <a:t>Biết</a:t>
            </a:r>
            <a:r>
              <a:rPr lang="en-US" dirty="0" smtClean="0">
                <a:solidFill>
                  <a:schemeClr val="bg1"/>
                </a:solidFill>
              </a:rPr>
              <a:t> con </a:t>
            </a:r>
            <a:r>
              <a:rPr lang="en-US" dirty="0" err="1" smtClean="0">
                <a:solidFill>
                  <a:schemeClr val="bg1"/>
                </a:solidFill>
              </a:rPr>
              <a:t>khi</a:t>
            </a:r>
            <a:r>
              <a:rPr lang="en-US" dirty="0" smtClean="0">
                <a:solidFill>
                  <a:schemeClr val="bg1"/>
                </a:solidFill>
              </a:rPr>
              <a:t> </a:t>
            </a:r>
            <a:r>
              <a:rPr lang="en-US" dirty="0" err="1" smtClean="0">
                <a:solidFill>
                  <a:schemeClr val="bg1"/>
                </a:solidFill>
              </a:rPr>
              <a:t>lạc</a:t>
            </a:r>
            <a:r>
              <a:rPr lang="en-US" dirty="0" smtClean="0">
                <a:solidFill>
                  <a:schemeClr val="bg1"/>
                </a:solidFill>
              </a:rPr>
              <a:t> </a:t>
            </a:r>
            <a:r>
              <a:rPr lang="en-US" dirty="0" err="1" smtClean="0">
                <a:solidFill>
                  <a:schemeClr val="bg1"/>
                </a:solidFill>
              </a:rPr>
              <a:t>đường</a:t>
            </a:r>
            <a:r>
              <a:rPr lang="en-US" dirty="0" smtClean="0">
                <a:solidFill>
                  <a:schemeClr val="bg1"/>
                </a:solidFill>
              </a:rPr>
              <a:t> </a:t>
            </a:r>
            <a:r>
              <a:rPr lang="en-US" dirty="0" err="1" smtClean="0">
                <a:solidFill>
                  <a:schemeClr val="bg1"/>
                </a:solidFill>
              </a:rPr>
              <a:t>được</a:t>
            </a:r>
            <a:r>
              <a:rPr lang="en-US" dirty="0" smtClean="0">
                <a:solidFill>
                  <a:schemeClr val="bg1"/>
                </a:solidFill>
              </a:rPr>
              <a:t> </a:t>
            </a:r>
            <a:r>
              <a:rPr lang="en-US" dirty="0" err="1" smtClean="0">
                <a:solidFill>
                  <a:schemeClr val="bg1"/>
                </a:solidFill>
              </a:rPr>
              <a:t>Ngài</a:t>
            </a:r>
            <a:r>
              <a:rPr lang="en-US" dirty="0" smtClean="0">
                <a:solidFill>
                  <a:schemeClr val="bg1"/>
                </a:solidFill>
              </a:rPr>
              <a:t> </a:t>
            </a:r>
            <a:r>
              <a:rPr lang="en-US" dirty="0" err="1" smtClean="0">
                <a:solidFill>
                  <a:schemeClr val="bg1"/>
                </a:solidFill>
              </a:rPr>
              <a:t>dẫn</a:t>
            </a:r>
            <a:r>
              <a:rPr lang="en-US" dirty="0" smtClean="0">
                <a:solidFill>
                  <a:schemeClr val="bg1"/>
                </a:solidFill>
              </a:rPr>
              <a:t> </a:t>
            </a:r>
            <a:r>
              <a:rPr lang="en-US" dirty="0" err="1" smtClean="0">
                <a:solidFill>
                  <a:schemeClr val="bg1"/>
                </a:solidFill>
              </a:rPr>
              <a:t>lối</a:t>
            </a:r>
            <a:r>
              <a:rPr lang="en-US" dirty="0" smtClean="0">
                <a:solidFill>
                  <a:schemeClr val="bg1"/>
                </a:solidFill>
              </a:rPr>
              <a:t> </a:t>
            </a:r>
            <a:r>
              <a:rPr lang="en-US" dirty="0" err="1" smtClean="0">
                <a:solidFill>
                  <a:schemeClr val="bg1"/>
                </a:solidFill>
              </a:rPr>
              <a:t>đưa</a:t>
            </a:r>
            <a:r>
              <a:rPr lang="en-US" dirty="0" smtClean="0">
                <a:solidFill>
                  <a:schemeClr val="bg1"/>
                </a:solidFill>
              </a:rPr>
              <a:t> </a:t>
            </a:r>
            <a:r>
              <a:rPr lang="en-US" dirty="0" err="1" smtClean="0">
                <a:solidFill>
                  <a:schemeClr val="bg1"/>
                </a:solidFill>
              </a:rPr>
              <a:t>về</a:t>
            </a:r>
            <a:r>
              <a:rPr lang="en-US" dirty="0" smtClean="0">
                <a:solidFill>
                  <a:schemeClr val="bg1"/>
                </a:solidFill>
              </a:rPr>
              <a:t>. </a:t>
            </a:r>
            <a:r>
              <a:rPr lang="en-US" dirty="0" err="1" smtClean="0">
                <a:solidFill>
                  <a:schemeClr val="bg1"/>
                </a:solidFill>
              </a:rPr>
              <a:t>Biết</a:t>
            </a:r>
            <a:r>
              <a:rPr lang="en-US" dirty="0" smtClean="0">
                <a:solidFill>
                  <a:schemeClr val="bg1"/>
                </a:solidFill>
              </a:rPr>
              <a:t> con </a:t>
            </a:r>
            <a:r>
              <a:rPr lang="en-US" dirty="0" err="1" smtClean="0">
                <a:solidFill>
                  <a:schemeClr val="bg1"/>
                </a:solidFill>
              </a:rPr>
              <a:t>bao</a:t>
            </a:r>
            <a:r>
              <a:rPr lang="en-US" dirty="0" smtClean="0">
                <a:solidFill>
                  <a:schemeClr val="bg1"/>
                </a:solidFill>
              </a:rPr>
              <a:t> </a:t>
            </a:r>
            <a:r>
              <a:rPr lang="en-US" dirty="0" err="1" smtClean="0">
                <a:solidFill>
                  <a:schemeClr val="bg1"/>
                </a:solidFill>
              </a:rPr>
              <a:t>lần</a:t>
            </a:r>
            <a:r>
              <a:rPr lang="en-US" dirty="0" smtClean="0">
                <a:solidFill>
                  <a:schemeClr val="bg1"/>
                </a:solidFill>
              </a:rPr>
              <a:t> </a:t>
            </a:r>
            <a:r>
              <a:rPr lang="en-US" dirty="0" err="1" smtClean="0">
                <a:solidFill>
                  <a:schemeClr val="bg1"/>
                </a:solidFill>
              </a:rPr>
              <a:t>rồi</a:t>
            </a:r>
            <a:r>
              <a:rPr lang="en-US" dirty="0" smtClean="0">
                <a:solidFill>
                  <a:schemeClr val="bg1"/>
                </a:solidFill>
              </a:rPr>
              <a:t> </a:t>
            </a:r>
            <a:r>
              <a:rPr lang="en-US" dirty="0" err="1" smtClean="0">
                <a:solidFill>
                  <a:schemeClr val="bg1"/>
                </a:solidFill>
              </a:rPr>
              <a:t>để</a:t>
            </a:r>
            <a:r>
              <a:rPr lang="en-US" dirty="0" smtClean="0">
                <a:solidFill>
                  <a:schemeClr val="bg1"/>
                </a:solidFill>
              </a:rPr>
              <a:t> </a:t>
            </a:r>
            <a:r>
              <a:rPr lang="en-US" dirty="0" err="1" smtClean="0">
                <a:solidFill>
                  <a:schemeClr val="bg1"/>
                </a:solidFill>
              </a:rPr>
              <a:t>lòng</a:t>
            </a:r>
            <a:r>
              <a:rPr lang="en-US" dirty="0" smtClean="0">
                <a:solidFill>
                  <a:schemeClr val="bg1"/>
                </a:solidFill>
              </a:rPr>
              <a:t> chai </a:t>
            </a:r>
            <a:r>
              <a:rPr lang="en-US" dirty="0" err="1" smtClean="0">
                <a:solidFill>
                  <a:schemeClr val="bg1"/>
                </a:solidFill>
              </a:rPr>
              <a:t>đá</a:t>
            </a:r>
            <a:r>
              <a:rPr lang="en-US" dirty="0" smtClean="0">
                <a:solidFill>
                  <a:schemeClr val="bg1"/>
                </a:solidFill>
              </a:rPr>
              <a:t> </a:t>
            </a:r>
            <a:r>
              <a:rPr lang="en-US" dirty="0" err="1" smtClean="0">
                <a:solidFill>
                  <a:schemeClr val="bg1"/>
                </a:solidFill>
              </a:rPr>
              <a:t>ngủ</a:t>
            </a:r>
            <a:r>
              <a:rPr lang="en-US" dirty="0" smtClean="0">
                <a:solidFill>
                  <a:schemeClr val="bg1"/>
                </a:solidFill>
              </a:rPr>
              <a:t> </a:t>
            </a:r>
            <a:r>
              <a:rPr lang="en-US" dirty="0" err="1" smtClean="0">
                <a:solidFill>
                  <a:schemeClr val="bg1"/>
                </a:solidFill>
              </a:rPr>
              <a:t>mê</a:t>
            </a:r>
            <a:r>
              <a:rPr lang="en-US" dirty="0" smtClean="0">
                <a:solidFill>
                  <a:schemeClr val="bg1"/>
                </a:solidFill>
              </a:rPr>
              <a:t>. </a:t>
            </a:r>
            <a:r>
              <a:rPr lang="en-US" dirty="0" err="1" smtClean="0">
                <a:solidFill>
                  <a:schemeClr val="bg1"/>
                </a:solidFill>
              </a:rPr>
              <a:t>Biết</a:t>
            </a:r>
            <a:r>
              <a:rPr lang="en-US" dirty="0" smtClean="0">
                <a:solidFill>
                  <a:schemeClr val="bg1"/>
                </a:solidFill>
              </a:rPr>
              <a:t> con </a:t>
            </a:r>
            <a:r>
              <a:rPr lang="en-US" dirty="0" err="1" smtClean="0">
                <a:solidFill>
                  <a:schemeClr val="bg1"/>
                </a:solidFill>
              </a:rPr>
              <a:t>hư</a:t>
            </a:r>
            <a:r>
              <a:rPr lang="en-US" dirty="0" smtClean="0">
                <a:solidFill>
                  <a:schemeClr val="bg1"/>
                </a:solidFill>
              </a:rPr>
              <a:t> </a:t>
            </a:r>
            <a:r>
              <a:rPr lang="en-US" dirty="0" err="1" smtClean="0">
                <a:solidFill>
                  <a:schemeClr val="bg1"/>
                </a:solidFill>
              </a:rPr>
              <a:t>đời</a:t>
            </a:r>
            <a:r>
              <a:rPr lang="en-US" dirty="0" smtClean="0">
                <a:solidFill>
                  <a:schemeClr val="bg1"/>
                </a:solidFill>
              </a:rPr>
              <a:t> </a:t>
            </a:r>
            <a:r>
              <a:rPr lang="en-US" dirty="0" err="1" smtClean="0">
                <a:solidFill>
                  <a:schemeClr val="bg1"/>
                </a:solidFill>
              </a:rPr>
              <a:t>đời</a:t>
            </a:r>
            <a:r>
              <a:rPr lang="en-US" dirty="0" smtClean="0">
                <a:solidFill>
                  <a:schemeClr val="bg1"/>
                </a:solidFill>
              </a:rPr>
              <a:t> </a:t>
            </a:r>
            <a:r>
              <a:rPr lang="en-US" dirty="0" err="1" smtClean="0">
                <a:solidFill>
                  <a:schemeClr val="bg1"/>
                </a:solidFill>
              </a:rPr>
              <a:t>được</a:t>
            </a:r>
            <a:r>
              <a:rPr lang="en-US" dirty="0" smtClean="0">
                <a:solidFill>
                  <a:schemeClr val="bg1"/>
                </a:solidFill>
              </a:rPr>
              <a:t> </a:t>
            </a:r>
            <a:r>
              <a:rPr lang="en-US" dirty="0" err="1" smtClean="0">
                <a:solidFill>
                  <a:schemeClr val="bg1"/>
                </a:solidFill>
              </a:rPr>
              <a:t>Ngài</a:t>
            </a:r>
            <a:r>
              <a:rPr lang="en-US" dirty="0" smtClean="0">
                <a:solidFill>
                  <a:schemeClr val="bg1"/>
                </a:solidFill>
              </a:rPr>
              <a:t> </a:t>
            </a:r>
            <a:r>
              <a:rPr lang="en-US" dirty="0" err="1" smtClean="0">
                <a:solidFill>
                  <a:schemeClr val="bg1"/>
                </a:solidFill>
              </a:rPr>
              <a:t>thương</a:t>
            </a:r>
            <a:r>
              <a:rPr lang="en-US" dirty="0" smtClean="0">
                <a:solidFill>
                  <a:schemeClr val="bg1"/>
                </a:solidFill>
              </a:rPr>
              <a:t> </a:t>
            </a:r>
            <a:r>
              <a:rPr lang="en-US" dirty="0" err="1" smtClean="0">
                <a:solidFill>
                  <a:schemeClr val="bg1"/>
                </a:solidFill>
              </a:rPr>
              <a:t>tình</a:t>
            </a:r>
            <a:r>
              <a:rPr lang="en-US" dirty="0" smtClean="0">
                <a:solidFill>
                  <a:schemeClr val="bg1"/>
                </a:solidFill>
              </a:rPr>
              <a:t> </a:t>
            </a:r>
            <a:r>
              <a:rPr lang="en-US" dirty="0" err="1" smtClean="0">
                <a:solidFill>
                  <a:schemeClr val="bg1"/>
                </a:solidFill>
              </a:rPr>
              <a:t>cứu</a:t>
            </a:r>
            <a:r>
              <a:rPr lang="en-US" dirty="0" smtClean="0">
                <a:solidFill>
                  <a:schemeClr val="bg1"/>
                </a:solidFill>
              </a:rPr>
              <a:t> </a:t>
            </a:r>
            <a:r>
              <a:rPr lang="en-US" dirty="0" err="1" smtClean="0">
                <a:solidFill>
                  <a:schemeClr val="bg1"/>
                </a:solidFill>
              </a:rPr>
              <a:t>vớt</a:t>
            </a:r>
            <a:r>
              <a:rPr lang="en-US" dirty="0" smtClean="0">
                <a:solidFill>
                  <a:schemeClr val="bg1"/>
                </a:solidFill>
              </a:rPr>
              <a:t>. </a:t>
            </a:r>
            <a:r>
              <a:rPr lang="en-US" dirty="0" err="1" smtClean="0">
                <a:solidFill>
                  <a:schemeClr val="bg1"/>
                </a:solidFill>
              </a:rPr>
              <a:t>Biết</a:t>
            </a:r>
            <a:r>
              <a:rPr lang="en-US" dirty="0" smtClean="0">
                <a:solidFill>
                  <a:schemeClr val="bg1"/>
                </a:solidFill>
              </a:rPr>
              <a:t> con </a:t>
            </a:r>
            <a:r>
              <a:rPr lang="en-US" dirty="0" err="1" smtClean="0">
                <a:solidFill>
                  <a:schemeClr val="bg1"/>
                </a:solidFill>
              </a:rPr>
              <a:t>quên</a:t>
            </a:r>
            <a:r>
              <a:rPr lang="en-US" dirty="0" smtClean="0">
                <a:solidFill>
                  <a:schemeClr val="bg1"/>
                </a:solidFill>
              </a:rPr>
              <a:t> </a:t>
            </a:r>
            <a:r>
              <a:rPr lang="en-US" dirty="0" err="1" smtClean="0">
                <a:solidFill>
                  <a:schemeClr val="bg1"/>
                </a:solidFill>
              </a:rPr>
              <a:t>Tình</a:t>
            </a:r>
            <a:r>
              <a:rPr lang="en-US" dirty="0" smtClean="0">
                <a:solidFill>
                  <a:schemeClr val="bg1"/>
                </a:solidFill>
              </a:rPr>
              <a:t> </a:t>
            </a:r>
            <a:r>
              <a:rPr lang="en-US" dirty="0" err="1" smtClean="0">
                <a:solidFill>
                  <a:schemeClr val="bg1"/>
                </a:solidFill>
              </a:rPr>
              <a:t>Ngài</a:t>
            </a:r>
            <a:r>
              <a:rPr lang="en-US" dirty="0" smtClean="0">
                <a:solidFill>
                  <a:schemeClr val="bg1"/>
                </a:solidFill>
              </a:rPr>
              <a:t> </a:t>
            </a:r>
            <a:r>
              <a:rPr lang="en-US" dirty="0" err="1" smtClean="0">
                <a:solidFill>
                  <a:schemeClr val="bg1"/>
                </a:solidFill>
              </a:rPr>
              <a:t>mà</a:t>
            </a:r>
            <a:r>
              <a:rPr lang="en-US" dirty="0" smtClean="0">
                <a:solidFill>
                  <a:schemeClr val="bg1"/>
                </a:solidFill>
              </a:rPr>
              <a:t> </a:t>
            </a:r>
            <a:r>
              <a:rPr lang="en-US" dirty="0" err="1" smtClean="0">
                <a:solidFill>
                  <a:schemeClr val="bg1"/>
                </a:solidFill>
              </a:rPr>
              <a:t>Ngài</a:t>
            </a:r>
            <a:r>
              <a:rPr lang="en-US" dirty="0" smtClean="0">
                <a:solidFill>
                  <a:schemeClr val="bg1"/>
                </a:solidFill>
              </a:rPr>
              <a:t> </a:t>
            </a:r>
            <a:r>
              <a:rPr lang="en-US" dirty="0" err="1" smtClean="0">
                <a:solidFill>
                  <a:schemeClr val="bg1"/>
                </a:solidFill>
              </a:rPr>
              <a:t>trung</a:t>
            </a:r>
            <a:r>
              <a:rPr lang="en-US" dirty="0" smtClean="0">
                <a:solidFill>
                  <a:schemeClr val="bg1"/>
                </a:solidFill>
              </a:rPr>
              <a:t> </a:t>
            </a:r>
            <a:r>
              <a:rPr lang="en-US" dirty="0" err="1" smtClean="0">
                <a:solidFill>
                  <a:schemeClr val="bg1"/>
                </a:solidFill>
              </a:rPr>
              <a:t>tín</a:t>
            </a:r>
            <a:r>
              <a:rPr lang="en-US" dirty="0" smtClean="0">
                <a:solidFill>
                  <a:schemeClr val="bg1"/>
                </a:solidFill>
              </a:rPr>
              <a:t> </a:t>
            </a:r>
            <a:r>
              <a:rPr lang="en-US" dirty="0" err="1" smtClean="0">
                <a:solidFill>
                  <a:schemeClr val="bg1"/>
                </a:solidFill>
              </a:rPr>
              <a:t>không</a:t>
            </a:r>
            <a:r>
              <a:rPr lang="en-US" dirty="0" smtClean="0">
                <a:solidFill>
                  <a:schemeClr val="bg1"/>
                </a:solidFill>
              </a:rPr>
              <a:t> </a:t>
            </a:r>
            <a:r>
              <a:rPr lang="en-US" dirty="0" err="1" smtClean="0">
                <a:solidFill>
                  <a:schemeClr val="bg1"/>
                </a:solidFill>
              </a:rPr>
              <a:t>ngơi</a:t>
            </a:r>
            <a:r>
              <a:rPr lang="en-US" dirty="0" smtClean="0">
                <a:solidFill>
                  <a:schemeClr val="bg1"/>
                </a:solidFill>
              </a:rPr>
              <a:t>. </a:t>
            </a:r>
            <a:endParaRPr lang="en-US" b="0" dirty="0">
              <a:solidFill>
                <a:schemeClr val="bg1"/>
              </a:solidFill>
              <a:effectLst/>
            </a:endParaRPr>
          </a:p>
        </p:txBody>
      </p:sp>
    </p:spTree>
    <p:extLst>
      <p:ext uri="{BB962C8B-B14F-4D97-AF65-F5344CB8AC3E}">
        <p14:creationId xmlns:p14="http://schemas.microsoft.com/office/powerpoint/2010/main" val="102242159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u="sng" dirty="0" smtClean="0">
                <a:solidFill>
                  <a:srgbClr val="FFFF00"/>
                </a:solidFill>
              </a:rPr>
              <a:t>Pk5</a:t>
            </a:r>
            <a:r>
              <a:rPr lang="en-US" b="0" u="sng" dirty="0" smtClean="0">
                <a:solidFill>
                  <a:srgbClr val="FFFF00"/>
                </a:solidFill>
                <a:effectLst/>
              </a:rPr>
              <a:t>:</a:t>
            </a:r>
            <a:r>
              <a:rPr lang="en-US" dirty="0" smtClean="0">
                <a:solidFill>
                  <a:schemeClr val="bg1"/>
                </a:solidFill>
              </a:rPr>
              <a:t> </a:t>
            </a:r>
            <a:r>
              <a:rPr lang="en-US" dirty="0" err="1" smtClean="0">
                <a:solidFill>
                  <a:schemeClr val="bg1"/>
                </a:solidFill>
              </a:rPr>
              <a:t>Xin</a:t>
            </a:r>
            <a:r>
              <a:rPr lang="en-US" dirty="0" smtClean="0">
                <a:solidFill>
                  <a:schemeClr val="bg1"/>
                </a:solidFill>
              </a:rPr>
              <a:t> </a:t>
            </a:r>
            <a:r>
              <a:rPr lang="en-US" dirty="0" err="1" smtClean="0">
                <a:solidFill>
                  <a:schemeClr val="bg1"/>
                </a:solidFill>
              </a:rPr>
              <a:t>cho</a:t>
            </a:r>
            <a:r>
              <a:rPr lang="en-US" dirty="0" smtClean="0">
                <a:solidFill>
                  <a:schemeClr val="bg1"/>
                </a:solidFill>
              </a:rPr>
              <a:t> con </a:t>
            </a:r>
            <a:r>
              <a:rPr lang="en-US" dirty="0" err="1" smtClean="0">
                <a:solidFill>
                  <a:schemeClr val="bg1"/>
                </a:solidFill>
              </a:rPr>
              <a:t>biết</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xin</a:t>
            </a:r>
            <a:r>
              <a:rPr lang="en-US" dirty="0" smtClean="0">
                <a:solidFill>
                  <a:schemeClr val="bg1"/>
                </a:solidFill>
              </a:rPr>
              <a:t> </a:t>
            </a:r>
            <a:r>
              <a:rPr lang="en-US" dirty="0" err="1" smtClean="0">
                <a:solidFill>
                  <a:schemeClr val="bg1"/>
                </a:solidFill>
              </a:rPr>
              <a:t>cho</a:t>
            </a:r>
            <a:r>
              <a:rPr lang="en-US" dirty="0" smtClean="0">
                <a:solidFill>
                  <a:schemeClr val="bg1"/>
                </a:solidFill>
              </a:rPr>
              <a:t> con </a:t>
            </a:r>
            <a:r>
              <a:rPr lang="en-US" dirty="0" err="1" smtClean="0">
                <a:solidFill>
                  <a:schemeClr val="bg1"/>
                </a:solidFill>
              </a:rPr>
              <a:t>biết</a:t>
            </a:r>
            <a:r>
              <a:rPr lang="en-US" dirty="0" smtClean="0">
                <a:solidFill>
                  <a:schemeClr val="bg1"/>
                </a:solidFill>
              </a:rPr>
              <a:t> con. </a:t>
            </a:r>
            <a:r>
              <a:rPr lang="en-US" dirty="0" err="1" smtClean="0">
                <a:solidFill>
                  <a:schemeClr val="bg1"/>
                </a:solidFill>
              </a:rPr>
              <a:t>Biết</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là</a:t>
            </a:r>
            <a:r>
              <a:rPr lang="en-US" dirty="0" smtClean="0">
                <a:solidFill>
                  <a:schemeClr val="bg1"/>
                </a:solidFill>
              </a:rPr>
              <a:t> </a:t>
            </a:r>
            <a:r>
              <a:rPr lang="en-US" dirty="0" err="1" smtClean="0">
                <a:solidFill>
                  <a:schemeClr val="bg1"/>
                </a:solidFill>
              </a:rPr>
              <a:t>Tình</a:t>
            </a:r>
            <a:r>
              <a:rPr lang="en-US" dirty="0" smtClean="0">
                <a:solidFill>
                  <a:schemeClr val="bg1"/>
                </a:solidFill>
              </a:rPr>
              <a:t> </a:t>
            </a:r>
            <a:r>
              <a:rPr lang="en-US" dirty="0" err="1" smtClean="0">
                <a:solidFill>
                  <a:schemeClr val="bg1"/>
                </a:solidFill>
              </a:rPr>
              <a:t>Yêu</a:t>
            </a:r>
            <a:r>
              <a:rPr lang="en-US" dirty="0" smtClean="0">
                <a:solidFill>
                  <a:schemeClr val="bg1"/>
                </a:solidFill>
              </a:rPr>
              <a:t> </a:t>
            </a:r>
            <a:r>
              <a:rPr lang="en-US" dirty="0" err="1" smtClean="0">
                <a:solidFill>
                  <a:schemeClr val="bg1"/>
                </a:solidFill>
              </a:rPr>
              <a:t>là</a:t>
            </a:r>
            <a:r>
              <a:rPr lang="en-US" dirty="0" smtClean="0">
                <a:solidFill>
                  <a:schemeClr val="bg1"/>
                </a:solidFill>
              </a:rPr>
              <a:t> </a:t>
            </a:r>
            <a:r>
              <a:rPr lang="en-US" dirty="0" err="1" smtClean="0">
                <a:solidFill>
                  <a:schemeClr val="bg1"/>
                </a:solidFill>
              </a:rPr>
              <a:t>Đấng</a:t>
            </a:r>
            <a:r>
              <a:rPr lang="en-US" dirty="0" smtClean="0">
                <a:solidFill>
                  <a:schemeClr val="bg1"/>
                </a:solidFill>
              </a:rPr>
              <a:t> </a:t>
            </a:r>
            <a:r>
              <a:rPr lang="en-US" dirty="0" err="1" smtClean="0">
                <a:solidFill>
                  <a:schemeClr val="bg1"/>
                </a:solidFill>
              </a:rPr>
              <a:t>lòng</a:t>
            </a:r>
            <a:r>
              <a:rPr lang="en-US" dirty="0" smtClean="0">
                <a:solidFill>
                  <a:schemeClr val="bg1"/>
                </a:solidFill>
              </a:rPr>
              <a:t> con </a:t>
            </a:r>
            <a:r>
              <a:rPr lang="en-US" dirty="0" err="1" smtClean="0">
                <a:solidFill>
                  <a:schemeClr val="bg1"/>
                </a:solidFill>
              </a:rPr>
              <a:t>thèm</a:t>
            </a:r>
            <a:r>
              <a:rPr lang="en-US" dirty="0" smtClean="0">
                <a:solidFill>
                  <a:schemeClr val="bg1"/>
                </a:solidFill>
              </a:rPr>
              <a:t> </a:t>
            </a:r>
            <a:r>
              <a:rPr lang="en-US" dirty="0" err="1" smtClean="0">
                <a:solidFill>
                  <a:schemeClr val="bg1"/>
                </a:solidFill>
              </a:rPr>
              <a:t>khát</a:t>
            </a:r>
            <a:r>
              <a:rPr lang="en-US" dirty="0" smtClean="0">
                <a:solidFill>
                  <a:schemeClr val="bg1"/>
                </a:solidFill>
              </a:rPr>
              <a:t> </a:t>
            </a:r>
            <a:r>
              <a:rPr lang="en-US" dirty="0" err="1" smtClean="0">
                <a:solidFill>
                  <a:schemeClr val="bg1"/>
                </a:solidFill>
              </a:rPr>
              <a:t>chờ</a:t>
            </a:r>
            <a:r>
              <a:rPr lang="en-US" dirty="0" smtClean="0">
                <a:solidFill>
                  <a:schemeClr val="bg1"/>
                </a:solidFill>
              </a:rPr>
              <a:t> </a:t>
            </a:r>
            <a:r>
              <a:rPr lang="en-US" dirty="0" err="1" smtClean="0">
                <a:solidFill>
                  <a:schemeClr val="bg1"/>
                </a:solidFill>
              </a:rPr>
              <a:t>mong</a:t>
            </a:r>
            <a:r>
              <a:rPr lang="en-US" dirty="0" smtClean="0">
                <a:solidFill>
                  <a:schemeClr val="bg1"/>
                </a:solidFill>
              </a:rPr>
              <a:t>. </a:t>
            </a:r>
            <a:r>
              <a:rPr lang="en-US" dirty="0" err="1" smtClean="0">
                <a:solidFill>
                  <a:schemeClr val="bg1"/>
                </a:solidFill>
              </a:rPr>
              <a:t>Biết</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bao</a:t>
            </a:r>
            <a:r>
              <a:rPr lang="en-US" dirty="0" smtClean="0">
                <a:solidFill>
                  <a:schemeClr val="bg1"/>
                </a:solidFill>
              </a:rPr>
              <a:t> sang </a:t>
            </a:r>
            <a:r>
              <a:rPr lang="en-US" dirty="0" err="1" smtClean="0">
                <a:solidFill>
                  <a:schemeClr val="bg1"/>
                </a:solidFill>
              </a:rPr>
              <a:t>giàu</a:t>
            </a:r>
            <a:r>
              <a:rPr lang="en-US" dirty="0" smtClean="0">
                <a:solidFill>
                  <a:schemeClr val="bg1"/>
                </a:solidFill>
              </a:rPr>
              <a:t>, </a:t>
            </a:r>
            <a:r>
              <a:rPr lang="en-US" dirty="0" err="1" smtClean="0">
                <a:solidFill>
                  <a:schemeClr val="bg1"/>
                </a:solidFill>
              </a:rPr>
              <a:t>biết</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bao</a:t>
            </a:r>
            <a:r>
              <a:rPr lang="en-US" dirty="0" smtClean="0">
                <a:solidFill>
                  <a:schemeClr val="bg1"/>
                </a:solidFill>
              </a:rPr>
              <a:t> </a:t>
            </a:r>
            <a:r>
              <a:rPr lang="en-US" dirty="0" err="1" smtClean="0">
                <a:solidFill>
                  <a:schemeClr val="bg1"/>
                </a:solidFill>
              </a:rPr>
              <a:t>ngọt</a:t>
            </a:r>
            <a:r>
              <a:rPr lang="en-US" dirty="0" smtClean="0">
                <a:solidFill>
                  <a:schemeClr val="bg1"/>
                </a:solidFill>
              </a:rPr>
              <a:t> </a:t>
            </a:r>
            <a:r>
              <a:rPr lang="en-US" dirty="0" err="1" smtClean="0">
                <a:solidFill>
                  <a:schemeClr val="bg1"/>
                </a:solidFill>
              </a:rPr>
              <a:t>ngào</a:t>
            </a:r>
            <a:r>
              <a:rPr lang="en-US" dirty="0" smtClean="0">
                <a:solidFill>
                  <a:schemeClr val="bg1"/>
                </a:solidFill>
              </a:rPr>
              <a:t>. </a:t>
            </a:r>
            <a:r>
              <a:rPr lang="en-US" dirty="0" err="1" smtClean="0">
                <a:solidFill>
                  <a:schemeClr val="bg1"/>
                </a:solidFill>
              </a:rPr>
              <a:t>Biết</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là</a:t>
            </a:r>
            <a:r>
              <a:rPr lang="en-US" dirty="0" smtClean="0">
                <a:solidFill>
                  <a:schemeClr val="bg1"/>
                </a:solidFill>
              </a:rPr>
              <a:t> </a:t>
            </a:r>
            <a:r>
              <a:rPr lang="en-US" dirty="0" err="1" smtClean="0">
                <a:solidFill>
                  <a:schemeClr val="bg1"/>
                </a:solidFill>
              </a:rPr>
              <a:t>Thiên</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hiển</a:t>
            </a:r>
            <a:r>
              <a:rPr lang="en-US" dirty="0" smtClean="0">
                <a:solidFill>
                  <a:schemeClr val="bg1"/>
                </a:solidFill>
              </a:rPr>
              <a:t> </a:t>
            </a:r>
            <a:r>
              <a:rPr lang="en-US" dirty="0" err="1" smtClean="0">
                <a:solidFill>
                  <a:schemeClr val="bg1"/>
                </a:solidFill>
              </a:rPr>
              <a:t>thắng</a:t>
            </a:r>
            <a:r>
              <a:rPr lang="en-US" dirty="0" smtClean="0">
                <a:solidFill>
                  <a:schemeClr val="bg1"/>
                </a:solidFill>
              </a:rPr>
              <a:t> </a:t>
            </a:r>
            <a:r>
              <a:rPr lang="en-US" dirty="0" err="1" smtClean="0">
                <a:solidFill>
                  <a:schemeClr val="bg1"/>
                </a:solidFill>
              </a:rPr>
              <a:t>muôn</a:t>
            </a:r>
            <a:r>
              <a:rPr lang="en-US" dirty="0" smtClean="0">
                <a:solidFill>
                  <a:schemeClr val="bg1"/>
                </a:solidFill>
              </a:rPr>
              <a:t> </a:t>
            </a:r>
            <a:r>
              <a:rPr lang="en-US" dirty="0" err="1" smtClean="0">
                <a:solidFill>
                  <a:schemeClr val="bg1"/>
                </a:solidFill>
              </a:rPr>
              <a:t>đời</a:t>
            </a:r>
            <a:r>
              <a:rPr lang="en-US" dirty="0" smtClean="0">
                <a:solidFill>
                  <a:schemeClr val="bg1"/>
                </a:solidFill>
              </a:rPr>
              <a:t>. A-men.</a:t>
            </a:r>
            <a:endParaRPr lang="en-US" b="0" dirty="0">
              <a:solidFill>
                <a:schemeClr val="bg1"/>
              </a:solidFill>
              <a:effectLst/>
            </a:endParaRPr>
          </a:p>
        </p:txBody>
      </p:sp>
    </p:spTree>
    <p:extLst>
      <p:ext uri="{BB962C8B-B14F-4D97-AF65-F5344CB8AC3E}">
        <p14:creationId xmlns:p14="http://schemas.microsoft.com/office/powerpoint/2010/main" val="107576460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7609910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549712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600" dirty="0" err="1" smtClean="0">
                <a:solidFill>
                  <a:srgbClr val="FFFF00"/>
                </a:solidFill>
              </a:rPr>
              <a:t>Trong</a:t>
            </a:r>
            <a:r>
              <a:rPr lang="en-US" sz="6600" dirty="0" smtClean="0">
                <a:solidFill>
                  <a:srgbClr val="FFFF00"/>
                </a:solidFill>
              </a:rPr>
              <a:t> An </a:t>
            </a:r>
            <a:r>
              <a:rPr lang="en-US" sz="6600" dirty="0" err="1" smtClean="0">
                <a:solidFill>
                  <a:srgbClr val="FFFF00"/>
                </a:solidFill>
              </a:rPr>
              <a:t>Bình</a:t>
            </a:r>
            <a:r>
              <a:rPr lang="en-US" sz="6600" dirty="0" smtClean="0">
                <a:solidFill>
                  <a:srgbClr val="FFFF00"/>
                </a:solidFill>
              </a:rPr>
              <a:t> </a:t>
            </a:r>
            <a:br>
              <a:rPr lang="en-US" sz="6600" dirty="0" smtClean="0">
                <a:solidFill>
                  <a:srgbClr val="FFFF00"/>
                </a:solidFill>
              </a:rPr>
            </a:br>
            <a:r>
              <a:rPr lang="en-US" sz="5400" i="1" dirty="0" err="1" smtClean="0">
                <a:solidFill>
                  <a:schemeClr val="bg1"/>
                </a:solidFill>
              </a:rPr>
              <a:t>Nguyễn</a:t>
            </a:r>
            <a:r>
              <a:rPr lang="en-US" sz="5400" i="1" dirty="0" smtClean="0">
                <a:solidFill>
                  <a:schemeClr val="bg1"/>
                </a:solidFill>
              </a:rPr>
              <a:t> </a:t>
            </a:r>
            <a:r>
              <a:rPr lang="en-US" sz="5400" i="1" dirty="0" err="1" smtClean="0">
                <a:solidFill>
                  <a:schemeClr val="bg1"/>
                </a:solidFill>
              </a:rPr>
              <a:t>Duy</a:t>
            </a:r>
            <a:endParaRPr lang="en-US" sz="6000" b="0" i="1" dirty="0">
              <a:solidFill>
                <a:schemeClr val="bg1"/>
              </a:solidFill>
              <a:effectLst/>
              <a:latin typeface="+mj-lt"/>
            </a:endParaRPr>
          </a:p>
        </p:txBody>
      </p:sp>
    </p:spTree>
    <p:extLst>
      <p:ext uri="{BB962C8B-B14F-4D97-AF65-F5344CB8AC3E}">
        <p14:creationId xmlns:p14="http://schemas.microsoft.com/office/powerpoint/2010/main" val="5701827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200" b="0" u="sng" dirty="0" err="1">
                <a:solidFill>
                  <a:srgbClr val="FFFF00"/>
                </a:solidFill>
                <a:effectLst/>
              </a:rPr>
              <a:t>Đk</a:t>
            </a:r>
            <a:r>
              <a:rPr lang="en-US" sz="5200" b="0" u="sng" dirty="0">
                <a:solidFill>
                  <a:srgbClr val="FFFF00"/>
                </a:solidFill>
                <a:effectLst/>
              </a:rPr>
              <a:t>:</a:t>
            </a:r>
            <a:r>
              <a:rPr lang="en-US" sz="5200" b="0" dirty="0">
                <a:solidFill>
                  <a:schemeClr val="bg1"/>
                </a:solidFill>
                <a:effectLst/>
              </a:rPr>
              <a:t> </a:t>
            </a:r>
            <a:r>
              <a:rPr lang="vi-VN" sz="5200" b="0" dirty="0">
                <a:solidFill>
                  <a:schemeClr val="bg1"/>
                </a:solidFill>
                <a:effectLst/>
              </a:rPr>
              <a:t> </a:t>
            </a:r>
            <a:r>
              <a:rPr lang="vi-VN" sz="5200" dirty="0">
                <a:solidFill>
                  <a:schemeClr val="bg1"/>
                </a:solidFill>
              </a:rPr>
              <a:t>Ra về trong hy vọng và mừng vui. Ra về trong an bình của Thiên Chúa. Xin tri ân Ngài, xin tri ân Ngài đến muôn đời tình thương Chúa </a:t>
            </a:r>
            <a:r>
              <a:rPr lang="en-US" sz="5200" dirty="0" smtClean="0">
                <a:solidFill>
                  <a:schemeClr val="bg1"/>
                </a:solidFill>
              </a:rPr>
              <a:t>n</a:t>
            </a:r>
            <a:r>
              <a:rPr lang="vi-VN" sz="5200" dirty="0" smtClean="0">
                <a:solidFill>
                  <a:schemeClr val="bg1"/>
                </a:solidFill>
              </a:rPr>
              <a:t>hư </a:t>
            </a:r>
            <a:r>
              <a:rPr lang="vi-VN" sz="5200" dirty="0">
                <a:solidFill>
                  <a:schemeClr val="bg1"/>
                </a:solidFill>
              </a:rPr>
              <a:t>đất trời</a:t>
            </a:r>
            <a:r>
              <a:rPr lang="vi-VN" sz="5200" b="0" dirty="0" smtClean="0">
                <a:solidFill>
                  <a:schemeClr val="bg1"/>
                </a:solidFill>
                <a:effectLst/>
              </a:rPr>
              <a:t>.</a:t>
            </a:r>
            <a:endParaRPr lang="vi-VN" sz="5200" b="0" dirty="0">
              <a:solidFill>
                <a:schemeClr val="bg1"/>
              </a:solidFill>
              <a:effectLst/>
            </a:endParaRPr>
          </a:p>
        </p:txBody>
      </p:sp>
    </p:spTree>
    <p:extLst>
      <p:ext uri="{BB962C8B-B14F-4D97-AF65-F5344CB8AC3E}">
        <p14:creationId xmlns:p14="http://schemas.microsoft.com/office/powerpoint/2010/main" val="79774500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400" b="0" u="sng" dirty="0" err="1" smtClean="0">
                <a:solidFill>
                  <a:srgbClr val="FFFF00"/>
                </a:solidFill>
                <a:effectLst/>
              </a:rPr>
              <a:t>Tk</a:t>
            </a:r>
            <a:r>
              <a:rPr lang="en-US" sz="6400" b="0" u="sng" dirty="0" smtClean="0">
                <a:solidFill>
                  <a:srgbClr val="FFFF00"/>
                </a:solidFill>
                <a:effectLst/>
              </a:rPr>
              <a:t>:</a:t>
            </a:r>
            <a:r>
              <a:rPr lang="en-US" sz="6400" b="0" dirty="0" smtClean="0">
                <a:solidFill>
                  <a:schemeClr val="bg1"/>
                </a:solidFill>
                <a:effectLst/>
              </a:rPr>
              <a:t> </a:t>
            </a:r>
            <a:r>
              <a:rPr lang="vi-VN" sz="6400" dirty="0">
                <a:solidFill>
                  <a:schemeClr val="bg1"/>
                </a:solidFill>
              </a:rPr>
              <a:t>Vì lời Chúa là đèn soi cho chúng </a:t>
            </a:r>
            <a:r>
              <a:rPr lang="vi-VN" sz="6400" dirty="0" smtClean="0">
                <a:solidFill>
                  <a:schemeClr val="bg1"/>
                </a:solidFill>
              </a:rPr>
              <a:t>con</a:t>
            </a:r>
            <a:r>
              <a:rPr lang="en-US" sz="6400" dirty="0" smtClean="0">
                <a:solidFill>
                  <a:schemeClr val="bg1"/>
                </a:solidFill>
              </a:rPr>
              <a:t>.</a:t>
            </a:r>
            <a:r>
              <a:rPr lang="vi-VN" sz="6400" dirty="0" smtClean="0">
                <a:solidFill>
                  <a:schemeClr val="bg1"/>
                </a:solidFill>
              </a:rPr>
              <a:t> </a:t>
            </a:r>
            <a:r>
              <a:rPr lang="en-US" sz="6400" dirty="0" smtClean="0">
                <a:solidFill>
                  <a:schemeClr val="bg1"/>
                </a:solidFill>
              </a:rPr>
              <a:t>C</a:t>
            </a:r>
            <a:r>
              <a:rPr lang="vi-VN" sz="6400" smtClean="0">
                <a:solidFill>
                  <a:schemeClr val="bg1"/>
                </a:solidFill>
              </a:rPr>
              <a:t>ảm </a:t>
            </a:r>
            <a:r>
              <a:rPr lang="vi-VN" sz="6400" dirty="0">
                <a:solidFill>
                  <a:schemeClr val="bg1"/>
                </a:solidFill>
              </a:rPr>
              <a:t>tạ Chúa đã dẫn đường chúng con về</a:t>
            </a:r>
            <a:r>
              <a:rPr lang="vi-VN" sz="6400" b="0" dirty="0" smtClean="0">
                <a:solidFill>
                  <a:schemeClr val="bg1"/>
                </a:solidFill>
                <a:effectLst/>
              </a:rPr>
              <a:t>.</a:t>
            </a:r>
            <a:endParaRPr lang="en-US" sz="6400" b="0" dirty="0">
              <a:solidFill>
                <a:schemeClr val="bg1"/>
              </a:solidFill>
              <a:effectLst/>
            </a:endParaRPr>
          </a:p>
        </p:txBody>
      </p:sp>
    </p:spTree>
    <p:extLst>
      <p:ext uri="{BB962C8B-B14F-4D97-AF65-F5344CB8AC3E}">
        <p14:creationId xmlns:p14="http://schemas.microsoft.com/office/powerpoint/2010/main" val="273089617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200" b="0" u="sng" dirty="0" err="1">
                <a:solidFill>
                  <a:srgbClr val="FFFF00"/>
                </a:solidFill>
                <a:effectLst/>
              </a:rPr>
              <a:t>Đk</a:t>
            </a:r>
            <a:r>
              <a:rPr lang="en-US" sz="5200" b="0" u="sng" dirty="0">
                <a:solidFill>
                  <a:srgbClr val="FFFF00"/>
                </a:solidFill>
                <a:effectLst/>
              </a:rPr>
              <a:t>:</a:t>
            </a:r>
            <a:r>
              <a:rPr lang="en-US" sz="5200" b="0" dirty="0">
                <a:solidFill>
                  <a:schemeClr val="bg1"/>
                </a:solidFill>
                <a:effectLst/>
              </a:rPr>
              <a:t> </a:t>
            </a:r>
            <a:r>
              <a:rPr lang="vi-VN" sz="5200" b="0" dirty="0">
                <a:solidFill>
                  <a:schemeClr val="bg1"/>
                </a:solidFill>
                <a:effectLst/>
              </a:rPr>
              <a:t> </a:t>
            </a:r>
            <a:r>
              <a:rPr lang="vi-VN" sz="5200" dirty="0">
                <a:solidFill>
                  <a:schemeClr val="bg1"/>
                </a:solidFill>
              </a:rPr>
              <a:t>Ra về trong hy vọng và mừng vui. Ra về trong an bình của Thiên Chúa. Xin tri ân Ngài, xin tri ân Ngài đến muôn đời tình thương Chúa </a:t>
            </a:r>
            <a:r>
              <a:rPr lang="en-US" sz="5200" dirty="0" smtClean="0">
                <a:solidFill>
                  <a:schemeClr val="bg1"/>
                </a:solidFill>
              </a:rPr>
              <a:t>n</a:t>
            </a:r>
            <a:r>
              <a:rPr lang="vi-VN" sz="5200" dirty="0" smtClean="0">
                <a:solidFill>
                  <a:schemeClr val="bg1"/>
                </a:solidFill>
              </a:rPr>
              <a:t>hư </a:t>
            </a:r>
            <a:r>
              <a:rPr lang="vi-VN" sz="5200" dirty="0">
                <a:solidFill>
                  <a:schemeClr val="bg1"/>
                </a:solidFill>
              </a:rPr>
              <a:t>đất trời</a:t>
            </a:r>
            <a:r>
              <a:rPr lang="vi-VN" sz="5200" b="0" dirty="0" smtClean="0">
                <a:solidFill>
                  <a:schemeClr val="bg1"/>
                </a:solidFill>
                <a:effectLst/>
              </a:rPr>
              <a:t>.</a:t>
            </a:r>
            <a:endParaRPr lang="vi-VN" sz="5200" b="0" dirty="0">
              <a:solidFill>
                <a:schemeClr val="bg1"/>
              </a:solidFill>
              <a:effectLst/>
            </a:endParaRPr>
          </a:p>
        </p:txBody>
      </p:sp>
    </p:spTree>
    <p:extLst>
      <p:ext uri="{BB962C8B-B14F-4D97-AF65-F5344CB8AC3E}">
        <p14:creationId xmlns:p14="http://schemas.microsoft.com/office/powerpoint/2010/main" val="386295915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760991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nSpc>
                <a:spcPct val="110000"/>
              </a:lnSpc>
            </a:pPr>
            <a:r>
              <a:rPr lang="en-US" sz="8000" b="0" dirty="0" err="1" smtClean="0">
                <a:solidFill>
                  <a:srgbClr val="FFFF00"/>
                </a:solidFill>
                <a:effectLst/>
                <a:latin typeface="+mj-lt"/>
              </a:rPr>
              <a:t>Ca</a:t>
            </a:r>
            <a:r>
              <a:rPr lang="en-US" sz="8000" b="0" dirty="0" smtClean="0">
                <a:solidFill>
                  <a:srgbClr val="FFFF00"/>
                </a:solidFill>
                <a:effectLst/>
                <a:latin typeface="+mj-lt"/>
              </a:rPr>
              <a:t>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5400" dirty="0" smtClean="0">
                <a:solidFill>
                  <a:srgbClr val="FFFF00"/>
                </a:solidFill>
              </a:rPr>
              <a:t>Con </a:t>
            </a:r>
            <a:r>
              <a:rPr lang="en-US" sz="5400" dirty="0" err="1" smtClean="0">
                <a:solidFill>
                  <a:srgbClr val="FFFF00"/>
                </a:solidFill>
              </a:rPr>
              <a:t>Hân</a:t>
            </a:r>
            <a:r>
              <a:rPr lang="en-US" sz="5400" dirty="0" smtClean="0">
                <a:solidFill>
                  <a:srgbClr val="FFFF00"/>
                </a:solidFill>
              </a:rPr>
              <a:t> </a:t>
            </a:r>
            <a:r>
              <a:rPr lang="en-US" sz="5400" dirty="0" err="1" smtClean="0">
                <a:solidFill>
                  <a:srgbClr val="FFFF00"/>
                </a:solidFill>
              </a:rPr>
              <a:t>Hoan</a:t>
            </a:r>
            <a:r>
              <a:rPr lang="en-US" sz="5400" dirty="0" smtClean="0">
                <a:solidFill>
                  <a:srgbClr val="FFFF00"/>
                </a:solidFill>
              </a:rPr>
              <a:t/>
            </a:r>
            <a:br>
              <a:rPr lang="en-US" sz="5400" dirty="0" smtClean="0">
                <a:solidFill>
                  <a:srgbClr val="FFFF00"/>
                </a:solidFill>
              </a:rPr>
            </a:br>
            <a:r>
              <a:rPr lang="en-US" sz="5400" i="1" dirty="0" err="1" smtClean="0">
                <a:solidFill>
                  <a:schemeClr val="bg1"/>
                </a:solidFill>
              </a:rPr>
              <a:t>Nguyễn</a:t>
            </a:r>
            <a:r>
              <a:rPr lang="en-US" sz="5400" i="1" dirty="0" smtClean="0">
                <a:solidFill>
                  <a:schemeClr val="bg1"/>
                </a:solidFill>
              </a:rPr>
              <a:t> </a:t>
            </a:r>
            <a:r>
              <a:rPr lang="en-US" sz="5400" i="1" dirty="0" err="1" smtClean="0">
                <a:solidFill>
                  <a:schemeClr val="bg1"/>
                </a:solidFill>
              </a:rPr>
              <a:t>Duy</a:t>
            </a: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6000" b="0" u="sng" dirty="0" err="1" smtClean="0">
                <a:solidFill>
                  <a:srgbClr val="FFFF00"/>
                </a:solidFill>
                <a:effectLst/>
                <a:latin typeface="+mj-lt"/>
              </a:rPr>
              <a:t>Đk</a:t>
            </a:r>
            <a:r>
              <a:rPr lang="vi-VN" sz="6000" b="0" u="sng" dirty="0" smtClean="0">
                <a:solidFill>
                  <a:srgbClr val="FFFF00"/>
                </a:solidFill>
                <a:effectLst/>
                <a:latin typeface="+mj-lt"/>
              </a:rPr>
              <a:t>:</a:t>
            </a:r>
            <a:r>
              <a:rPr lang="en-US" sz="6000" dirty="0">
                <a:solidFill>
                  <a:schemeClr val="bg1"/>
                </a:solidFill>
                <a:latin typeface="+mj-lt"/>
              </a:rPr>
              <a:t> </a:t>
            </a:r>
            <a:r>
              <a:rPr lang="en-US" sz="6000" dirty="0" smtClean="0">
                <a:solidFill>
                  <a:schemeClr val="bg1"/>
                </a:solidFill>
                <a:latin typeface="+mj-lt"/>
              </a:rPr>
              <a:t>Con </a:t>
            </a:r>
            <a:r>
              <a:rPr lang="en-US" sz="6000" dirty="0" err="1" smtClean="0">
                <a:solidFill>
                  <a:schemeClr val="bg1"/>
                </a:solidFill>
                <a:latin typeface="+mj-lt"/>
              </a:rPr>
              <a:t>hân</a:t>
            </a:r>
            <a:r>
              <a:rPr lang="en-US" sz="6000" dirty="0" smtClean="0">
                <a:solidFill>
                  <a:schemeClr val="bg1"/>
                </a:solidFill>
                <a:latin typeface="+mj-lt"/>
              </a:rPr>
              <a:t> </a:t>
            </a:r>
            <a:r>
              <a:rPr lang="en-US" sz="6000" dirty="0" err="1" smtClean="0">
                <a:solidFill>
                  <a:schemeClr val="bg1"/>
                </a:solidFill>
                <a:latin typeface="+mj-lt"/>
              </a:rPr>
              <a:t>hoan</a:t>
            </a:r>
            <a:r>
              <a:rPr lang="en-US" sz="6000" dirty="0" smtClean="0">
                <a:solidFill>
                  <a:schemeClr val="bg1"/>
                </a:solidFill>
                <a:latin typeface="+mj-lt"/>
              </a:rPr>
              <a:t> </a:t>
            </a:r>
            <a:r>
              <a:rPr lang="en-US" sz="6000" dirty="0" err="1" smtClean="0">
                <a:solidFill>
                  <a:schemeClr val="bg1"/>
                </a:solidFill>
                <a:latin typeface="+mj-lt"/>
              </a:rPr>
              <a:t>vui</a:t>
            </a:r>
            <a:r>
              <a:rPr lang="en-US" sz="6000" dirty="0" smtClean="0">
                <a:solidFill>
                  <a:schemeClr val="bg1"/>
                </a:solidFill>
                <a:latin typeface="+mj-lt"/>
              </a:rPr>
              <a:t> </a:t>
            </a:r>
            <a:r>
              <a:rPr lang="en-US" sz="6000" dirty="0" err="1" smtClean="0">
                <a:solidFill>
                  <a:schemeClr val="bg1"/>
                </a:solidFill>
                <a:latin typeface="+mj-lt"/>
              </a:rPr>
              <a:t>sướng</a:t>
            </a:r>
            <a:r>
              <a:rPr lang="en-US" sz="6000" dirty="0" smtClean="0">
                <a:solidFill>
                  <a:schemeClr val="bg1"/>
                </a:solidFill>
                <a:latin typeface="+mj-lt"/>
              </a:rPr>
              <a:t> </a:t>
            </a:r>
            <a:r>
              <a:rPr lang="en-US" sz="6000" dirty="0" err="1" smtClean="0">
                <a:solidFill>
                  <a:schemeClr val="bg1"/>
                </a:solidFill>
                <a:latin typeface="+mj-lt"/>
              </a:rPr>
              <a:t>khi</a:t>
            </a:r>
            <a:r>
              <a:rPr lang="en-US" sz="6000" dirty="0" smtClean="0">
                <a:solidFill>
                  <a:schemeClr val="bg1"/>
                </a:solidFill>
                <a:latin typeface="+mj-lt"/>
              </a:rPr>
              <a:t> </a:t>
            </a:r>
            <a:r>
              <a:rPr lang="en-US" sz="6000" dirty="0" err="1" smtClean="0">
                <a:solidFill>
                  <a:schemeClr val="bg1"/>
                </a:solidFill>
                <a:latin typeface="+mj-lt"/>
              </a:rPr>
              <a:t>vào</a:t>
            </a:r>
            <a:r>
              <a:rPr lang="en-US" sz="6000" dirty="0" smtClean="0">
                <a:solidFill>
                  <a:schemeClr val="bg1"/>
                </a:solidFill>
                <a:latin typeface="+mj-lt"/>
              </a:rPr>
              <a:t> </a:t>
            </a:r>
            <a:r>
              <a:rPr lang="en-US" sz="6000" dirty="0" err="1" smtClean="0">
                <a:solidFill>
                  <a:schemeClr val="bg1"/>
                </a:solidFill>
                <a:latin typeface="+mj-lt"/>
              </a:rPr>
              <a:t>Đền</a:t>
            </a:r>
            <a:r>
              <a:rPr lang="en-US" sz="6000" dirty="0" smtClean="0">
                <a:solidFill>
                  <a:schemeClr val="bg1"/>
                </a:solidFill>
                <a:latin typeface="+mj-lt"/>
              </a:rPr>
              <a:t> </a:t>
            </a:r>
            <a:r>
              <a:rPr lang="en-US" sz="6000" dirty="0" err="1" smtClean="0">
                <a:solidFill>
                  <a:schemeClr val="bg1"/>
                </a:solidFill>
                <a:latin typeface="+mj-lt"/>
              </a:rPr>
              <a:t>Thánh</a:t>
            </a:r>
            <a:r>
              <a:rPr lang="en-US" sz="6000" dirty="0" smtClean="0">
                <a:solidFill>
                  <a:schemeClr val="bg1"/>
                </a:solidFill>
                <a:latin typeface="+mj-lt"/>
              </a:rPr>
              <a:t> </a:t>
            </a:r>
            <a:r>
              <a:rPr lang="en-US" sz="6000" dirty="0" err="1" smtClean="0">
                <a:solidFill>
                  <a:schemeClr val="bg1"/>
                </a:solidFill>
                <a:latin typeface="+mj-lt"/>
              </a:rPr>
              <a:t>Chúa</a:t>
            </a:r>
            <a:r>
              <a:rPr lang="en-US" sz="6000" dirty="0">
                <a:solidFill>
                  <a:schemeClr val="bg1"/>
                </a:solidFill>
                <a:latin typeface="+mj-lt"/>
              </a:rPr>
              <a:t> </a:t>
            </a:r>
            <a:r>
              <a:rPr lang="en-US" sz="6000" dirty="0" err="1" smtClean="0">
                <a:solidFill>
                  <a:schemeClr val="bg1"/>
                </a:solidFill>
                <a:latin typeface="+mj-lt"/>
              </a:rPr>
              <a:t>Trời</a:t>
            </a:r>
            <a:r>
              <a:rPr lang="en-US" sz="6000" dirty="0" smtClean="0">
                <a:solidFill>
                  <a:schemeClr val="bg1"/>
                </a:solidFill>
                <a:latin typeface="+mj-lt"/>
              </a:rPr>
              <a:t>. Con say </a:t>
            </a:r>
            <a:r>
              <a:rPr lang="en-US" sz="6000" dirty="0" err="1" smtClean="0">
                <a:solidFill>
                  <a:schemeClr val="bg1"/>
                </a:solidFill>
                <a:latin typeface="+mj-lt"/>
              </a:rPr>
              <a:t>sưa</a:t>
            </a:r>
            <a:r>
              <a:rPr lang="en-US" sz="6000" dirty="0" smtClean="0">
                <a:solidFill>
                  <a:schemeClr val="bg1"/>
                </a:solidFill>
                <a:latin typeface="+mj-lt"/>
              </a:rPr>
              <a:t> </a:t>
            </a:r>
            <a:r>
              <a:rPr lang="en-US" sz="6000" dirty="0" err="1" smtClean="0">
                <a:solidFill>
                  <a:schemeClr val="bg1"/>
                </a:solidFill>
                <a:latin typeface="+mj-lt"/>
              </a:rPr>
              <a:t>ca</a:t>
            </a:r>
            <a:r>
              <a:rPr lang="en-US" sz="6000" dirty="0" smtClean="0">
                <a:solidFill>
                  <a:schemeClr val="bg1"/>
                </a:solidFill>
                <a:latin typeface="+mj-lt"/>
              </a:rPr>
              <a:t> </a:t>
            </a:r>
            <a:r>
              <a:rPr lang="en-US" sz="6000" dirty="0" err="1" smtClean="0">
                <a:solidFill>
                  <a:schemeClr val="bg1"/>
                </a:solidFill>
                <a:latin typeface="+mj-lt"/>
              </a:rPr>
              <a:t>hát</a:t>
            </a:r>
            <a:r>
              <a:rPr lang="en-US" sz="6000" dirty="0" smtClean="0">
                <a:solidFill>
                  <a:schemeClr val="bg1"/>
                </a:solidFill>
                <a:latin typeface="+mj-lt"/>
              </a:rPr>
              <a:t> </a:t>
            </a:r>
            <a:r>
              <a:rPr lang="en-US" sz="6000" dirty="0" err="1" smtClean="0">
                <a:solidFill>
                  <a:schemeClr val="bg1"/>
                </a:solidFill>
                <a:latin typeface="+mj-lt"/>
              </a:rPr>
              <a:t>chúc</a:t>
            </a:r>
            <a:r>
              <a:rPr lang="en-US" sz="6000" dirty="0" smtClean="0">
                <a:solidFill>
                  <a:schemeClr val="bg1"/>
                </a:solidFill>
                <a:latin typeface="+mj-lt"/>
              </a:rPr>
              <a:t> </a:t>
            </a:r>
            <a:r>
              <a:rPr lang="en-US" sz="6000" dirty="0" err="1" smtClean="0">
                <a:solidFill>
                  <a:schemeClr val="bg1"/>
                </a:solidFill>
                <a:latin typeface="+mj-lt"/>
              </a:rPr>
              <a:t>khen</a:t>
            </a:r>
            <a:r>
              <a:rPr lang="en-US" sz="6000" dirty="0" smtClean="0">
                <a:solidFill>
                  <a:schemeClr val="bg1"/>
                </a:solidFill>
                <a:latin typeface="+mj-lt"/>
              </a:rPr>
              <a:t> </a:t>
            </a:r>
            <a:r>
              <a:rPr lang="en-US" sz="6000" dirty="0" err="1" smtClean="0">
                <a:solidFill>
                  <a:schemeClr val="bg1"/>
                </a:solidFill>
                <a:latin typeface="+mj-lt"/>
              </a:rPr>
              <a:t>tình</a:t>
            </a:r>
            <a:r>
              <a:rPr lang="en-US" sz="6000" dirty="0" smtClean="0">
                <a:solidFill>
                  <a:schemeClr val="bg1"/>
                </a:solidFill>
                <a:latin typeface="+mj-lt"/>
              </a:rPr>
              <a:t> </a:t>
            </a:r>
            <a:r>
              <a:rPr lang="en-US" sz="6000" dirty="0" err="1" smtClean="0">
                <a:solidFill>
                  <a:schemeClr val="bg1"/>
                </a:solidFill>
                <a:latin typeface="+mj-lt"/>
              </a:rPr>
              <a:t>Chúa</a:t>
            </a:r>
            <a:r>
              <a:rPr lang="en-US" sz="6000" dirty="0" smtClean="0">
                <a:solidFill>
                  <a:schemeClr val="bg1"/>
                </a:solidFill>
                <a:latin typeface="+mj-lt"/>
              </a:rPr>
              <a:t> </a:t>
            </a:r>
            <a:r>
              <a:rPr lang="en-US" sz="6000" dirty="0" err="1" smtClean="0">
                <a:solidFill>
                  <a:schemeClr val="bg1"/>
                </a:solidFill>
                <a:latin typeface="+mj-lt"/>
              </a:rPr>
              <a:t>muôn</a:t>
            </a:r>
            <a:r>
              <a:rPr lang="en-US" sz="6000" dirty="0" smtClean="0">
                <a:solidFill>
                  <a:schemeClr val="bg1"/>
                </a:solidFill>
                <a:latin typeface="+mj-lt"/>
              </a:rPr>
              <a:t> </a:t>
            </a:r>
            <a:r>
              <a:rPr lang="en-US" sz="6000" dirty="0" err="1" smtClean="0">
                <a:solidFill>
                  <a:schemeClr val="bg1"/>
                </a:solidFill>
                <a:latin typeface="+mj-lt"/>
              </a:rPr>
              <a:t>đời</a:t>
            </a:r>
            <a:r>
              <a:rPr lang="en-US" sz="6000" dirty="0" smtClean="0">
                <a:solidFill>
                  <a:schemeClr val="bg1"/>
                </a:solidFill>
                <a:latin typeface="+mj-lt"/>
              </a:rPr>
              <a:t>.</a:t>
            </a:r>
            <a:endParaRPr lang="vi-VN" sz="6000" dirty="0">
              <a:solidFill>
                <a:schemeClr val="bg1"/>
              </a:solidFill>
              <a:latin typeface="+mj-lt"/>
            </a:endParaRPr>
          </a:p>
        </p:txBody>
      </p:sp>
    </p:spTree>
    <p:extLst>
      <p:ext uri="{BB962C8B-B14F-4D97-AF65-F5344CB8AC3E}">
        <p14:creationId xmlns:p14="http://schemas.microsoft.com/office/powerpoint/2010/main" val="231503272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1351</TotalTime>
  <Words>1633</Words>
  <Application>Microsoft Office PowerPoint</Application>
  <PresentationFormat>On-screen Show (16:9)</PresentationFormat>
  <Paragraphs>90</Paragraphs>
  <Slides>75</Slides>
  <Notes>0</Notes>
  <HiddenSlides>0</HiddenSlides>
  <MMClips>0</MMClips>
  <ScaleCrop>false</ScaleCrop>
  <HeadingPairs>
    <vt:vector size="4" baseType="variant">
      <vt:variant>
        <vt:lpstr>Theme</vt:lpstr>
      </vt:variant>
      <vt:variant>
        <vt:i4>12</vt:i4>
      </vt:variant>
      <vt:variant>
        <vt:lpstr>Slide Titles</vt:lpstr>
      </vt:variant>
      <vt:variant>
        <vt:i4>75</vt:i4>
      </vt:variant>
    </vt:vector>
  </HeadingPairs>
  <TitlesOfParts>
    <vt:vector size="87" baseType="lpstr">
      <vt:lpstr>Office Theme</vt:lpstr>
      <vt:lpstr>12_Office Theme</vt:lpstr>
      <vt:lpstr>36_Default Design</vt:lpstr>
      <vt:lpstr>10_Office Theme</vt:lpstr>
      <vt:lpstr>37_Default Design</vt:lpstr>
      <vt:lpstr>6_Office Theme</vt:lpstr>
      <vt:lpstr>8_Office Theme</vt:lpstr>
      <vt:lpstr>2_Office Theme</vt:lpstr>
      <vt:lpstr>3_Office Theme</vt:lpstr>
      <vt:lpstr>7_Office Theme</vt:lpstr>
      <vt:lpstr>1_Office Theme</vt:lpstr>
      <vt:lpstr>4_Office Theme</vt:lpstr>
      <vt:lpstr>PowerPoint Presentation</vt:lpstr>
      <vt:lpstr>TẬP HÁT CỘNG ĐOÀN</vt:lpstr>
      <vt:lpstr>Đk: Lạy Chúa này con xin đến thực thi thánh ý Ngài.</vt:lpstr>
      <vt:lpstr>Tk1: Tôi hằng trông đợi hết lòng ở nơi Chúa, nên Ngài cúi mình nghe tôi. Khiến tôi mở miệng xướng bài ca. Xin hát kính Ngài, đây bài ca, một bài ca mới.</vt:lpstr>
      <vt:lpstr>Đk: Lạy Chúa này con xin đến thực thi thánh ý Ngài.</vt:lpstr>
      <vt:lpstr>Chúng tôi đã gặp Đấng Mes-si-a nghĩa là Đức Ki-tô. Ân sủng là chân lý nhờ Người mà có.</vt:lpstr>
      <vt:lpstr>PowerPoint Presentation</vt:lpstr>
      <vt:lpstr>Ca Nhập Lễ Con Hân Hoan Nguyễn Duy</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39 CHÚA NHẬT II THƯỜNG NIÊN NĂM B  LM KIM LONG 04 CÂU</vt:lpstr>
      <vt:lpstr>Đk: Lạy Chúa này con xin đến thực thi thánh ý Ngài.</vt:lpstr>
      <vt:lpstr>Tk1: Tôi hằng trông đợi hết lòng ở nơi Chúa, nên Ngài cúi mình nghe tôi. Khiến tôi mở miệng xướng bài ca. Xin hát kính Ngài, đây bài ca, một bài ca mới.</vt:lpstr>
      <vt:lpstr>Đk: Lạy Chúa này con xin đến thực thi thánh ý Ngài.</vt:lpstr>
      <vt:lpstr>Tk2: Chúa đâu thích gì phẩm vật và hy lễ, nhưng Ngài đã mở tai tôi. Chúa đâu có đòi lễ toàn thiêu hay lễ xá tội, con liền thưa: Này con xin đến.</vt:lpstr>
      <vt:lpstr>Đk: Lạy Chúa này con xin đến thực thi thánh ý Ngài.</vt:lpstr>
      <vt:lpstr>Tk3: Sách ghi rõ ràng những lời về con đó: Con tìm ý Ngài vâng theo. Kính thân Chúa Trời, Chúa của con, bao huấn giới Ngài, đây lòng con hằng luôn ủ ấp.</vt:lpstr>
      <vt:lpstr>Đk: Lạy Chúa này con xin đến thực thi thánh ý Ngài.</vt:lpstr>
      <vt:lpstr>Tk4: Đức công chính Ngài khấn nguyện truyền rao mãi, trong ngày nhóm hội con dân. Kính xin Chúa Trời chứng nhận cho vì Chúa biết rằng môi miệng con nào đâu im tiếng.</vt:lpstr>
      <vt:lpstr>Đk: Lạy Chúa này con xin đến thực thi thánh ý Ngài.</vt:lpstr>
      <vt:lpstr>PowerPoint Presentation</vt:lpstr>
      <vt:lpstr>Chúng tôi đã gặp Đấng Mes-si-a nghĩa là Đức Ki-tô. Ân sủng là chân lý nhờ Người mà có.</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Dâng lên trước Thiên tòa này bánh thơm với rượu ngon. Dâng lên trót tâm hồn và trót thân xác của con.</vt:lpstr>
      <vt:lpstr>Tk: Mong lễ vật đoàn con trở nên Máu Thịt Con Chúa. Mong bánh thơm rượu thơm biến nên Thánh Thể nhiệm mầu. </vt:lpstr>
      <vt:lpstr>**: Nuôi sống tâm hồn con và nuôi tâm hồn nhân thế. Vinh phúc cho đoàn con cũng như khắp dân tộc con.</vt:lpstr>
      <vt:lpstr>Đk: Dâng lên trước Thiên tòa này bánh thơm với rượu ngon. Dâng lên trót tâm hồn và trót thân xác của con.</vt:lpstr>
      <vt:lpstr>PowerPoint Presentation</vt:lpstr>
      <vt:lpstr>PowerPoint Presentation</vt:lpstr>
      <vt:lpstr>PowerPoint Presentation</vt:lpstr>
      <vt:lpstr>Ca Nguyện Hiệp Lễ Biết Chúa Biết Con Lm. Ân Đức</vt:lpstr>
      <vt:lpstr>Pk1: Xin cho con biết Chúa, xin cho con biết con. Biết Chúa là Thiên Chúa độc nhất là Cha là Chúa trời đất. Biết Chúa Vua muôn loài, biết Chúa thương con người. Biết Chúa là Tạo Hóa là Đấng sinh thành nên con.</vt:lpstr>
      <vt:lpstr>**: Biết con là tạo vật một đời sống kiếp con người. Biết con không là gì chỉ là bụi cát mà thôi. Biết con thân phàm hèn mỏng dòn muôn vàn yếu đuối. Biết con bao tội tình để lòng xao xuyến khôn nguôi.</vt:lpstr>
      <vt:lpstr>Pk2: Xin cho con biết Chúa, xin cho con biết con. Biết Chúa là Con Chúa đã đến trần gian mặc xác phàm nhân. Biết Chúa thương con nhiều, biết Chúa tha con nhiều. Biết Chúa đã chịu chết và đã sống lại vinh quang.</vt:lpstr>
      <vt:lpstr>**: Biết con bao nghèo nàn vào đời tay trắng hư không. Biết con bao nợ nần đợi lòng thương xót từ nhân. Biết con đang mù lòa lạy Ngài xin Ngài cho sáng. Biết con đang tật nguyền lạy Ngài xin chữa cho con.</vt:lpstr>
      <vt:lpstr>Pk3: Xin cho con biết Chúa, xin cho con biết con. Biết Chúa là hạnh phúc là cứu độ con là sức mạnh con. Biết Chúa như kho tàng, biết Chúa trong tâm hồn. Biết Chúa là Chân Lý là chính vẻ đẹp muôn năm.</vt:lpstr>
      <vt:lpstr>**: Biết con phúc dường nào được làm con cái một nhà. Biết con phúc dường nào được gọi Thiên Chúa là Cha. Biết con phúc dường nào được Ngài cho làm bạn hữu. Biết con phúc dường nào dự phần vinh phúc bao la.</vt:lpstr>
      <vt:lpstr>Pk4: Xin cho con biết Chúa, xin cho con biết con. Biết Chúa là sự sống là chốn nghỉ an là suối hồng ân. Biết Chúa trong cuộc đời, biết Chúa trong mỗi người. Biết Chúa là Ánh Sáng là chính Hy vọng vô biên.</vt:lpstr>
      <vt:lpstr>**: Biết con khi lạc đường được Ngài dẫn lối đưa về. Biết con bao lần rồi để lòng chai đá ngủ mê. Biết con hư đời đời được Ngài thương tình cứu vớt. Biết con quên Tình Ngài mà Ngài trung tín không ngơi. </vt:lpstr>
      <vt:lpstr>Pk5: Xin cho con biết Chúa, xin cho con biết con. Biết Chúa là Tình Yêu là Đấng lòng con thèm khát chờ mong. Biết Chúa bao sang giàu, biết Chúa bao ngọt ngào. Biết Chúa là Thiên Chúa hiển thắng muôn đời. A-men.</vt:lpstr>
      <vt:lpstr>PowerPoint Presentation</vt:lpstr>
      <vt:lpstr>PowerPoint Presentation</vt:lpstr>
      <vt:lpstr>Ca Kết Lễ Trong An Bình  Nguyễn Duy</vt:lpstr>
      <vt:lpstr>Đk:  Ra về trong hy vọng và mừng vui. Ra về trong an bình của Thiên Chúa. Xin tri ân Ngài, xin tri ân Ngài đến muôn đời tình thương Chúa như đất trời.</vt:lpstr>
      <vt:lpstr>Tk: Vì lời Chúa là đèn soi cho chúng con. Cảm tạ Chúa đã dẫn đường chúng con về.</vt:lpstr>
      <vt:lpstr>Đk:  Ra về trong hy vọng và mừng vui. Ra về trong an bình của Thiên Chúa. Xin tri ân Ngài, xin tri ân Ngài đến muôn đời tình thương Chúa như đất trời.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158</cp:revision>
  <dcterms:created xsi:type="dcterms:W3CDTF">2023-05-21T07:25:42Z</dcterms:created>
  <dcterms:modified xsi:type="dcterms:W3CDTF">2024-01-12T07:02:15Z</dcterms:modified>
</cp:coreProperties>
</file>