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28" r:id="rId5"/>
    <p:sldMasterId id="2147483840" r:id="rId6"/>
    <p:sldMasterId id="2147483852" r:id="rId7"/>
    <p:sldMasterId id="2147483860" r:id="rId8"/>
    <p:sldMasterId id="2147483872" r:id="rId9"/>
    <p:sldMasterId id="2147483884" r:id="rId10"/>
  </p:sldMasterIdLst>
  <p:sldIdLst>
    <p:sldId id="9727" r:id="rId11"/>
    <p:sldId id="9692" r:id="rId12"/>
    <p:sldId id="9744" r:id="rId13"/>
    <p:sldId id="9745" r:id="rId14"/>
    <p:sldId id="384" r:id="rId15"/>
    <p:sldId id="402" r:id="rId16"/>
    <p:sldId id="9684" r:id="rId17"/>
    <p:sldId id="9754" r:id="rId18"/>
    <p:sldId id="9755" r:id="rId19"/>
    <p:sldId id="9728" r:id="rId20"/>
    <p:sldId id="385" r:id="rId21"/>
    <p:sldId id="9713" r:id="rId22"/>
    <p:sldId id="9752" r:id="rId23"/>
    <p:sldId id="9715" r:id="rId24"/>
    <p:sldId id="9760" r:id="rId25"/>
    <p:sldId id="9717" r:id="rId26"/>
    <p:sldId id="9761" r:id="rId27"/>
    <p:sldId id="9719" r:id="rId28"/>
    <p:sldId id="9762" r:id="rId29"/>
    <p:sldId id="9739" r:id="rId30"/>
    <p:sldId id="9763" r:id="rId31"/>
    <p:sldId id="390" r:id="rId32"/>
    <p:sldId id="9753" r:id="rId33"/>
    <p:sldId id="9730" r:id="rId34"/>
    <p:sldId id="401" r:id="rId35"/>
    <p:sldId id="9700" r:id="rId36"/>
    <p:sldId id="9701" r:id="rId37"/>
    <p:sldId id="9702" r:id="rId38"/>
    <p:sldId id="9703" r:id="rId39"/>
    <p:sldId id="9704" r:id="rId40"/>
    <p:sldId id="9705" r:id="rId41"/>
    <p:sldId id="9706" r:id="rId42"/>
    <p:sldId id="9707" r:id="rId43"/>
    <p:sldId id="9708" r:id="rId44"/>
    <p:sldId id="9709" r:id="rId45"/>
    <p:sldId id="9710" r:id="rId46"/>
    <p:sldId id="9711" r:id="rId47"/>
    <p:sldId id="9712" r:id="rId48"/>
    <p:sldId id="9699" r:id="rId49"/>
    <p:sldId id="9698" r:id="rId50"/>
    <p:sldId id="9756" r:id="rId51"/>
    <p:sldId id="9757" r:id="rId52"/>
    <p:sldId id="9758" r:id="rId53"/>
    <p:sldId id="9759" r:id="rId54"/>
    <p:sldId id="443" r:id="rId55"/>
    <p:sldId id="9731" r:id="rId56"/>
    <p:sldId id="387" r:id="rId57"/>
    <p:sldId id="278" r:id="rId58"/>
    <p:sldId id="357" r:id="rId59"/>
    <p:sldId id="9767" r:id="rId60"/>
    <p:sldId id="9766" r:id="rId61"/>
    <p:sldId id="9765" r:id="rId62"/>
    <p:sldId id="9768" r:id="rId63"/>
    <p:sldId id="9764" r:id="rId64"/>
    <p:sldId id="9769" r:id="rId65"/>
    <p:sldId id="9770" r:id="rId66"/>
    <p:sldId id="9771" r:id="rId67"/>
    <p:sldId id="9772" r:id="rId68"/>
    <p:sldId id="9773" r:id="rId69"/>
    <p:sldId id="9774" r:id="rId70"/>
    <p:sldId id="463" r:id="rId71"/>
    <p:sldId id="475" r:id="rId72"/>
    <p:sldId id="293" r:id="rId73"/>
    <p:sldId id="294" r:id="rId74"/>
    <p:sldId id="9775" r:id="rId75"/>
    <p:sldId id="9776" r:id="rId76"/>
    <p:sldId id="9729"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2/29/2024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400" i="1" dirty="0">
                <a:solidFill>
                  <a:schemeClr val="bg1"/>
                </a:solidFill>
              </a:rPr>
              <a:t>Lề Luật đã được Thiên Chúa ban qua ông Mô-sê</a:t>
            </a:r>
            <a:r>
              <a:rPr lang="vi-VN" sz="4400" i="1" dirty="0" smtClean="0">
                <a:solidFill>
                  <a:schemeClr val="bg1"/>
                </a:solidFill>
              </a:rPr>
              <a:t>.</a:t>
            </a:r>
            <a:endParaRPr lang="vi-VN" sz="4400" i="1" dirty="0">
              <a:solidFill>
                <a:schemeClr val="bg1"/>
              </a:solidFill>
            </a:endParaRP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18B</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1567493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300" u="sng" dirty="0" smtClean="0">
                <a:solidFill>
                  <a:srgbClr val="FFFF00"/>
                </a:solidFill>
              </a:rPr>
              <a:t>Tk1:</a:t>
            </a:r>
            <a:r>
              <a:rPr lang="en-US" sz="6300" dirty="0">
                <a:solidFill>
                  <a:schemeClr val="bg1"/>
                </a:solidFill>
              </a:rPr>
              <a:t> </a:t>
            </a:r>
            <a:r>
              <a:rPr lang="vi-VN" sz="6300" dirty="0">
                <a:solidFill>
                  <a:schemeClr val="bg1"/>
                </a:solidFill>
              </a:rPr>
              <a:t>Mệnh lệnh Chúa thiện toàn bồi dưỡng hồn vía. Thánh chỉ Ngài vững bền giúp ta học khôn.</a:t>
            </a:r>
            <a:endParaRPr lang="en-US" sz="6300" dirty="0">
              <a:solidFill>
                <a:schemeClr val="bg1"/>
              </a:solidFill>
            </a:endParaRPr>
          </a:p>
        </p:txBody>
      </p:sp>
    </p:spTree>
    <p:extLst>
      <p:ext uri="{BB962C8B-B14F-4D97-AF65-F5344CB8AC3E}">
        <p14:creationId xmlns:p14="http://schemas.microsoft.com/office/powerpoint/2010/main" val="3932549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701371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600" u="sng" dirty="0" smtClean="0">
                <a:solidFill>
                  <a:srgbClr val="FFFF00"/>
                </a:solidFill>
              </a:rPr>
              <a:t>Tk2:</a:t>
            </a:r>
            <a:r>
              <a:rPr lang="en-US" sz="6600" dirty="0">
                <a:solidFill>
                  <a:schemeClr val="bg1"/>
                </a:solidFill>
              </a:rPr>
              <a:t> </a:t>
            </a:r>
            <a:r>
              <a:rPr lang="vi-VN" sz="6600" dirty="0">
                <a:solidFill>
                  <a:schemeClr val="bg1"/>
                </a:solidFill>
              </a:rPr>
              <a:t>Lề luật Chúa chân thực </a:t>
            </a:r>
            <a:r>
              <a:rPr lang="vi-VN" sz="6600" dirty="0" smtClean="0">
                <a:solidFill>
                  <a:schemeClr val="bg1"/>
                </a:solidFill>
              </a:rPr>
              <a:t>s</a:t>
            </a:r>
            <a:r>
              <a:rPr lang="en-US" sz="6600" dirty="0">
                <a:solidFill>
                  <a:schemeClr val="bg1"/>
                </a:solidFill>
              </a:rPr>
              <a:t>ả</a:t>
            </a:r>
            <a:r>
              <a:rPr lang="vi-VN" sz="6600" dirty="0" smtClean="0">
                <a:solidFill>
                  <a:schemeClr val="bg1"/>
                </a:solidFill>
              </a:rPr>
              <a:t>ng </a:t>
            </a:r>
            <a:r>
              <a:rPr lang="vi-VN" sz="6600" dirty="0">
                <a:solidFill>
                  <a:schemeClr val="bg1"/>
                </a:solidFill>
              </a:rPr>
              <a:t>khoái lòng trí. Huấn lệnh Ngài sáng ngời chiếu soi thị quan.</a:t>
            </a:r>
            <a:endParaRPr lang="en-US" sz="6600" dirty="0">
              <a:solidFill>
                <a:schemeClr val="bg1"/>
              </a:solidFill>
            </a:endParaRPr>
          </a:p>
        </p:txBody>
      </p:sp>
    </p:spTree>
    <p:extLst>
      <p:ext uri="{BB962C8B-B14F-4D97-AF65-F5344CB8AC3E}">
        <p14:creationId xmlns:p14="http://schemas.microsoft.com/office/powerpoint/2010/main" val="1197760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1172174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600" u="sng" dirty="0" smtClean="0">
                <a:solidFill>
                  <a:srgbClr val="FFFF00"/>
                </a:solidFill>
              </a:rPr>
              <a:t>Tk3:</a:t>
            </a:r>
            <a:r>
              <a:rPr lang="en-US" sz="6600" dirty="0" smtClean="0">
                <a:solidFill>
                  <a:schemeClr val="bg1"/>
                </a:solidFill>
              </a:rPr>
              <a:t> </a:t>
            </a:r>
            <a:r>
              <a:rPr lang="vi-VN" sz="6600" dirty="0">
                <a:solidFill>
                  <a:schemeClr val="bg1"/>
                </a:solidFill>
              </a:rPr>
              <a:t>Lòng sợ Chúa thanh vẹn bền vững ngàn kiếp. Phán định Ngài xác thực mãi luôn thẳng ngay.</a:t>
            </a:r>
            <a:endParaRPr lang="en-US" sz="6600" dirty="0">
              <a:solidFill>
                <a:schemeClr val="bg1"/>
              </a:solidFill>
            </a:endParaRPr>
          </a:p>
        </p:txBody>
      </p:sp>
    </p:spTree>
    <p:extLst>
      <p:ext uri="{BB962C8B-B14F-4D97-AF65-F5344CB8AC3E}">
        <p14:creationId xmlns:p14="http://schemas.microsoft.com/office/powerpoint/2010/main" val="377975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3723606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400" u="sng" dirty="0" smtClean="0">
                <a:solidFill>
                  <a:srgbClr val="FFFF00"/>
                </a:solidFill>
              </a:rPr>
              <a:t>Tk4:</a:t>
            </a:r>
            <a:r>
              <a:rPr lang="en-US" sz="6400" dirty="0" smtClean="0">
                <a:solidFill>
                  <a:schemeClr val="bg1"/>
                </a:solidFill>
              </a:rPr>
              <a:t> </a:t>
            </a:r>
            <a:r>
              <a:rPr lang="vi-VN" sz="6400" dirty="0">
                <a:solidFill>
                  <a:schemeClr val="bg1"/>
                </a:solidFill>
              </a:rPr>
              <a:t>Thật là quý hơn vàng vàng khối thuần chất. Giống như mật thắm ngọt tiết tự tảng ong.</a:t>
            </a:r>
            <a:endParaRPr lang="en-US" sz="6400" dirty="0">
              <a:solidFill>
                <a:schemeClr val="bg1"/>
              </a:solidFill>
            </a:endParaRPr>
          </a:p>
        </p:txBody>
      </p:sp>
    </p:spTree>
    <p:extLst>
      <p:ext uri="{BB962C8B-B14F-4D97-AF65-F5344CB8AC3E}">
        <p14:creationId xmlns:p14="http://schemas.microsoft.com/office/powerpoint/2010/main" val="1882095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89274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200" u="sng" dirty="0">
                <a:solidFill>
                  <a:srgbClr val="FFFF00"/>
                </a:solidFill>
              </a:rPr>
              <a:t>Bài đọc </a:t>
            </a:r>
            <a:r>
              <a:rPr lang="en-US" sz="3200" u="sng" dirty="0" smtClean="0">
                <a:solidFill>
                  <a:srgbClr val="FFFF00"/>
                </a:solidFill>
              </a:rPr>
              <a:t>2:</a:t>
            </a:r>
            <a:endParaRPr lang="vi-VN" sz="3200" u="sng" dirty="0">
              <a:solidFill>
                <a:srgbClr val="FFFF00"/>
              </a:solidFill>
            </a:endParaRPr>
          </a:p>
          <a:p>
            <a:r>
              <a:rPr lang="vi-VN" sz="2800" i="1" dirty="0">
                <a:solidFill>
                  <a:schemeClr val="bg1"/>
                </a:solidFill>
              </a:rPr>
              <a:t>Chúng tôi rao giảng một Đấng Ki-tô bị đóng đinh, điều mà người ta coi là ô nhục, nhưng đối với những ai được kêu gọi, thì đó là sự khôn ngoan của Thiên Chúa</a:t>
            </a:r>
            <a:r>
              <a:rPr lang="vi-VN" sz="2800" i="1" dirty="0" smtClean="0">
                <a:solidFill>
                  <a:schemeClr val="bg1"/>
                </a:solidFill>
              </a:rPr>
              <a:t>.</a:t>
            </a:r>
            <a:endParaRPr lang="vi-VN" sz="2800" i="1" dirty="0">
              <a:solidFill>
                <a:schemeClr val="bg1"/>
              </a:solidFill>
            </a:endParaRPr>
          </a:p>
          <a:p>
            <a:r>
              <a:rPr lang="vi-VN" sz="2800" dirty="0">
                <a:solidFill>
                  <a:schemeClr val="bg1"/>
                </a:solidFill>
              </a:rPr>
              <a:t>Bài trích thư thứ nhất của thánh Phao-lô tông đồ gửi tín hữu Cô-rin-tô.</a:t>
            </a:r>
            <a:endParaRPr lang="vi-VN" sz="2400" dirty="0">
              <a:solidFill>
                <a:schemeClr val="bg1"/>
              </a:solidFill>
            </a:endParaRPr>
          </a:p>
        </p:txBody>
      </p:sp>
    </p:spTree>
    <p:extLst>
      <p:ext uri="{BB962C8B-B14F-4D97-AF65-F5344CB8AC3E}">
        <p14:creationId xmlns:p14="http://schemas.microsoft.com/office/powerpoint/2010/main" val="1775292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20000"/>
              </a:lnSpc>
            </a:pPr>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22076980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8800" u="sng" dirty="0" err="1" smtClean="0">
                <a:solidFill>
                  <a:srgbClr val="FFFF00"/>
                </a:solidFill>
              </a:rPr>
              <a:t>Đk</a:t>
            </a:r>
            <a:r>
              <a:rPr lang="en-US" sz="8800" u="sng" dirty="0" smtClean="0">
                <a:solidFill>
                  <a:srgbClr val="FFFF00"/>
                </a:solidFill>
              </a:rPr>
              <a:t>:</a:t>
            </a:r>
            <a:r>
              <a:rPr lang="en-US" sz="8800" dirty="0">
                <a:solidFill>
                  <a:schemeClr val="bg1"/>
                </a:solidFill>
              </a:rPr>
              <a:t> </a:t>
            </a:r>
            <a:r>
              <a:rPr lang="vi-VN" sz="8800" dirty="0">
                <a:solidFill>
                  <a:schemeClr val="bg1"/>
                </a:solidFill>
              </a:rPr>
              <a:t>Lạy Chúa, Chúa có lời ban sự sống muôn đời.</a:t>
            </a:r>
            <a:endParaRPr lang="en-US" sz="8800" dirty="0">
              <a:solidFill>
                <a:schemeClr val="bg1"/>
              </a:solidFill>
            </a:endParaRPr>
          </a:p>
        </p:txBody>
      </p:sp>
    </p:spTree>
    <p:extLst>
      <p:ext uri="{BB962C8B-B14F-4D97-AF65-F5344CB8AC3E}">
        <p14:creationId xmlns:p14="http://schemas.microsoft.com/office/powerpoint/2010/main" val="1725064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dirty="0" smtClean="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 Trong mùa Chay này, chúng ta xin Chúa giúp chúng ta</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lnSpc>
                <a:spcPct val="120000"/>
              </a:lnSpc>
            </a:pPr>
            <a:r>
              <a:rPr lang="vi-VN" sz="5400" dirty="0">
                <a:solidFill>
                  <a:schemeClr val="bg1"/>
                </a:solidFill>
              </a:rPr>
              <a:t>Thiên Chúa yêu thế gian đến nỗi ban Con Một của Ngài, để những ai tin vào Con của Ngài thì được sống muôn đời.</a:t>
            </a:r>
            <a:endParaRPr lang="en-US"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386960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Lên</a:t>
            </a:r>
            <a:endParaRPr lang="en-US" sz="4000" dirty="0" smtClean="0">
              <a:solidFill>
                <a:srgbClr val="FFFF00"/>
              </a:solidFill>
            </a:endParaRPr>
          </a:p>
          <a:p>
            <a:pPr algn="ctr"/>
            <a:r>
              <a:rPr lang="en-US" sz="4000" i="1" dirty="0" err="1" smtClean="0">
                <a:solidFill>
                  <a:schemeClr val="bg1"/>
                </a:solidFill>
              </a:rPr>
              <a:t>Phạm</a:t>
            </a:r>
            <a:r>
              <a:rPr lang="en-US" sz="4000" i="1" dirty="0" smtClean="0">
                <a:solidFill>
                  <a:schemeClr val="bg1"/>
                </a:solidFill>
              </a:rPr>
              <a:t> </a:t>
            </a:r>
            <a:r>
              <a:rPr lang="en-US" sz="4000" i="1" dirty="0" err="1" smtClean="0">
                <a:solidFill>
                  <a:schemeClr val="bg1"/>
                </a:solidFill>
              </a:rPr>
              <a:t>Liên</a:t>
            </a:r>
            <a:r>
              <a:rPr lang="en-US" sz="4000" i="1" dirty="0" smtClean="0">
                <a:solidFill>
                  <a:schemeClr val="bg1"/>
                </a:solidFill>
              </a:rPr>
              <a:t> </a:t>
            </a:r>
            <a:r>
              <a:rPr lang="en-US" sz="4000" i="1" dirty="0" err="1" smtClean="0">
                <a:solidFill>
                  <a:schemeClr val="bg1"/>
                </a:solidFill>
              </a:rPr>
              <a:t>Hùng</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05664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smtClean="0">
                <a:solidFill>
                  <a:srgbClr val="FFFF00"/>
                </a:solidFill>
                <a:effectLst/>
              </a:rPr>
              <a:t>Tk</a:t>
            </a:r>
            <a:r>
              <a:rPr lang="en-US" sz="5600" b="0" u="sng" dirty="0" smtClean="0">
                <a:solidFill>
                  <a:srgbClr val="FFFF00"/>
                </a:solidFill>
                <a:effectLst/>
              </a:rPr>
              <a:t>:</a:t>
            </a:r>
            <a:r>
              <a:rPr lang="en-US" sz="5600" dirty="0" smtClean="0">
                <a:solidFill>
                  <a:schemeClr val="bg1"/>
                </a:solidFill>
              </a:rPr>
              <a:t> </a:t>
            </a:r>
            <a:r>
              <a:rPr lang="vi-VN" sz="5600" dirty="0">
                <a:solidFill>
                  <a:schemeClr val="bg1"/>
                </a:solidFill>
              </a:rPr>
              <a:t>Mong lễ vật đoàn con trở nên Máu Thịt Con Chúa. Mong bánh thơm rượu thơm biến nên Thánh Thể nhiệm mầu. </a:t>
            </a:r>
            <a:endParaRPr lang="en-US" sz="5600" b="0" dirty="0">
              <a:solidFill>
                <a:schemeClr val="bg1"/>
              </a:solidFill>
              <a:effectLst/>
            </a:endParaRPr>
          </a:p>
        </p:txBody>
      </p:sp>
    </p:spTree>
    <p:extLst>
      <p:ext uri="{BB962C8B-B14F-4D97-AF65-F5344CB8AC3E}">
        <p14:creationId xmlns:p14="http://schemas.microsoft.com/office/powerpoint/2010/main" val="2371480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b="0" u="sng" dirty="0" smtClean="0">
                <a:solidFill>
                  <a:srgbClr val="FFFF00"/>
                </a:solidFill>
                <a:effectLst/>
              </a:rPr>
              <a:t>**:</a:t>
            </a:r>
            <a:r>
              <a:rPr lang="en-US" sz="5800" dirty="0" smtClean="0">
                <a:solidFill>
                  <a:schemeClr val="bg1"/>
                </a:solidFill>
              </a:rPr>
              <a:t> </a:t>
            </a:r>
            <a:r>
              <a:rPr lang="vi-VN" sz="5800" dirty="0" smtClean="0">
                <a:solidFill>
                  <a:schemeClr val="bg1"/>
                </a:solidFill>
              </a:rPr>
              <a:t>Nuôi </a:t>
            </a:r>
            <a:r>
              <a:rPr lang="vi-VN" sz="5800" dirty="0">
                <a:solidFill>
                  <a:schemeClr val="bg1"/>
                </a:solidFill>
              </a:rPr>
              <a:t>sống tâm hồn con và nuôi tâm hồn nhân thế. Vinh phúc cho đoàn con cũng như khắp dân tộc con.</a:t>
            </a:r>
            <a:endParaRPr lang="en-US" sz="5800" b="0" dirty="0">
              <a:solidFill>
                <a:schemeClr val="bg1"/>
              </a:solidFill>
              <a:effectLst/>
            </a:endParaRPr>
          </a:p>
        </p:txBody>
      </p:sp>
    </p:spTree>
    <p:extLst>
      <p:ext uri="{BB962C8B-B14F-4D97-AF65-F5344CB8AC3E}">
        <p14:creationId xmlns:p14="http://schemas.microsoft.com/office/powerpoint/2010/main" val="32992005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Dâng lên trước Thiên tòa này bánh thơm với rượu ngon. Dâng lên trót tâm hồn và trót thân xác của </a:t>
            </a:r>
            <a:r>
              <a:rPr lang="vi-VN" sz="6000" dirty="0" smtClean="0">
                <a:solidFill>
                  <a:schemeClr val="bg1"/>
                </a:solidFill>
              </a:rPr>
              <a:t>con</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30438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nSpc>
                <a:spcPct val="120000"/>
              </a:lnSpc>
            </a:pPr>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Dù</a:t>
            </a:r>
            <a:r>
              <a:rPr lang="en-US" sz="6300" b="1" dirty="0" smtClean="0">
                <a:solidFill>
                  <a:srgbClr val="FFFF00"/>
                </a:solidFill>
                <a:effectLst>
                  <a:outerShdw blurRad="38100" dist="38100" dir="2700000" algn="tl">
                    <a:srgbClr val="000000">
                      <a:alpha val="43137"/>
                    </a:srgbClr>
                  </a:outerShdw>
                </a:effectLst>
                <a:cs typeface="Times New Roman" pitchFamily="18" charset="0"/>
              </a:rPr>
              <a:t> Con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Chưa</a:t>
            </a:r>
            <a:r>
              <a:rPr lang="en-US" sz="6300" b="1" dirty="0" smtClean="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Thấy</a:t>
            </a:r>
            <a:r>
              <a:rPr lang="en-US" sz="6300" b="1" dirty="0" smtClean="0">
                <a:solidFill>
                  <a:srgbClr val="FFFF00"/>
                </a:solidFill>
                <a:effectLst>
                  <a:outerShdw blurRad="38100" dist="38100" dir="2700000" algn="tl">
                    <a:srgbClr val="000000">
                      <a:alpha val="43137"/>
                    </a:srgbClr>
                  </a:outerShdw>
                </a:effectLst>
                <a:cs typeface="Times New Roman" pitchFamily="18" charset="0"/>
              </a:rPr>
              <a:t> </a:t>
            </a:r>
            <a:r>
              <a:rPr lang="en-US" sz="6300" b="1" dirty="0" err="1" smtClean="0">
                <a:solidFill>
                  <a:srgbClr val="FFFF00"/>
                </a:solidFill>
                <a:effectLst>
                  <a:outerShdw blurRad="38100" dist="38100" dir="2700000" algn="tl">
                    <a:srgbClr val="000000">
                      <a:alpha val="43137"/>
                    </a:srgbClr>
                  </a:outerShdw>
                </a:effectLst>
                <a:cs typeface="Times New Roman" pitchFamily="18" charset="0"/>
              </a:rPr>
              <a:t>Ngài</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Duy</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linh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nguyện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hướng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về</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Tâm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khấn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từ</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đây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đừng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để</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đắng</a:t>
            </a:r>
            <a:r>
              <a:rPr lang="en-US" sz="5600" b="1" dirty="0" smtClean="0">
                <a:solidFill>
                  <a:schemeClr val="bg1"/>
                </a:solidFill>
                <a:effectLst>
                  <a:outerShdw blurRad="38100" dist="38100" dir="2700000" algn="tl">
                    <a:srgbClr val="000000">
                      <a:alpha val="43137"/>
                    </a:srgbClr>
                  </a:outerShdw>
                </a:effectLst>
              </a:rPr>
              <a:t> cay </a:t>
            </a:r>
            <a:r>
              <a:rPr lang="en-US" sz="5600" b="1" dirty="0" err="1" smtClean="0">
                <a:solidFill>
                  <a:schemeClr val="bg1"/>
                </a:solidFill>
                <a:effectLst>
                  <a:outerShdw blurRad="38100" dist="38100" dir="2700000" algn="tl">
                    <a:srgbClr val="000000">
                      <a:alpha val="43137"/>
                    </a:srgbClr>
                  </a:outerShdw>
                </a:effectLst>
              </a:rPr>
              <a:t>bao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giờ</a:t>
            </a:r>
            <a:r>
              <a:rPr lang="en-US" sz="5600" b="1" dirty="0" smtClean="0">
                <a:solidFill>
                  <a:schemeClr val="bg1"/>
                </a:solidFill>
                <a:effectLst>
                  <a:outerShdw blurRad="38100" dist="38100" dir="2700000" algn="tl">
                    <a:srgbClr val="000000">
                      <a:alpha val="43137"/>
                    </a:srgbClr>
                  </a:outerShdw>
                </a:effectLst>
              </a:rPr>
              <a:t>.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rPr>
              <a:t>Vì</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ai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cậy</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và</a:t>
            </a:r>
            <a:r>
              <a:rPr lang="en-US" sz="6000" b="1" dirty="0" smtClean="0">
                <a:solidFill>
                  <a:schemeClr val="bg1"/>
                </a:solidFill>
                <a:effectLst>
                  <a:outerShdw blurRad="38100" dist="38100" dir="2700000" algn="tl">
                    <a:srgbClr val="000000">
                      <a:alpha val="43137"/>
                    </a:srgbClr>
                  </a:outerShdw>
                </a:effectLst>
              </a:rPr>
              <a:t> tin ở </a:t>
            </a:r>
            <a:r>
              <a:rPr lang="en-US" sz="6000" b="1" dirty="0" err="1" smtClean="0">
                <a:solidFill>
                  <a:schemeClr val="bg1"/>
                </a:solidFill>
                <a:effectLst>
                  <a:outerShdw blurRad="38100" dist="38100" dir="2700000" algn="tl">
                    <a:srgbClr val="000000">
                      <a:alpha val="43137"/>
                    </a:srgbClr>
                  </a:outerShdw>
                </a:effectLst>
              </a:rPr>
              <a:t>Chúa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Tâm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tư</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chứa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chan</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niềm</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vui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chẳng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khi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nào</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ngơi</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tiếng</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ca</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tuyệt</a:t>
            </a:r>
            <a:r>
              <a:rPr lang="en-US" sz="6000" b="1" dirty="0" smtClean="0">
                <a:solidFill>
                  <a:schemeClr val="bg1"/>
                </a:solidFill>
                <a:effectLst>
                  <a:outerShdw blurRad="38100" dist="38100" dir="2700000" algn="tl">
                    <a:srgbClr val="000000">
                      <a:alpha val="43137"/>
                    </a:srgbClr>
                  </a:outerShdw>
                </a:effectLst>
              </a:rPr>
              <a:t> </a:t>
            </a:r>
            <a:r>
              <a:rPr lang="en-US" sz="6000" b="1" dirty="0" err="1" smtClean="0">
                <a:solidFill>
                  <a:schemeClr val="bg1"/>
                </a:solidFill>
                <a:effectLst>
                  <a:outerShdw blurRad="38100" dist="38100" dir="2700000" algn="tl">
                    <a:srgbClr val="000000">
                      <a:alpha val="43137"/>
                    </a:srgbClr>
                  </a:outerShdw>
                </a:effectLst>
              </a:rPr>
              <a:t>vời</a:t>
            </a:r>
            <a:r>
              <a:rPr lang="en-US" sz="6000" b="1" dirty="0" smtClean="0">
                <a:solidFill>
                  <a:schemeClr val="bg1"/>
                </a:solidFill>
                <a:effectLst>
                  <a:outerShdw blurRad="38100" dist="38100" dir="2700000" algn="tl">
                    <a:srgbClr val="000000">
                      <a:alpha val="43137"/>
                    </a:srgbClr>
                  </a:outerShdw>
                </a:effectLst>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08542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4631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tội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lỗi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tuổi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xuân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lầm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lỡ</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Xin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thứ</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đoái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tháng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năm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dại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khờ</a:t>
            </a:r>
            <a:r>
              <a:rPr lang="en-US" sz="5600" b="1" dirty="0" smtClean="0">
                <a:solidFill>
                  <a:schemeClr val="bg1"/>
                </a:solidFill>
                <a:effectLst>
                  <a:outerShdw blurRad="38100" dist="38100" dir="2700000" algn="tl">
                    <a:srgbClr val="000000">
                      <a:alpha val="43137"/>
                    </a:srgbClr>
                  </a:outerShdw>
                </a:effectLst>
              </a:rPr>
              <a:t>. </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7667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3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300" b="1" dirty="0" smtClean="0">
                <a:solidFill>
                  <a:schemeClr val="bg1"/>
                </a:solidFill>
                <a:effectLst>
                  <a:outerShdw blurRad="38100" dist="38100" dir="2700000" algn="tl">
                    <a:srgbClr val="000000">
                      <a:alpha val="43137"/>
                    </a:srgbClr>
                  </a:outerShdw>
                </a:effectLst>
                <a:cs typeface="Times New Roman" pitchFamily="18" charset="0"/>
              </a:rPr>
              <a:t> </a:t>
            </a:r>
            <a:r>
              <a:rPr lang="en-US" sz="5300" b="1" dirty="0" err="1" smtClean="0">
                <a:solidFill>
                  <a:schemeClr val="bg1"/>
                </a:solidFill>
                <a:effectLst>
                  <a:outerShdw blurRad="38100" dist="38100" dir="2700000" algn="tl">
                    <a:srgbClr val="000000">
                      <a:alpha val="43137"/>
                    </a:srgbClr>
                  </a:outerShdw>
                </a:effectLst>
              </a:rPr>
              <a:t>Đường</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ngay</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nẻo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chính</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Ngài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hãy</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dạy</a:t>
            </a:r>
            <a:r>
              <a:rPr lang="en-US" sz="5300" b="1" dirty="0" smtClean="0">
                <a:solidFill>
                  <a:schemeClr val="bg1"/>
                </a:solidFill>
                <a:effectLst>
                  <a:outerShdw blurRad="38100" dist="38100" dir="2700000" algn="tl">
                    <a:srgbClr val="000000">
                      <a:alpha val="43137"/>
                    </a:srgbClr>
                  </a:outerShdw>
                </a:effectLst>
              </a:rPr>
              <a:t> con. </a:t>
            </a:r>
            <a:r>
              <a:rPr lang="en-US" sz="5300" b="1" dirty="0" err="1" smtClean="0">
                <a:solidFill>
                  <a:schemeClr val="bg1"/>
                </a:solidFill>
                <a:effectLst>
                  <a:outerShdw blurRad="38100" dist="38100" dir="2700000" algn="tl">
                    <a:srgbClr val="000000">
                      <a:alpha val="43137"/>
                    </a:srgbClr>
                  </a:outerShdw>
                </a:effectLst>
              </a:rPr>
              <a:t>Đi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theo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bước</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chân</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tình</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yêu</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ngước</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trông</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trời</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cao</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chứa</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chan</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ngọt</a:t>
            </a:r>
            <a:r>
              <a:rPr lang="en-US" sz="5300" b="1" dirty="0" smtClean="0">
                <a:solidFill>
                  <a:schemeClr val="bg1"/>
                </a:solidFill>
                <a:effectLst>
                  <a:outerShdw blurRad="38100" dist="38100" dir="2700000" algn="tl">
                    <a:srgbClr val="000000">
                      <a:alpha val="43137"/>
                    </a:srgbClr>
                  </a:outerShdw>
                </a:effectLst>
              </a:rPr>
              <a:t> </a:t>
            </a:r>
            <a:r>
              <a:rPr lang="en-US" sz="5300" b="1" dirty="0" err="1" smtClean="0">
                <a:solidFill>
                  <a:schemeClr val="bg1"/>
                </a:solidFill>
                <a:effectLst>
                  <a:outerShdw blurRad="38100" dist="38100" dir="2700000" algn="tl">
                    <a:srgbClr val="000000">
                      <a:alpha val="43137"/>
                    </a:srgbClr>
                  </a:outerShdw>
                </a:effectLst>
              </a:rPr>
              <a:t>ngào</a:t>
            </a:r>
            <a:r>
              <a:rPr lang="en-US" sz="5300" b="1" dirty="0" smtClean="0">
                <a:solidFill>
                  <a:schemeClr val="bg1"/>
                </a:solidFill>
                <a:effectLst>
                  <a:outerShdw blurRad="38100" dist="38100" dir="2700000" algn="tl">
                    <a:srgbClr val="000000">
                      <a:alpha val="43137"/>
                    </a:srgbClr>
                  </a:outerShdw>
                </a:effectLst>
              </a:rPr>
              <a:t>.</a:t>
            </a:r>
            <a:endParaRPr lang="vi-VN" sz="53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36032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4049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Tk3:</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đêm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dù</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chưa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được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Nhưng</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vẫn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luôn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cậy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tim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nhẹ</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biết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yêu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859245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lòng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bừng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mở</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Trăm</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hoa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ngát</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mơ</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thấy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như</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lòng</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mến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thương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nhiều</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hơn</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550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57448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Nhờ</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ân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tình</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mà</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được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sống</a:t>
            </a:r>
            <a:r>
              <a:rPr lang="en-US" sz="5600" b="1" dirty="0" smtClean="0">
                <a:solidFill>
                  <a:schemeClr val="bg1"/>
                </a:solidFill>
                <a:effectLst>
                  <a:outerShdw blurRad="38100" dist="38100" dir="2700000" algn="tl">
                    <a:srgbClr val="000000">
                      <a:alpha val="43137"/>
                    </a:srgbClr>
                  </a:outerShdw>
                </a:effectLst>
              </a:rPr>
              <a:t>. Tim con </a:t>
            </a:r>
            <a:r>
              <a:rPr lang="en-US" sz="5600" b="1" dirty="0" err="1" smtClean="0">
                <a:solidFill>
                  <a:schemeClr val="bg1"/>
                </a:solidFill>
                <a:effectLst>
                  <a:outerShdw blurRad="38100" dist="38100" dir="2700000" algn="tl">
                    <a:srgbClr val="000000">
                      <a:alpha val="43137"/>
                    </a:srgbClr>
                  </a:outerShdw>
                </a:effectLst>
              </a:rPr>
              <a:t>hiến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dâng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từ</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đây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vững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trông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ngày</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mai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bước</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trên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đường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dài</a:t>
            </a:r>
            <a:r>
              <a:rPr lang="en-US" sz="5600" b="1" dirty="0" smtClean="0">
                <a:solidFill>
                  <a:schemeClr val="bg1"/>
                </a:solidFill>
                <a:effectLst>
                  <a:outerShdw blurRad="38100" dist="38100" dir="2700000" algn="tl">
                    <a:srgbClr val="000000">
                      <a:alpha val="43137"/>
                    </a:srgbClr>
                  </a:outerShdw>
                </a:effectLst>
              </a:rPr>
              <a:t>.</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167281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6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600" b="1" dirty="0" smtClean="0">
                <a:solidFill>
                  <a:schemeClr val="bg1"/>
                </a:solidFill>
                <a:effectLst>
                  <a:outerShdw blurRad="38100" dist="38100" dir="2700000" algn="tl">
                    <a:srgbClr val="000000">
                      <a:alpha val="43137"/>
                    </a:srgbClr>
                  </a:outerShdw>
                </a:effectLst>
                <a:cs typeface="Times New Roman" pitchFamily="18" charset="0"/>
              </a:rPr>
              <a:t>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Chúa</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gọi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Lời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trao</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hồng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ân</a:t>
            </a:r>
            <a:r>
              <a:rPr lang="en-US" sz="5600" b="1" dirty="0" smtClean="0">
                <a:solidFill>
                  <a:schemeClr val="bg1"/>
                </a:solidFill>
                <a:effectLst>
                  <a:outerShdw blurRad="38100" dist="38100" dir="2700000" algn="tl">
                    <a:srgbClr val="000000">
                      <a:alpha val="43137"/>
                    </a:srgbClr>
                  </a:outerShdw>
                </a:effectLst>
              </a:rPr>
              <a:t>. Tin </a:t>
            </a:r>
            <a:r>
              <a:rPr lang="en-US" sz="5600" b="1" dirty="0" err="1" smtClean="0">
                <a:solidFill>
                  <a:schemeClr val="bg1"/>
                </a:solidFill>
                <a:effectLst>
                  <a:outerShdw blurRad="38100" dist="38100" dir="2700000" algn="tl">
                    <a:srgbClr val="000000">
                      <a:alpha val="43137"/>
                    </a:srgbClr>
                  </a:outerShdw>
                </a:effectLst>
              </a:rPr>
              <a:t>vui</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đến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trần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gian</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đến</a:t>
            </a:r>
            <a:r>
              <a:rPr lang="en-US" sz="5600" b="1" dirty="0" smtClean="0">
                <a:solidFill>
                  <a:schemeClr val="bg1"/>
                </a:solidFill>
                <a:effectLst>
                  <a:outerShdw blurRad="38100" dist="38100" dir="2700000" algn="tl">
                    <a:srgbClr val="000000">
                      <a:alpha val="43137"/>
                    </a:srgbClr>
                  </a:outerShdw>
                </a:effectLst>
              </a:rPr>
              <a:t> nay </a:t>
            </a:r>
            <a:r>
              <a:rPr lang="en-US" sz="5600" b="1" dirty="0" err="1" smtClean="0">
                <a:solidFill>
                  <a:schemeClr val="bg1"/>
                </a:solidFill>
                <a:effectLst>
                  <a:outerShdw blurRad="38100" dist="38100" dir="2700000" algn="tl">
                    <a:srgbClr val="000000">
                      <a:alpha val="43137"/>
                    </a:srgbClr>
                  </a:outerShdw>
                </a:effectLst>
              </a:rPr>
              <a:t>đời</a:t>
            </a:r>
            <a:r>
              <a:rPr lang="en-US" sz="5600" b="1" dirty="0" smtClean="0">
                <a:solidFill>
                  <a:schemeClr val="bg1"/>
                </a:solidFill>
                <a:effectLst>
                  <a:outerShdw blurRad="38100" dist="38100" dir="2700000" algn="tl">
                    <a:srgbClr val="000000">
                      <a:alpha val="43137"/>
                    </a:srgbClr>
                  </a:outerShdw>
                </a:effectLst>
              </a:rPr>
              <a:t> con </a:t>
            </a:r>
            <a:r>
              <a:rPr lang="en-US" sz="5600" b="1" dirty="0" err="1" smtClean="0">
                <a:solidFill>
                  <a:schemeClr val="bg1"/>
                </a:solidFill>
                <a:effectLst>
                  <a:outerShdw blurRad="38100" dist="38100" dir="2700000" algn="tl">
                    <a:srgbClr val="000000">
                      <a:alpha val="43137"/>
                    </a:srgbClr>
                  </a:outerShdw>
                </a:effectLst>
              </a:rPr>
              <a:t>sống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trong</a:t>
            </a:r>
            <a:r>
              <a:rPr lang="en-US" sz="5600" b="1" dirty="0" smtClean="0">
                <a:solidFill>
                  <a:schemeClr val="bg1"/>
                </a:solidFill>
                <a:effectLst>
                  <a:outerShdw blurRad="38100" dist="38100" dir="2700000" algn="tl">
                    <a:srgbClr val="000000">
                      <a:alpha val="43137"/>
                    </a:srgbClr>
                  </a:outerShdw>
                </a:effectLst>
              </a:rPr>
              <a:t> </a:t>
            </a:r>
            <a:r>
              <a:rPr lang="en-US" sz="5600" b="1" dirty="0" err="1" smtClean="0">
                <a:solidFill>
                  <a:schemeClr val="bg1"/>
                </a:solidFill>
                <a:effectLst>
                  <a:outerShdw blurRad="38100" dist="38100" dir="2700000" algn="tl">
                    <a:srgbClr val="000000">
                      <a:alpha val="43137"/>
                    </a:srgbClr>
                  </a:outerShdw>
                </a:effectLst>
              </a:rPr>
              <a:t>bình</a:t>
            </a:r>
            <a:r>
              <a:rPr lang="en-US" sz="5600" b="1" dirty="0" smtClean="0">
                <a:solidFill>
                  <a:schemeClr val="bg1"/>
                </a:solidFill>
                <a:effectLst>
                  <a:outerShdw blurRad="38100" dist="38100" dir="2700000" algn="tl">
                    <a:srgbClr val="000000">
                      <a:alpha val="43137"/>
                    </a:srgbClr>
                  </a:outerShdw>
                </a:effectLst>
              </a:rPr>
              <a:t> an.</a:t>
            </a:r>
            <a:endParaRPr lang="vi-VN" sz="5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4177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smtClean="0">
                <a:solidFill>
                  <a:srgbClr val="FFFF00"/>
                </a:solidFill>
                <a:effectLst>
                  <a:outerShdw blurRad="38100" dist="38100" dir="2700000" algn="tl">
                    <a:srgbClr val="000000">
                      <a:alpha val="43137"/>
                    </a:srgbClr>
                  </a:outerShdw>
                </a:effectLst>
                <a:cs typeface="Times New Roman" pitchFamily="18" charset="0"/>
              </a:rPr>
              <a:t>Ca</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r>
            <a:br>
              <a:rPr lang="en-US" sz="8000" b="1" dirty="0" smtClean="0">
                <a:solidFill>
                  <a:srgbClr val="FFFF00"/>
                </a:solidFill>
                <a:effectLst>
                  <a:outerShdw blurRad="38100" dist="38100" dir="2700000" algn="tl">
                    <a:srgbClr val="000000">
                      <a:alpha val="43137"/>
                    </a:srgbClr>
                  </a:outerShdw>
                </a:effectLs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Hãy</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Trở</a:t>
            </a:r>
            <a:r>
              <a:rPr lang="en-US" sz="8000" b="1" dirty="0" smtClean="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Ngọc</a:t>
            </a:r>
            <a:r>
              <a:rPr lang="en-US" sz="8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4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4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Bao</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tháng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năm</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rồi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những</a:t>
            </a:r>
            <a:r>
              <a:rPr lang="en-US" sz="5400" b="1" dirty="0" smtClean="0">
                <a:solidFill>
                  <a:schemeClr val="bg1"/>
                </a:solidFill>
                <a:effectLst>
                  <a:outerShdw blurRad="38100" dist="38100" dir="2700000" algn="tl">
                    <a:srgbClr val="000000">
                      <a:alpha val="43137"/>
                    </a:srgbClr>
                  </a:outerShdw>
                </a:effectLst>
              </a:rPr>
              <a:t> u </a:t>
            </a:r>
            <a:r>
              <a:rPr lang="en-US" sz="5400" b="1" dirty="0" err="1" smtClean="0">
                <a:solidFill>
                  <a:schemeClr val="bg1"/>
                </a:solidFill>
                <a:effectLst>
                  <a:outerShdw blurRad="38100" dist="38100" dir="2700000" algn="tl">
                    <a:srgbClr val="000000">
                      <a:alpha val="43137"/>
                    </a:srgbClr>
                  </a:outerShdw>
                </a:effectLst>
              </a:rPr>
              <a:t>hoài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ngước</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trông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về</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Chúa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ơi</a:t>
            </a:r>
            <a:r>
              <a:rPr lang="en-US" sz="5400" b="1" dirty="0" smtClean="0">
                <a:solidFill>
                  <a:schemeClr val="bg1"/>
                </a:solidFill>
                <a:effectLst>
                  <a:outerShdw blurRad="38100" dist="38100" dir="2700000" algn="tl">
                    <a:srgbClr val="000000">
                      <a:alpha val="43137"/>
                    </a:srgbClr>
                  </a:outerShdw>
                </a:effectLst>
              </a:rPr>
              <a:t>! Con </a:t>
            </a:r>
            <a:r>
              <a:rPr lang="en-US" sz="5400" b="1" dirty="0" err="1" smtClean="0">
                <a:solidFill>
                  <a:schemeClr val="bg1"/>
                </a:solidFill>
                <a:effectLst>
                  <a:outerShdw blurRad="38100" dist="38100" dir="2700000" algn="tl">
                    <a:srgbClr val="000000">
                      <a:alpha val="43137"/>
                    </a:srgbClr>
                  </a:outerShdw>
                </a:effectLst>
              </a:rPr>
              <a:t>hướng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lên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Ngài</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chan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chứa</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hy</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vọng</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vững</a:t>
            </a:r>
            <a:r>
              <a:rPr lang="en-US" sz="5400" b="1" dirty="0" smtClean="0">
                <a:solidFill>
                  <a:schemeClr val="bg1"/>
                </a:solidFill>
                <a:effectLst>
                  <a:outerShdw blurRad="38100" dist="38100" dir="2700000" algn="tl">
                    <a:srgbClr val="000000">
                      <a:alpha val="43137"/>
                    </a:srgbClr>
                  </a:outerShdw>
                </a:effectLst>
              </a:rPr>
              <a:t> tin </a:t>
            </a:r>
            <a:r>
              <a:rPr lang="en-US" sz="5400" b="1" dirty="0" err="1" smtClean="0">
                <a:solidFill>
                  <a:schemeClr val="bg1"/>
                </a:solidFill>
                <a:effectLst>
                  <a:outerShdw blurRad="38100" dist="38100" dir="2700000" algn="tl">
                    <a:srgbClr val="000000">
                      <a:alpha val="43137"/>
                    </a:srgbClr>
                  </a:outerShdw>
                </a:effectLst>
              </a:rPr>
              <a:t>muôn</a:t>
            </a:r>
            <a:r>
              <a:rPr lang="en-US" sz="5400" b="1" dirty="0" smtClean="0">
                <a:solidFill>
                  <a:schemeClr val="bg1"/>
                </a:solidFill>
                <a:effectLst>
                  <a:outerShdw blurRad="38100" dist="38100" dir="2700000" algn="tl">
                    <a:srgbClr val="000000">
                      <a:alpha val="43137"/>
                    </a:srgbClr>
                  </a:outerShdw>
                </a:effectLst>
              </a:rPr>
              <a:t> </a:t>
            </a:r>
            <a:r>
              <a:rPr lang="en-US" sz="5400" b="1" dirty="0" err="1" smtClean="0">
                <a:solidFill>
                  <a:schemeClr val="bg1"/>
                </a:solidFill>
                <a:effectLst>
                  <a:outerShdw blurRad="38100" dist="38100" dir="2700000" algn="tl">
                    <a:srgbClr val="000000">
                      <a:alpha val="43137"/>
                    </a:srgbClr>
                  </a:outerShdw>
                </a:effectLst>
              </a:rPr>
              <a:t>đời</a:t>
            </a:r>
            <a:r>
              <a:rPr lang="en-US" sz="5400" b="1" dirty="0" smtClean="0">
                <a:solidFill>
                  <a:schemeClr val="bg1"/>
                </a:solidFill>
                <a:effectLst>
                  <a:outerShdw blurRad="38100" dist="38100" dir="2700000" algn="tl">
                    <a:srgbClr val="000000">
                      <a:alpha val="43137"/>
                    </a:srgbClr>
                  </a:outerShdw>
                </a:effectLst>
              </a:rPr>
              <a:t>.</a:t>
            </a:r>
            <a:endParaRPr lang="vi-VN"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256000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Tạ</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t>
            </a:r>
            <a:r>
              <a:rPr lang="en-US" sz="5400" b="1" dirty="0" err="1" smtClean="0">
                <a:solidFill>
                  <a:srgbClr val="FFFF00"/>
                </a:solidFill>
                <a:effectLst>
                  <a:outerShdw blurRad="38100" dist="38100" dir="2700000" algn="tl">
                    <a:srgbClr val="000000">
                      <a:alpha val="43137"/>
                    </a:srgbClr>
                  </a:outerShdw>
                </a:effectLst>
                <a:cs typeface="Times New Roman" pitchFamily="18" charset="0"/>
              </a:rPr>
              <a:t>Tội</a:t>
            </a:r>
            <a:r>
              <a:rPr lang="en-US" sz="5400" b="1" dirty="0" smtClean="0">
                <a:solidFill>
                  <a:srgbClr val="FFFF00"/>
                </a:solidFill>
                <a:effectLst>
                  <a:outerShdw blurRad="38100" dist="38100" dir="2700000" algn="tl">
                    <a:srgbClr val="000000">
                      <a:alpha val="43137"/>
                    </a:srgbClr>
                  </a:outerShdw>
                </a:effectLst>
                <a:cs typeface="Times New Roman" pitchFamily="18" charset="0"/>
              </a:rPr>
              <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smtClean="0">
                <a:solidFill>
                  <a:schemeClr val="bg1"/>
                </a:solidFill>
                <a:effectLst>
                  <a:outerShdw blurRad="38100" dist="38100" dir="2700000" algn="tl">
                    <a:srgbClr val="000000">
                      <a:alpha val="43137"/>
                    </a:srgbClr>
                  </a:outerShdw>
                </a:effectLst>
                <a:cs typeface="Times New Roman" pitchFamily="18" charset="0"/>
              </a:rPr>
              <a:t>Thy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smtClean="0">
                <a:solidFill>
                  <a:schemeClr val="bg1"/>
                </a:solidFill>
                <a:effectLst>
                  <a:outerShdw blurRad="38100" dist="38100" dir="2700000" algn="tl">
                    <a:srgbClr val="000000">
                      <a:alpha val="43137"/>
                    </a:srgbClr>
                  </a:outerShdw>
                </a:effectLst>
              </a:rPr>
              <a:t>Con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lỗi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cúi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Quá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ưu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thống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Vì</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Danh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hải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từ</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thứ</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lnSpc>
                <a:spcPct val="112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Tk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rPr>
              <a:t>Giờ</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hồn</a:t>
            </a:r>
            <a:r>
              <a:rPr lang="en-US" sz="5200" b="1" dirty="0" smtClean="0">
                <a:solidFill>
                  <a:schemeClr val="bg1"/>
                </a:solidFill>
                <a:effectLst>
                  <a:outerShdw blurRad="38100" dist="38100" dir="2700000" algn="tl">
                    <a:srgbClr val="000000">
                      <a:alpha val="43137"/>
                    </a:srgbClr>
                  </a:outerShdw>
                </a:effectLst>
              </a:rPr>
              <a:t> con </a:t>
            </a:r>
            <a:r>
              <a:rPr lang="en-US" sz="5200" b="1" dirty="0" err="1" smtClean="0">
                <a:solidFill>
                  <a:schemeClr val="bg1"/>
                </a:solidFill>
                <a:effectLst>
                  <a:outerShdw blurRad="38100" dist="38100" dir="2700000" algn="tl">
                    <a:srgbClr val="000000">
                      <a:alpha val="43137"/>
                    </a:srgbClr>
                  </a:outerShdw>
                </a:effectLst>
              </a:rPr>
              <a:t>nát</a:t>
            </a:r>
            <a:r>
              <a:rPr lang="en-US" sz="5200" b="1" dirty="0" smtClean="0">
                <a:solidFill>
                  <a:schemeClr val="bg1"/>
                </a:solidFill>
                <a:effectLst>
                  <a:outerShdw blurRad="38100" dist="38100" dir="2700000" algn="tl">
                    <a:srgbClr val="000000">
                      <a:alpha val="43137"/>
                    </a:srgbClr>
                  </a:outerShdw>
                </a:effectLst>
              </a:rPr>
              <a:t> tan, </a:t>
            </a:r>
            <a:r>
              <a:rPr lang="en-US" sz="5200" b="1" dirty="0" err="1" smtClean="0">
                <a:solidFill>
                  <a:schemeClr val="bg1"/>
                </a:solidFill>
                <a:effectLst>
                  <a:outerShdw blurRad="38100" dist="38100" dir="2700000" algn="tl">
                    <a:srgbClr val="000000">
                      <a:alpha val="43137"/>
                    </a:srgbClr>
                  </a:outerShdw>
                </a:effectLst>
              </a:rPr>
              <a:t>sa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bùn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tăm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vò</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ngợp</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trong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ác</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mộng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kinh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hoàng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Những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mong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vui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sống</a:t>
            </a:r>
            <a:r>
              <a:rPr lang="en-US" sz="5200" b="1" dirty="0" smtClean="0">
                <a:solidFill>
                  <a:schemeClr val="bg1"/>
                </a:solidFill>
                <a:effectLst>
                  <a:outerShdw blurRad="38100" dist="38100" dir="2700000" algn="tl">
                    <a:srgbClr val="000000">
                      <a:alpha val="43137"/>
                    </a:srgbClr>
                  </a:outerShdw>
                </a:effectLst>
              </a:rPr>
              <a:t> an </a:t>
            </a:r>
            <a:r>
              <a:rPr lang="en-US" sz="5200" b="1" dirty="0" err="1" smtClean="0">
                <a:solidFill>
                  <a:schemeClr val="bg1"/>
                </a:solidFill>
                <a:effectLst>
                  <a:outerShdw blurRad="38100" dist="38100" dir="2700000" algn="tl">
                    <a:srgbClr val="000000">
                      <a:alpha val="43137"/>
                    </a:srgbClr>
                  </a:outerShdw>
                </a:effectLst>
              </a:rPr>
              <a:t>bình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tâm</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hồn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vươn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thoát</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khiên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ngày</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đền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yêu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thờ</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5055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smtClean="0">
                <a:solidFill>
                  <a:schemeClr val="bg1"/>
                </a:solidFill>
                <a:effectLst>
                  <a:outerShdw blurRad="38100" dist="38100" dir="2700000" algn="tl">
                    <a:srgbClr val="000000">
                      <a:alpha val="43137"/>
                    </a:srgbClr>
                  </a:outerShdw>
                </a:effectLst>
              </a:rPr>
              <a:t>Con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lỗi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cúi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đầu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Quá</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ưu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sầu</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lòng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thống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hối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năn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Vì</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Danh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tình</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thương</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mến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hải</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hà</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Chúa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nhân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từ</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xin</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thứ</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tha</a:t>
            </a:r>
            <a:r>
              <a:rPr lang="en-US" sz="5200" b="1" dirty="0" smtClean="0">
                <a:solidFill>
                  <a:schemeClr val="bg1"/>
                </a:solidFill>
                <a:effectLst>
                  <a:outerShdw blurRad="38100" dist="38100" dir="2700000" algn="tl">
                    <a:srgbClr val="000000">
                      <a:alpha val="43137"/>
                    </a:srgbClr>
                  </a:outerShdw>
                </a:effectLst>
              </a:rPr>
              <a:t> </a:t>
            </a:r>
            <a:r>
              <a:rPr lang="en-US" sz="5200" b="1" dirty="0" err="1" smtClean="0">
                <a:solidFill>
                  <a:schemeClr val="bg1"/>
                </a:solidFill>
                <a:effectLst>
                  <a:outerShdw blurRad="38100" dist="38100" dir="2700000" algn="tl">
                    <a:srgbClr val="000000">
                      <a:alpha val="43137"/>
                    </a:srgbClr>
                  </a:outerShdw>
                </a:effectLst>
              </a:rPr>
              <a:t>tội</a:t>
            </a:r>
            <a:r>
              <a:rPr lang="en-US" sz="5200" b="1" dirty="0" smtClean="0">
                <a:solidFill>
                  <a:schemeClr val="bg1"/>
                </a:solidFill>
                <a:effectLst>
                  <a:outerShdw blurRad="38100" dist="38100" dir="2700000" algn="tl">
                    <a:srgbClr val="000000">
                      <a:alpha val="43137"/>
                    </a:srgbClr>
                  </a:outerShdw>
                </a:effectLst>
              </a:rPr>
              <a:t> con.</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866673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400" b="1" u="sng" dirty="0" err="1">
                <a:solidFill>
                  <a:srgbClr val="FFFF00"/>
                </a:solidFill>
                <a:effectLst>
                  <a:outerShdw blurRad="38100" dist="38100" dir="2700000" algn="tl">
                    <a:srgbClr val="000000">
                      <a:alpha val="43137"/>
                    </a:srgbClr>
                  </a:outerShdw>
                </a:effectLst>
                <a:cs typeface="Times New Roman" pitchFamily="18" charset="0"/>
              </a:rPr>
              <a:t>T</a:t>
            </a:r>
            <a:r>
              <a:rPr lang="en-US" sz="6400" b="1" u="sng" dirty="0" err="1" smtClean="0">
                <a:solidFill>
                  <a:srgbClr val="FFFF00"/>
                </a:solidFill>
                <a:effectLst>
                  <a:outerShdw blurRad="38100" dist="38100" dir="2700000" algn="tl">
                    <a:srgbClr val="000000">
                      <a:alpha val="43137"/>
                    </a:srgbClr>
                  </a:outerShdw>
                </a:effectLst>
                <a:cs typeface="Times New Roman" pitchFamily="18" charset="0"/>
              </a:rPr>
              <a:t>k</a:t>
            </a:r>
            <a:r>
              <a:rPr lang="en-US" sz="6400" b="1" u="sng" dirty="0">
                <a:solidFill>
                  <a:srgbClr val="FFFF00"/>
                </a:solidFill>
                <a:effectLst>
                  <a:outerShdw blurRad="38100" dist="38100" dir="2700000" algn="tl">
                    <a:srgbClr val="000000">
                      <a:alpha val="43137"/>
                    </a:srgbClr>
                  </a:outerShdw>
                </a:effectLst>
                <a:cs typeface="Times New Roman" pitchFamily="18" charset="0"/>
              </a:rPr>
              <a:t>:</a:t>
            </a:r>
            <a:r>
              <a:rPr lang="en-US" sz="6400" b="1" dirty="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năm</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trôi</a:t>
            </a:r>
            <a:r>
              <a:rPr lang="en-US" sz="6400" b="1" dirty="0" smtClean="0">
                <a:solidFill>
                  <a:schemeClr val="bg1"/>
                </a:solidFill>
                <a:effectLst>
                  <a:outerShdw blurRad="38100" dist="38100" dir="2700000" algn="tl">
                    <a:srgbClr val="000000">
                      <a:alpha val="43137"/>
                    </a:srgbClr>
                  </a:outerShdw>
                </a:effectLst>
                <a:cs typeface="Times New Roman" pitchFamily="18" charset="0"/>
              </a:rPr>
              <a:t> qua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hồn</a:t>
            </a:r>
            <a:r>
              <a:rPr lang="en-US" sz="6400" b="1" dirty="0" smtClean="0">
                <a:solidFill>
                  <a:schemeClr val="bg1"/>
                </a:solidFill>
                <a:effectLst>
                  <a:outerShdw blurRad="38100" dist="38100" dir="2700000" algn="tl">
                    <a:srgbClr val="000000">
                      <a:alpha val="43137"/>
                    </a:srgbClr>
                  </a:outerShdw>
                </a:effectLst>
                <a:cs typeface="Times New Roman" pitchFamily="18" charset="0"/>
              </a:rPr>
              <a:t> con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lạc</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bước</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đi</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xa</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Quên</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ơn</a:t>
            </a:r>
            <a:r>
              <a:rPr lang="en-US" sz="64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trầm</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kha</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bể</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đắng</a:t>
            </a:r>
            <a:r>
              <a:rPr lang="en-US" sz="6400" b="1" dirty="0" smtClean="0">
                <a:solidFill>
                  <a:schemeClr val="bg1"/>
                </a:solidFill>
                <a:effectLst>
                  <a:outerShdw blurRad="38100" dist="38100" dir="2700000" algn="tl">
                    <a:srgbClr val="000000">
                      <a:alpha val="43137"/>
                    </a:srgbClr>
                  </a:outerShdw>
                </a:effectLst>
                <a:cs typeface="Times New Roman" pitchFamily="18" charset="0"/>
              </a:rPr>
              <a:t> </a:t>
            </a:r>
            <a:r>
              <a:rPr lang="en-US" sz="64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400" b="1" dirty="0" smtClean="0">
                <a:solidFill>
                  <a:schemeClr val="bg1"/>
                </a:solidFill>
                <a:effectLst>
                  <a:outerShdw blurRad="38100" dist="38100" dir="2700000" algn="tl">
                    <a:srgbClr val="000000">
                      <a:alpha val="43137"/>
                    </a:srgbClr>
                  </a:outerShdw>
                </a:effectLst>
                <a:cs typeface="Times New Roman" pitchFamily="18" charset="0"/>
              </a:rPr>
              <a:t> la. </a:t>
            </a:r>
            <a:endParaRPr lang="vi-VN" sz="6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6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6000" b="1" dirty="0" smtClean="0">
                <a:solidFill>
                  <a:schemeClr val="bg1"/>
                </a:solidFill>
                <a:effectLst>
                  <a:outerShdw blurRad="38100" dist="38100" dir="2700000" algn="tl">
                    <a:srgbClr val="000000">
                      <a:alpha val="43137"/>
                    </a:srgbClr>
                  </a:outerShdw>
                </a:effectLst>
                <a:cs typeface="Times New Roman" pitchFamily="18" charset="0"/>
              </a:rPr>
              <a:t> Nay con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ăn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năn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hồi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thống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hối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lỗi</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lầm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đền</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bù</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bất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xứng</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bao</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năm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quyết</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tâm</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60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60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6000" b="1" dirty="0" smtClean="0">
                <a:solidFill>
                  <a:schemeClr val="bg1"/>
                </a:solidFill>
                <a:effectLst>
                  <a:outerShdw blurRad="38100" dist="38100" dir="2700000" algn="tl">
                    <a:srgbClr val="000000">
                      <a:alpha val="43137"/>
                    </a:srgbClr>
                  </a:outerShdw>
                </a:effectLst>
                <a:cs typeface="Times New Roman" pitchFamily="18" charset="0"/>
              </a:rPr>
              <a:t>.</a:t>
            </a:r>
            <a:endParaRPr lang="vi-VN"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80924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lnSpc>
                <a:spcPct val="120000"/>
              </a:lnSpc>
            </a:pPr>
            <a:r>
              <a:rPr lang="en-US" sz="5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với</a:t>
            </a:r>
            <a:r>
              <a:rPr lang="en-US" sz="5200" b="1" dirty="0" smtClean="0">
                <a:solidFill>
                  <a:schemeClr val="bg1"/>
                </a:solidFill>
                <a:effectLst>
                  <a:outerShdw blurRad="38100" dist="38100" dir="2700000" algn="tl">
                    <a:srgbClr val="000000">
                      <a:alpha val="43137"/>
                    </a:srgbClr>
                  </a:outerShdw>
                </a:effectLst>
                <a:cs typeface="Times New Roman" pitchFamily="18" charset="0"/>
              </a:rPr>
              <a:t> Cha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nhân</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lành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sớm</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hồi</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sinh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Hãy</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an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bình</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trở</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về</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để</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mãi</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sống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trong</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ân</a:t>
            </a:r>
            <a:r>
              <a:rPr lang="en-US" sz="5200" b="1" dirty="0" smtClean="0">
                <a:solidFill>
                  <a:schemeClr val="bg1"/>
                </a:solidFill>
                <a:effectLst>
                  <a:outerShdw blurRad="38100" dist="38100" dir="2700000" algn="tl">
                    <a:srgbClr val="000000">
                      <a:alpha val="43137"/>
                    </a:srgbClr>
                  </a:outerShdw>
                </a:effectLst>
                <a:cs typeface="Times New Roman" pitchFamily="18" charset="0"/>
              </a:rPr>
              <a:t> </a:t>
            </a:r>
            <a:r>
              <a:rPr lang="en-US" sz="5200" b="1" dirty="0" err="1" smtClean="0">
                <a:solidFill>
                  <a:schemeClr val="bg1"/>
                </a:solidFill>
                <a:effectLst>
                  <a:outerShdw blurRad="38100" dist="38100" dir="2700000" algn="tl">
                    <a:srgbClr val="000000">
                      <a:alpha val="43137"/>
                    </a:srgbClr>
                  </a:outerShdw>
                </a:effectLst>
                <a:cs typeface="Times New Roman" pitchFamily="18" charset="0"/>
              </a:rPr>
              <a:t>tình</a:t>
            </a:r>
            <a:r>
              <a:rPr lang="en-US" sz="5200" b="1" dirty="0" smtClean="0">
                <a:solidFill>
                  <a:schemeClr val="bg1"/>
                </a:solidFill>
                <a:effectLst>
                  <a:outerShdw blurRad="38100" dist="38100" dir="2700000" algn="tl">
                    <a:srgbClr val="000000">
                      <a:alpha val="43137"/>
                    </a:srgbClr>
                  </a:outerShdw>
                </a:effectLst>
                <a:cs typeface="Times New Roman" pitchFamily="18" charset="0"/>
              </a:rPr>
              <a:t>.</a:t>
            </a:r>
            <a:endParaRPr lang="vi-VN"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80383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1369</Words>
  <Application>Microsoft Office PowerPoint</Application>
  <PresentationFormat>On-screen Show (16:9)</PresentationFormat>
  <Paragraphs>65</Paragraphs>
  <Slides>67</Slides>
  <Notes>0</Notes>
  <HiddenSlides>0</HiddenSlides>
  <MMClips>0</MMClips>
  <ScaleCrop>false</ScaleCrop>
  <HeadingPairs>
    <vt:vector size="4" baseType="variant">
      <vt:variant>
        <vt:lpstr>Theme</vt:lpstr>
      </vt:variant>
      <vt:variant>
        <vt:i4>10</vt:i4>
      </vt:variant>
      <vt:variant>
        <vt:lpstr>Slide Titles</vt:lpstr>
      </vt:variant>
      <vt:variant>
        <vt:i4>67</vt:i4>
      </vt:variant>
    </vt:vector>
  </HeadingPairs>
  <TitlesOfParts>
    <vt:vector size="77" baseType="lpstr">
      <vt:lpstr>Office Theme</vt:lpstr>
      <vt:lpstr>1_Office Theme</vt:lpstr>
      <vt:lpstr>4_Office Theme</vt:lpstr>
      <vt:lpstr>12_Office Theme</vt:lpstr>
      <vt:lpstr>2_Office Theme</vt:lpstr>
      <vt:lpstr>10_Office Theme</vt:lpstr>
      <vt:lpstr>37_Default Design</vt:lpstr>
      <vt:lpstr>3_Office Theme</vt:lpstr>
      <vt:lpstr>5_Office Theme</vt:lpstr>
      <vt:lpstr>6_Office Theme</vt:lpstr>
      <vt:lpstr>PowerPoint Presentation</vt:lpstr>
      <vt:lpstr>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Hãy Trở Về Ngọc Kôn</vt:lpstr>
      <vt:lpstr>Tk: Bao năm trôi qua hồn con lạc bước đi xa. Quên bao ơn Cha trầm kha bể đắng bao la. </vt:lpstr>
      <vt:lpstr>**: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sảng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 Mong lễ vật đoàn con trở nên Máu Thịt Con Chúa. Mong bánh thơm rượu thơm biến nên Thánh Thể nhiệm mầu. </vt:lpstr>
      <vt:lpstr>**: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PowerPoint Presentation</vt:lpstr>
      <vt:lpstr>PowerPoint Presentation</vt:lpstr>
      <vt:lpstr>PowerPoint Presentation</vt:lpstr>
      <vt:lpstr>Ca Nguyện Hiệp Lễ   Dù Con Chưa Thấy Ngài Nguyễn Duy</vt:lpstr>
      <vt:lpstr>Tk1: Này linh hồn con nguyện hướng về Chúa. Tâm tư khấn xin từ đây Chúa đừng để con đắng cay bao giờ. </vt:lpstr>
      <vt:lpstr>**: Vì ai cậy Chúa và tin ở Chúa. Tâm tư chứa chan niềm vui chẳng khi nào ngơi tiếng ca tuyệt vời.</vt:lpstr>
      <vt:lpstr>Đk: Chúa ơi! Bao tháng năm rồi con những u hoài ngước trông về Chúa. Chúa ơi! Con hướng lên Ngài chan chứa hy vọng, vững tin muôn đời.</vt:lpstr>
      <vt:lpstr>Tk2: Đời con tội lỗi tuổi xuân lầm lỡ. Xin thương thứ tha Ngài ơi đoái trông hồn con tháng năm dại khờ. </vt:lpstr>
      <vt:lpstr>**: Đường ngay nẻo chính Ngài hãy dạy con. Đi theo bước chân tình yêu ngước trông trời cao chứa chan ngọt ngào.</vt:lpstr>
      <vt:lpstr>Đk: Chúa ơi! Bao tháng năm rồi con những u hoài ngước trông về Chúa. Chúa ơi! Con hướng lên Ngài chan chứa hy vọng, vững tin muôn đời.</vt:lpstr>
      <vt:lpstr>Tk3: Ngày đêm tìm Chúa dù chưa được thấy. Nhưng con vẫn luôn cậy trông thấy tim nhẹ vương biết bao yêu thương.</vt:lpstr>
      <vt:lpstr>**: Đời đi tìm Chúa lòng như bừng mở. Trăm hoa ngát hương trời mơ thấy như lòng con mến thương nhiều hơn.</vt:lpstr>
      <vt:lpstr>Đk: Chúa ơi! Bao tháng năm rồi con những u hoài ngước trông về Chúa. Chúa ơi! Con hướng lên Ngài chan chứa hy vọng, vững tin muôn đời.</vt:lpstr>
      <vt:lpstr>Tk4: Nhờ ân tình Chúa mà con được sống. Tim con hiến dâng từ đây vững trông ngày mai bước trên đường dài.</vt:lpstr>
      <vt:lpstr>**: Lời Chúa gọi con Lời trao hồng ân. Tin vui đến trong trần gian đến nay đời con sống trong bình an.</vt:lpstr>
      <vt:lpstr>Đk: Chúa ơi! Bao tháng năm rồi con những u hoài ngước trông về Chúa. Chúa ơi! Con hướng lên Ngài chan chứa hy vọng, vững tin muôn đời.</vt:lpstr>
      <vt:lpstr>PowerPoint Presentation</vt:lpstr>
      <vt:lpstr>PowerPoint Presentation</vt:lpstr>
      <vt:lpstr>Ca Kết Lễ Tạ Tội Thy Yên</vt:lpstr>
      <vt:lpstr>Đk: Con tội lỗi xin cúi đầu tạ tội. Quá ưu sầu, lòng thống hối ăn năn. Vì Danh Chúa tình thương mến hải hà. Chúa nhân từ xin thứ tha tội con.</vt:lpstr>
      <vt:lpstr>Tk: Giờ này hồn con nát tan, sa chân bùn nhơ tối tăm, dày vò ngợp trong ác mộng kinh hoàng. Những mong vui sống an bình, tâm hồn vươn thoát tội khiên, ngày ngày đền tạ yêu mến thờ Chúa.</vt:lpstr>
      <vt:lpstr>Đk: Con tội lỗi xin cúi đầu tạ tội. Quá ưu sầu, lòng thống hối ăn năn. Vì Danh Chúa tình thương mến hải hà. Chúa nhân từ xin thứ tha tội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73</cp:revision>
  <dcterms:created xsi:type="dcterms:W3CDTF">2023-01-29T22:00:16Z</dcterms:created>
  <dcterms:modified xsi:type="dcterms:W3CDTF">2024-02-29T13:26:55Z</dcterms:modified>
</cp:coreProperties>
</file>