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3980" r:id="rId9"/>
    <p:sldMasterId id="2147483992" r:id="rId10"/>
    <p:sldMasterId id="2147484004" r:id="rId11"/>
    <p:sldMasterId id="2147484016" r:id="rId12"/>
    <p:sldMasterId id="2147484064" r:id="rId13"/>
  </p:sldMasterIdLst>
  <p:notesMasterIdLst>
    <p:notesMasterId r:id="rId89"/>
  </p:notesMasterIdLst>
  <p:sldIdLst>
    <p:sldId id="256" r:id="rId14"/>
    <p:sldId id="359" r:id="rId15"/>
    <p:sldId id="9765" r:id="rId16"/>
    <p:sldId id="9766" r:id="rId17"/>
    <p:sldId id="9767" r:id="rId18"/>
    <p:sldId id="2146" r:id="rId19"/>
    <p:sldId id="1982" r:id="rId20"/>
    <p:sldId id="9787" r:id="rId21"/>
    <p:sldId id="9788" r:id="rId22"/>
    <p:sldId id="9768" r:id="rId23"/>
    <p:sldId id="9635" r:id="rId24"/>
    <p:sldId id="9636" r:id="rId25"/>
    <p:sldId id="9637" r:id="rId26"/>
    <p:sldId id="9638" r:id="rId27"/>
    <p:sldId id="9639" r:id="rId28"/>
    <p:sldId id="9640" r:id="rId29"/>
    <p:sldId id="9641" r:id="rId30"/>
    <p:sldId id="9642" r:id="rId31"/>
    <p:sldId id="9688" r:id="rId32"/>
    <p:sldId id="2361" r:id="rId33"/>
    <p:sldId id="9753" r:id="rId34"/>
    <p:sldId id="9785" r:id="rId35"/>
    <p:sldId id="9755" r:id="rId36"/>
    <p:sldId id="9789" r:id="rId37"/>
    <p:sldId id="9792" r:id="rId38"/>
    <p:sldId id="9757" r:id="rId39"/>
    <p:sldId id="9790" r:id="rId40"/>
    <p:sldId id="9793" r:id="rId41"/>
    <p:sldId id="9759" r:id="rId42"/>
    <p:sldId id="9791" r:id="rId43"/>
    <p:sldId id="9794" r:id="rId44"/>
    <p:sldId id="9689" r:id="rId45"/>
    <p:sldId id="9786" r:id="rId46"/>
    <p:sldId id="9658" r:id="rId47"/>
    <p:sldId id="9659" r:id="rId48"/>
    <p:sldId id="9644" r:id="rId49"/>
    <p:sldId id="9645" r:id="rId50"/>
    <p:sldId id="9646" r:id="rId51"/>
    <p:sldId id="9647" r:id="rId52"/>
    <p:sldId id="9648" r:id="rId53"/>
    <p:sldId id="9649" r:id="rId54"/>
    <p:sldId id="9650" r:id="rId55"/>
    <p:sldId id="9651" r:id="rId56"/>
    <p:sldId id="9652" r:id="rId57"/>
    <p:sldId id="9653" r:id="rId58"/>
    <p:sldId id="9654" r:id="rId59"/>
    <p:sldId id="9655" r:id="rId60"/>
    <p:sldId id="9656" r:id="rId61"/>
    <p:sldId id="9779" r:id="rId62"/>
    <p:sldId id="258" r:id="rId63"/>
    <p:sldId id="1134" r:id="rId64"/>
    <p:sldId id="1161" r:id="rId65"/>
    <p:sldId id="9795" r:id="rId66"/>
    <p:sldId id="9797" r:id="rId67"/>
    <p:sldId id="9796" r:id="rId68"/>
    <p:sldId id="9798" r:id="rId69"/>
    <p:sldId id="9784" r:id="rId70"/>
    <p:sldId id="9669" r:id="rId71"/>
    <p:sldId id="9693" r:id="rId72"/>
    <p:sldId id="9384" r:id="rId73"/>
    <p:sldId id="9555" r:id="rId74"/>
    <p:sldId id="9802" r:id="rId75"/>
    <p:sldId id="9800" r:id="rId76"/>
    <p:sldId id="9803" r:id="rId77"/>
    <p:sldId id="9801" r:id="rId78"/>
    <p:sldId id="9799" r:id="rId79"/>
    <p:sldId id="9691" r:id="rId80"/>
    <p:sldId id="9769" r:id="rId81"/>
    <p:sldId id="9390" r:id="rId82"/>
    <p:sldId id="9804" r:id="rId83"/>
    <p:sldId id="9805" r:id="rId84"/>
    <p:sldId id="9806" r:id="rId85"/>
    <p:sldId id="9807" r:id="rId86"/>
    <p:sldId id="9808" r:id="rId87"/>
    <p:sldId id="9770"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1536" y="85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notesMaster" Target="notesMasters/notesMaster1.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413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2368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119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6906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188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605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173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486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0395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509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648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4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2368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119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6906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188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605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17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486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0395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509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6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14153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14153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6044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VINH DANH</a:t>
            </a:r>
            <a:endParaRPr lang="vi-VN" sz="72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en-US" sz="4800" b="1" dirty="0" err="1"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Chúa Giêsu Kitô,</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C0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C0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C0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C0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754326"/>
          </a:xfrm>
          <a:prstGeom prst="rect">
            <a:avLst/>
          </a:prstGeom>
          <a:noFill/>
        </p:spPr>
        <p:txBody>
          <a:bodyPr wrap="square" rtlCol="0">
            <a:spAutoFit/>
          </a:bodyPr>
          <a:lstStyle/>
          <a:p>
            <a:r>
              <a:rPr lang="vi-VN" sz="3600" dirty="0">
                <a:solidFill>
                  <a:srgbClr val="000099"/>
                </a:solidFill>
              </a:rPr>
              <a:t>Anh em đã giết Đấng </a:t>
            </a:r>
            <a:r>
              <a:rPr lang="vi-VN" sz="3600" dirty="0" smtClean="0">
                <a:solidFill>
                  <a:srgbClr val="000099"/>
                </a:solidFill>
              </a:rPr>
              <a:t>khơi</a:t>
            </a:r>
            <a:r>
              <a:rPr lang="en-US" sz="3600" dirty="0" smtClean="0">
                <a:solidFill>
                  <a:srgbClr val="000099"/>
                </a:solidFill>
              </a:rPr>
              <a:t> </a:t>
            </a:r>
            <a:r>
              <a:rPr lang="vi-VN" sz="3600" dirty="0" smtClean="0">
                <a:solidFill>
                  <a:srgbClr val="000099"/>
                </a:solidFill>
              </a:rPr>
              <a:t>nguồn </a:t>
            </a:r>
            <a:r>
              <a:rPr lang="vi-VN" sz="3600" dirty="0">
                <a:solidFill>
                  <a:srgbClr val="000099"/>
                </a:solidFill>
              </a:rPr>
              <a:t>sự sống, </a:t>
            </a:r>
            <a:endParaRPr lang="en-US" sz="3600" dirty="0" smtClean="0">
              <a:solidFill>
                <a:srgbClr val="000099"/>
              </a:solidFill>
            </a:endParaRPr>
          </a:p>
          <a:p>
            <a:r>
              <a:rPr lang="vi-VN" sz="3600" dirty="0" smtClean="0">
                <a:solidFill>
                  <a:srgbClr val="000099"/>
                </a:solidFill>
              </a:rPr>
              <a:t>nhưng </a:t>
            </a:r>
            <a:r>
              <a:rPr lang="vi-VN" sz="3600" dirty="0">
                <a:solidFill>
                  <a:srgbClr val="000099"/>
                </a:solidFill>
              </a:rPr>
              <a:t>Thiên Chúa đã làm cho Người trỗi dậy từ cõi chết.</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C00000"/>
                </a:solidFill>
              </a:rPr>
              <a:t>THÁNH VỊNH 4</a:t>
            </a:r>
            <a:br>
              <a:rPr lang="en-US" dirty="0" smtClean="0">
                <a:solidFill>
                  <a:srgbClr val="C00000"/>
                </a:solidFill>
              </a:rPr>
            </a:br>
            <a:r>
              <a:rPr lang="en-US" dirty="0" smtClean="0">
                <a:solidFill>
                  <a:srgbClr val="C00000"/>
                </a:solidFill>
              </a:rPr>
              <a:t>CHÚA NHẬT III PHỤC SINH</a:t>
            </a:r>
            <a:br>
              <a:rPr lang="en-US" dirty="0" smtClean="0">
                <a:solidFill>
                  <a:srgbClr val="C00000"/>
                </a:solidFill>
              </a:rPr>
            </a:br>
            <a:r>
              <a:rPr lang="en-US" dirty="0" smtClean="0">
                <a:solidFill>
                  <a:srgbClr val="C00000"/>
                </a:solidFill>
              </a:rPr>
              <a:t>NĂM B</a:t>
            </a:r>
            <a:br>
              <a:rPr lang="en-US" dirty="0" smtClean="0">
                <a:solidFill>
                  <a:srgbClr val="C00000"/>
                </a:solidFill>
              </a:rPr>
            </a:br>
            <a:r>
              <a:rPr lang="en-US" dirty="0" smtClean="0">
                <a:solidFill>
                  <a:srgbClr val="C00000"/>
                </a:solidFill>
              </a:rPr>
              <a:t>LM KIM LONG</a:t>
            </a:r>
            <a:br>
              <a:rPr lang="en-US" dirty="0" smtClean="0">
                <a:solidFill>
                  <a:srgbClr val="C00000"/>
                </a:solidFill>
              </a:rPr>
            </a:br>
            <a:r>
              <a:rPr lang="en-US" dirty="0" smtClean="0">
                <a:solidFill>
                  <a:srgbClr val="C00000"/>
                </a:solidFill>
              </a:rPr>
              <a:t>03 </a:t>
            </a:r>
            <a:r>
              <a:rPr lang="en-US" dirty="0" err="1" smtClean="0">
                <a:solidFill>
                  <a:srgbClr val="C00000"/>
                </a:solidFill>
              </a:rPr>
              <a:t>Câu</a:t>
            </a:r>
            <a:endParaRPr lang="en-US" dirty="0">
              <a:solidFill>
                <a:srgbClr val="C00000"/>
              </a:solidFill>
            </a:endParaRPr>
          </a:p>
        </p:txBody>
      </p:sp>
    </p:spTree>
    <p:extLst>
      <p:ext uri="{BB962C8B-B14F-4D97-AF65-F5344CB8AC3E}">
        <p14:creationId xmlns:p14="http://schemas.microsoft.com/office/powerpoint/2010/main" val="2935406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400" b="1" u="sng" dirty="0" err="1" smtClean="0">
                <a:solidFill>
                  <a:srgbClr val="C00000"/>
                </a:solidFill>
              </a:rPr>
              <a:t>Đk</a:t>
            </a:r>
            <a:r>
              <a:rPr lang="en-US" sz="7400" b="1" u="sng" dirty="0" smtClean="0">
                <a:solidFill>
                  <a:srgbClr val="C00000"/>
                </a:solidFill>
              </a:rPr>
              <a:t>:</a:t>
            </a:r>
            <a:r>
              <a:rPr lang="en-US" sz="7400" b="1" dirty="0">
                <a:solidFill>
                  <a:srgbClr val="002060"/>
                </a:solidFill>
              </a:rPr>
              <a:t> </a:t>
            </a:r>
            <a:r>
              <a:rPr lang="en-US" sz="7400" b="1" dirty="0" err="1">
                <a:solidFill>
                  <a:srgbClr val="002060"/>
                </a:solidFill>
              </a:rPr>
              <a:t>Lạy</a:t>
            </a:r>
            <a:r>
              <a:rPr lang="en-US" sz="7400" b="1" dirty="0">
                <a:solidFill>
                  <a:srgbClr val="002060"/>
                </a:solidFill>
              </a:rPr>
              <a:t> </a:t>
            </a:r>
            <a:r>
              <a:rPr lang="en-US" sz="7400" b="1" dirty="0" err="1">
                <a:solidFill>
                  <a:srgbClr val="002060"/>
                </a:solidFill>
              </a:rPr>
              <a:t>Chúa</a:t>
            </a:r>
            <a:r>
              <a:rPr lang="en-US" sz="7400" b="1" dirty="0">
                <a:solidFill>
                  <a:srgbClr val="002060"/>
                </a:solidFill>
              </a:rPr>
              <a:t>, </a:t>
            </a:r>
            <a:r>
              <a:rPr lang="en-US" sz="7400" b="1" dirty="0" err="1" smtClean="0">
                <a:solidFill>
                  <a:srgbClr val="002060"/>
                </a:solidFill>
              </a:rPr>
              <a:t>xin</a:t>
            </a:r>
            <a:r>
              <a:rPr lang="en-US" sz="7400" b="1" dirty="0" smtClean="0">
                <a:solidFill>
                  <a:srgbClr val="002060"/>
                </a:solidFill>
              </a:rPr>
              <a:t> </a:t>
            </a:r>
            <a:r>
              <a:rPr lang="en-US" sz="7400" b="1" dirty="0" err="1" smtClean="0">
                <a:solidFill>
                  <a:srgbClr val="002060"/>
                </a:solidFill>
              </a:rPr>
              <a:t>chiếu</a:t>
            </a:r>
            <a:r>
              <a:rPr lang="en-US" sz="7400" b="1" dirty="0" smtClean="0">
                <a:solidFill>
                  <a:srgbClr val="002060"/>
                </a:solidFill>
              </a:rPr>
              <a:t> </a:t>
            </a:r>
            <a:r>
              <a:rPr lang="en-US" sz="7400" b="1" dirty="0" err="1">
                <a:solidFill>
                  <a:srgbClr val="002060"/>
                </a:solidFill>
              </a:rPr>
              <a:t>ánh</a:t>
            </a:r>
            <a:r>
              <a:rPr lang="en-US" sz="7400" b="1" dirty="0">
                <a:solidFill>
                  <a:srgbClr val="002060"/>
                </a:solidFill>
              </a:rPr>
              <a:t> </a:t>
            </a:r>
            <a:r>
              <a:rPr lang="en-US" sz="7400" b="1" dirty="0" err="1">
                <a:solidFill>
                  <a:srgbClr val="002060"/>
                </a:solidFill>
              </a:rPr>
              <a:t>Thiên</a:t>
            </a:r>
            <a:r>
              <a:rPr lang="en-US" sz="7400" b="1" dirty="0">
                <a:solidFill>
                  <a:srgbClr val="002060"/>
                </a:solidFill>
              </a:rPr>
              <a:t> </a:t>
            </a:r>
            <a:r>
              <a:rPr lang="en-US" sz="7400" b="1" dirty="0" err="1">
                <a:solidFill>
                  <a:srgbClr val="002060"/>
                </a:solidFill>
              </a:rPr>
              <a:t>Nhan</a:t>
            </a:r>
            <a:r>
              <a:rPr lang="en-US" sz="7400" b="1" dirty="0">
                <a:solidFill>
                  <a:srgbClr val="002060"/>
                </a:solidFill>
              </a:rPr>
              <a:t> </a:t>
            </a:r>
            <a:r>
              <a:rPr lang="en-US" sz="7400" b="1" dirty="0" err="1">
                <a:solidFill>
                  <a:srgbClr val="002060"/>
                </a:solidFill>
              </a:rPr>
              <a:t>trên</a:t>
            </a:r>
            <a:r>
              <a:rPr lang="en-US" sz="7400" b="1" dirty="0">
                <a:solidFill>
                  <a:srgbClr val="002060"/>
                </a:solidFill>
              </a:rPr>
              <a:t> </a:t>
            </a:r>
            <a:r>
              <a:rPr lang="en-US" sz="7400" b="1" dirty="0" err="1">
                <a:solidFill>
                  <a:srgbClr val="002060"/>
                </a:solidFill>
              </a:rPr>
              <a:t>mình</a:t>
            </a:r>
            <a:r>
              <a:rPr lang="en-US" sz="7400" b="1" dirty="0">
                <a:solidFill>
                  <a:srgbClr val="002060"/>
                </a:solidFill>
              </a:rPr>
              <a:t> </a:t>
            </a:r>
            <a:r>
              <a:rPr lang="en-US" sz="7400" b="1" dirty="0" err="1">
                <a:solidFill>
                  <a:srgbClr val="002060"/>
                </a:solidFill>
              </a:rPr>
              <a:t>chúng</a:t>
            </a:r>
            <a:r>
              <a:rPr lang="en-US" sz="7400" b="1" dirty="0">
                <a:solidFill>
                  <a:srgbClr val="002060"/>
                </a:solidFill>
              </a:rPr>
              <a:t> con.</a:t>
            </a:r>
          </a:p>
        </p:txBody>
      </p:sp>
    </p:spTree>
    <p:extLst>
      <p:ext uri="{BB962C8B-B14F-4D97-AF65-F5344CB8AC3E}">
        <p14:creationId xmlns:p14="http://schemas.microsoft.com/office/powerpoint/2010/main" val="70519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C00000"/>
                </a:solidFill>
              </a:rPr>
              <a:t>Tk1:</a:t>
            </a:r>
            <a:r>
              <a:rPr lang="en-US" sz="5600" b="1" dirty="0">
                <a:solidFill>
                  <a:srgbClr val="002060"/>
                </a:solidFill>
              </a:rPr>
              <a:t> </a:t>
            </a:r>
            <a:r>
              <a:rPr lang="vi-VN" sz="5600" b="1" dirty="0">
                <a:solidFill>
                  <a:srgbClr val="002060"/>
                </a:solidFill>
              </a:rPr>
              <a:t>Vạn lạy Chúa con khấn xin Ngài, đèn trời soi xét, ngày nguy khốn này con kêu, Ngài thương tình giải thoát. </a:t>
            </a:r>
            <a:endParaRPr lang="en-US" sz="5600" b="1" dirty="0">
              <a:solidFill>
                <a:srgbClr val="002060"/>
              </a:solidFill>
            </a:endParaRPr>
          </a:p>
        </p:txBody>
      </p:sp>
    </p:spTree>
    <p:extLst>
      <p:ext uri="{BB962C8B-B14F-4D97-AF65-F5344CB8AC3E}">
        <p14:creationId xmlns:p14="http://schemas.microsoft.com/office/powerpoint/2010/main" val="142781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C00000"/>
                </a:solidFill>
              </a:rPr>
              <a:t>**:</a:t>
            </a:r>
            <a:r>
              <a:rPr lang="en-US" sz="5600" b="1" dirty="0" smtClean="0">
                <a:solidFill>
                  <a:srgbClr val="002060"/>
                </a:solidFill>
              </a:rPr>
              <a:t> </a:t>
            </a:r>
            <a:r>
              <a:rPr lang="vi-VN" sz="5600" b="1" dirty="0" smtClean="0">
                <a:solidFill>
                  <a:srgbClr val="002060"/>
                </a:solidFill>
              </a:rPr>
              <a:t>Này </a:t>
            </a:r>
            <a:r>
              <a:rPr lang="vi-VN" sz="5600" b="1" dirty="0">
                <a:solidFill>
                  <a:srgbClr val="002060"/>
                </a:solidFill>
              </a:rPr>
              <a:t>phàm nhân cho đến bao giờ lòng còn chai đá, còn ưa thích truyện hư không chạy theo </a:t>
            </a:r>
            <a:r>
              <a:rPr lang="vi-VN" sz="5600" b="1" dirty="0" smtClean="0">
                <a:solidFill>
                  <a:srgbClr val="002060"/>
                </a:solidFill>
              </a:rPr>
              <a:t>đ</a:t>
            </a:r>
            <a:r>
              <a:rPr lang="en-US" sz="5600" b="1" dirty="0" err="1" smtClean="0">
                <a:solidFill>
                  <a:srgbClr val="002060"/>
                </a:solidFill>
              </a:rPr>
              <a:t>iều</a:t>
            </a:r>
            <a:r>
              <a:rPr lang="vi-VN" sz="5600" b="1" dirty="0" smtClean="0">
                <a:solidFill>
                  <a:srgbClr val="002060"/>
                </a:solidFill>
              </a:rPr>
              <a:t> </a:t>
            </a:r>
            <a:r>
              <a:rPr lang="vi-VN" sz="5600" b="1" dirty="0">
                <a:solidFill>
                  <a:srgbClr val="002060"/>
                </a:solidFill>
              </a:rPr>
              <a:t>hão huyền.</a:t>
            </a:r>
            <a:endParaRPr lang="en-US" sz="5600" b="1" dirty="0">
              <a:solidFill>
                <a:srgbClr val="002060"/>
              </a:solidFill>
            </a:endParaRPr>
          </a:p>
        </p:txBody>
      </p:sp>
    </p:spTree>
    <p:extLst>
      <p:ext uri="{BB962C8B-B14F-4D97-AF65-F5344CB8AC3E}">
        <p14:creationId xmlns:p14="http://schemas.microsoft.com/office/powerpoint/2010/main" val="4285096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400" b="1" u="sng" dirty="0" err="1" smtClean="0">
                <a:solidFill>
                  <a:srgbClr val="C00000"/>
                </a:solidFill>
              </a:rPr>
              <a:t>Đk</a:t>
            </a:r>
            <a:r>
              <a:rPr lang="en-US" sz="7400" b="1" u="sng" dirty="0" smtClean="0">
                <a:solidFill>
                  <a:srgbClr val="C00000"/>
                </a:solidFill>
              </a:rPr>
              <a:t>:</a:t>
            </a:r>
            <a:r>
              <a:rPr lang="en-US" sz="7400" b="1" dirty="0">
                <a:solidFill>
                  <a:srgbClr val="002060"/>
                </a:solidFill>
              </a:rPr>
              <a:t> </a:t>
            </a:r>
            <a:r>
              <a:rPr lang="en-US" sz="7400" b="1" dirty="0" err="1">
                <a:solidFill>
                  <a:srgbClr val="002060"/>
                </a:solidFill>
              </a:rPr>
              <a:t>Lạy</a:t>
            </a:r>
            <a:r>
              <a:rPr lang="en-US" sz="7400" b="1" dirty="0">
                <a:solidFill>
                  <a:srgbClr val="002060"/>
                </a:solidFill>
              </a:rPr>
              <a:t> </a:t>
            </a:r>
            <a:r>
              <a:rPr lang="en-US" sz="7400" b="1" dirty="0" err="1">
                <a:solidFill>
                  <a:srgbClr val="002060"/>
                </a:solidFill>
              </a:rPr>
              <a:t>Chúa</a:t>
            </a:r>
            <a:r>
              <a:rPr lang="en-US" sz="7400" b="1" dirty="0">
                <a:solidFill>
                  <a:srgbClr val="002060"/>
                </a:solidFill>
              </a:rPr>
              <a:t>, </a:t>
            </a:r>
            <a:r>
              <a:rPr lang="en-US" sz="7400" b="1" dirty="0" err="1" smtClean="0">
                <a:solidFill>
                  <a:srgbClr val="002060"/>
                </a:solidFill>
              </a:rPr>
              <a:t>xin</a:t>
            </a:r>
            <a:r>
              <a:rPr lang="en-US" sz="7400" b="1" dirty="0" smtClean="0">
                <a:solidFill>
                  <a:srgbClr val="002060"/>
                </a:solidFill>
              </a:rPr>
              <a:t> </a:t>
            </a:r>
            <a:r>
              <a:rPr lang="en-US" sz="7400" b="1" dirty="0" err="1" smtClean="0">
                <a:solidFill>
                  <a:srgbClr val="002060"/>
                </a:solidFill>
              </a:rPr>
              <a:t>chiếu</a:t>
            </a:r>
            <a:r>
              <a:rPr lang="en-US" sz="7400" b="1" dirty="0" smtClean="0">
                <a:solidFill>
                  <a:srgbClr val="002060"/>
                </a:solidFill>
              </a:rPr>
              <a:t> </a:t>
            </a:r>
            <a:r>
              <a:rPr lang="en-US" sz="7400" b="1" dirty="0" err="1">
                <a:solidFill>
                  <a:srgbClr val="002060"/>
                </a:solidFill>
              </a:rPr>
              <a:t>ánh</a:t>
            </a:r>
            <a:r>
              <a:rPr lang="en-US" sz="7400" b="1" dirty="0">
                <a:solidFill>
                  <a:srgbClr val="002060"/>
                </a:solidFill>
              </a:rPr>
              <a:t> </a:t>
            </a:r>
            <a:r>
              <a:rPr lang="en-US" sz="7400" b="1" dirty="0" err="1">
                <a:solidFill>
                  <a:srgbClr val="002060"/>
                </a:solidFill>
              </a:rPr>
              <a:t>Thiên</a:t>
            </a:r>
            <a:r>
              <a:rPr lang="en-US" sz="7400" b="1" dirty="0">
                <a:solidFill>
                  <a:srgbClr val="002060"/>
                </a:solidFill>
              </a:rPr>
              <a:t> </a:t>
            </a:r>
            <a:r>
              <a:rPr lang="en-US" sz="7400" b="1" dirty="0" err="1">
                <a:solidFill>
                  <a:srgbClr val="002060"/>
                </a:solidFill>
              </a:rPr>
              <a:t>Nhan</a:t>
            </a:r>
            <a:r>
              <a:rPr lang="en-US" sz="7400" b="1" dirty="0">
                <a:solidFill>
                  <a:srgbClr val="002060"/>
                </a:solidFill>
              </a:rPr>
              <a:t> </a:t>
            </a:r>
            <a:r>
              <a:rPr lang="en-US" sz="7400" b="1" dirty="0" err="1">
                <a:solidFill>
                  <a:srgbClr val="002060"/>
                </a:solidFill>
              </a:rPr>
              <a:t>trên</a:t>
            </a:r>
            <a:r>
              <a:rPr lang="en-US" sz="7400" b="1" dirty="0">
                <a:solidFill>
                  <a:srgbClr val="002060"/>
                </a:solidFill>
              </a:rPr>
              <a:t> </a:t>
            </a:r>
            <a:r>
              <a:rPr lang="en-US" sz="7400" b="1" dirty="0" err="1">
                <a:solidFill>
                  <a:srgbClr val="002060"/>
                </a:solidFill>
              </a:rPr>
              <a:t>mình</a:t>
            </a:r>
            <a:r>
              <a:rPr lang="en-US" sz="7400" b="1" dirty="0">
                <a:solidFill>
                  <a:srgbClr val="002060"/>
                </a:solidFill>
              </a:rPr>
              <a:t> </a:t>
            </a:r>
            <a:r>
              <a:rPr lang="en-US" sz="7400" b="1" dirty="0" err="1">
                <a:solidFill>
                  <a:srgbClr val="002060"/>
                </a:solidFill>
              </a:rPr>
              <a:t>chúng</a:t>
            </a:r>
            <a:r>
              <a:rPr lang="en-US" sz="7400" b="1" dirty="0">
                <a:solidFill>
                  <a:srgbClr val="002060"/>
                </a:solidFill>
              </a:rPr>
              <a:t> con.</a:t>
            </a:r>
          </a:p>
        </p:txBody>
      </p:sp>
    </p:spTree>
    <p:extLst>
      <p:ext uri="{BB962C8B-B14F-4D97-AF65-F5344CB8AC3E}">
        <p14:creationId xmlns:p14="http://schemas.microsoft.com/office/powerpoint/2010/main" val="336363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C00000"/>
                </a:solidFill>
              </a:rPr>
              <a:t>Tk2:</a:t>
            </a:r>
            <a:r>
              <a:rPr lang="en-US" sz="5600" b="1" dirty="0">
                <a:solidFill>
                  <a:srgbClr val="002060"/>
                </a:solidFill>
              </a:rPr>
              <a:t> </a:t>
            </a:r>
            <a:r>
              <a:rPr lang="vi-VN" sz="5600" b="1" dirty="0">
                <a:solidFill>
                  <a:srgbClr val="002060"/>
                </a:solidFill>
              </a:rPr>
              <a:t>Hãy nhận biết Thiên Chúa yêu vì người nào trung hiếu. Lời con mới vừa kêu lên, Ngài thương tình trả đáp. </a:t>
            </a:r>
            <a:endParaRPr lang="en-US" sz="5600" b="1" dirty="0">
              <a:solidFill>
                <a:srgbClr val="002060"/>
              </a:solidFill>
            </a:endParaRPr>
          </a:p>
        </p:txBody>
      </p:sp>
    </p:spTree>
    <p:extLst>
      <p:ext uri="{BB962C8B-B14F-4D97-AF65-F5344CB8AC3E}">
        <p14:creationId xmlns:p14="http://schemas.microsoft.com/office/powerpoint/2010/main" val="421919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C00000"/>
                </a:solidFill>
              </a:rPr>
              <a:t>**:</a:t>
            </a:r>
            <a:r>
              <a:rPr lang="en-US" sz="5600" b="1" dirty="0" smtClean="0">
                <a:solidFill>
                  <a:srgbClr val="002060"/>
                </a:solidFill>
              </a:rPr>
              <a:t> </a:t>
            </a:r>
            <a:r>
              <a:rPr lang="vi-VN" sz="5600" b="1" dirty="0" smtClean="0">
                <a:solidFill>
                  <a:srgbClr val="002060"/>
                </a:solidFill>
              </a:rPr>
              <a:t>Này </a:t>
            </a:r>
            <a:r>
              <a:rPr lang="vi-VN" sz="5600" b="1" dirty="0">
                <a:solidFill>
                  <a:srgbClr val="002060"/>
                </a:solidFill>
              </a:rPr>
              <a:t>người ơi mau hãy run sợ, đừng phạm tội nữa, nằm yên đó hồi tâm đi, và tin cậy Chúa Trời.</a:t>
            </a:r>
            <a:endParaRPr lang="en-US" sz="5600" b="1" dirty="0">
              <a:solidFill>
                <a:srgbClr val="002060"/>
              </a:solidFill>
            </a:endParaRPr>
          </a:p>
        </p:txBody>
      </p:sp>
    </p:spTree>
    <p:extLst>
      <p:ext uri="{BB962C8B-B14F-4D97-AF65-F5344CB8AC3E}">
        <p14:creationId xmlns:p14="http://schemas.microsoft.com/office/powerpoint/2010/main" val="3330225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400" b="1" u="sng" dirty="0" err="1" smtClean="0">
                <a:solidFill>
                  <a:srgbClr val="C00000"/>
                </a:solidFill>
              </a:rPr>
              <a:t>Đk</a:t>
            </a:r>
            <a:r>
              <a:rPr lang="en-US" sz="7400" b="1" u="sng" dirty="0" smtClean="0">
                <a:solidFill>
                  <a:srgbClr val="C00000"/>
                </a:solidFill>
              </a:rPr>
              <a:t>:</a:t>
            </a:r>
            <a:r>
              <a:rPr lang="en-US" sz="7400" b="1" dirty="0">
                <a:solidFill>
                  <a:srgbClr val="002060"/>
                </a:solidFill>
              </a:rPr>
              <a:t> </a:t>
            </a:r>
            <a:r>
              <a:rPr lang="en-US" sz="7400" b="1" dirty="0" err="1">
                <a:solidFill>
                  <a:srgbClr val="002060"/>
                </a:solidFill>
              </a:rPr>
              <a:t>Lạy</a:t>
            </a:r>
            <a:r>
              <a:rPr lang="en-US" sz="7400" b="1" dirty="0">
                <a:solidFill>
                  <a:srgbClr val="002060"/>
                </a:solidFill>
              </a:rPr>
              <a:t> </a:t>
            </a:r>
            <a:r>
              <a:rPr lang="en-US" sz="7400" b="1" dirty="0" err="1">
                <a:solidFill>
                  <a:srgbClr val="002060"/>
                </a:solidFill>
              </a:rPr>
              <a:t>Chúa</a:t>
            </a:r>
            <a:r>
              <a:rPr lang="en-US" sz="7400" b="1" dirty="0">
                <a:solidFill>
                  <a:srgbClr val="002060"/>
                </a:solidFill>
              </a:rPr>
              <a:t>, </a:t>
            </a:r>
            <a:r>
              <a:rPr lang="en-US" sz="7400" b="1" dirty="0" err="1" smtClean="0">
                <a:solidFill>
                  <a:srgbClr val="002060"/>
                </a:solidFill>
              </a:rPr>
              <a:t>xin</a:t>
            </a:r>
            <a:r>
              <a:rPr lang="en-US" sz="7400" b="1" dirty="0" smtClean="0">
                <a:solidFill>
                  <a:srgbClr val="002060"/>
                </a:solidFill>
              </a:rPr>
              <a:t> </a:t>
            </a:r>
            <a:r>
              <a:rPr lang="en-US" sz="7400" b="1" dirty="0" err="1" smtClean="0">
                <a:solidFill>
                  <a:srgbClr val="002060"/>
                </a:solidFill>
              </a:rPr>
              <a:t>chiếu</a:t>
            </a:r>
            <a:r>
              <a:rPr lang="en-US" sz="7400" b="1" dirty="0" smtClean="0">
                <a:solidFill>
                  <a:srgbClr val="002060"/>
                </a:solidFill>
              </a:rPr>
              <a:t> </a:t>
            </a:r>
            <a:r>
              <a:rPr lang="en-US" sz="7400" b="1" dirty="0" err="1">
                <a:solidFill>
                  <a:srgbClr val="002060"/>
                </a:solidFill>
              </a:rPr>
              <a:t>ánh</a:t>
            </a:r>
            <a:r>
              <a:rPr lang="en-US" sz="7400" b="1" dirty="0">
                <a:solidFill>
                  <a:srgbClr val="002060"/>
                </a:solidFill>
              </a:rPr>
              <a:t> </a:t>
            </a:r>
            <a:r>
              <a:rPr lang="en-US" sz="7400" b="1" dirty="0" err="1">
                <a:solidFill>
                  <a:srgbClr val="002060"/>
                </a:solidFill>
              </a:rPr>
              <a:t>Thiên</a:t>
            </a:r>
            <a:r>
              <a:rPr lang="en-US" sz="7400" b="1" dirty="0">
                <a:solidFill>
                  <a:srgbClr val="002060"/>
                </a:solidFill>
              </a:rPr>
              <a:t> </a:t>
            </a:r>
            <a:r>
              <a:rPr lang="en-US" sz="7400" b="1" dirty="0" err="1">
                <a:solidFill>
                  <a:srgbClr val="002060"/>
                </a:solidFill>
              </a:rPr>
              <a:t>Nhan</a:t>
            </a:r>
            <a:r>
              <a:rPr lang="en-US" sz="7400" b="1" dirty="0">
                <a:solidFill>
                  <a:srgbClr val="002060"/>
                </a:solidFill>
              </a:rPr>
              <a:t> </a:t>
            </a:r>
            <a:r>
              <a:rPr lang="en-US" sz="7400" b="1" dirty="0" err="1">
                <a:solidFill>
                  <a:srgbClr val="002060"/>
                </a:solidFill>
              </a:rPr>
              <a:t>trên</a:t>
            </a:r>
            <a:r>
              <a:rPr lang="en-US" sz="7400" b="1" dirty="0">
                <a:solidFill>
                  <a:srgbClr val="002060"/>
                </a:solidFill>
              </a:rPr>
              <a:t> </a:t>
            </a:r>
            <a:r>
              <a:rPr lang="en-US" sz="7400" b="1" dirty="0" err="1">
                <a:solidFill>
                  <a:srgbClr val="002060"/>
                </a:solidFill>
              </a:rPr>
              <a:t>mình</a:t>
            </a:r>
            <a:r>
              <a:rPr lang="en-US" sz="7400" b="1" dirty="0">
                <a:solidFill>
                  <a:srgbClr val="002060"/>
                </a:solidFill>
              </a:rPr>
              <a:t> </a:t>
            </a:r>
            <a:r>
              <a:rPr lang="en-US" sz="7400" b="1" dirty="0" err="1">
                <a:solidFill>
                  <a:srgbClr val="002060"/>
                </a:solidFill>
              </a:rPr>
              <a:t>chúng</a:t>
            </a:r>
            <a:r>
              <a:rPr lang="en-US" sz="7400" b="1" dirty="0">
                <a:solidFill>
                  <a:srgbClr val="002060"/>
                </a:solidFill>
              </a:rPr>
              <a:t> con.</a:t>
            </a:r>
          </a:p>
        </p:txBody>
      </p:sp>
    </p:spTree>
    <p:extLst>
      <p:ext uri="{BB962C8B-B14F-4D97-AF65-F5344CB8AC3E}">
        <p14:creationId xmlns:p14="http://schemas.microsoft.com/office/powerpoint/2010/main" val="296358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C00000"/>
                </a:solidFill>
              </a:rPr>
              <a:t>Tk3:</a:t>
            </a:r>
            <a:r>
              <a:rPr lang="en-US" sz="5600" b="1" dirty="0" smtClean="0">
                <a:solidFill>
                  <a:srgbClr val="002060"/>
                </a:solidFill>
              </a:rPr>
              <a:t> </a:t>
            </a:r>
            <a:r>
              <a:rPr lang="vi-VN" sz="5600" b="1" dirty="0">
                <a:solidFill>
                  <a:srgbClr val="002060"/>
                </a:solidFill>
              </a:rPr>
              <a:t>Nhiều người nói: ai sẽ ban tặng một đời hạnh phúc. Phần con vẫn chỉ trông mong Thần nhan Ngài tỏa sáng. </a:t>
            </a:r>
            <a:endParaRPr lang="en-US" sz="5600" b="1" dirty="0">
              <a:solidFill>
                <a:srgbClr val="002060"/>
              </a:solidFill>
            </a:endParaRPr>
          </a:p>
        </p:txBody>
      </p:sp>
    </p:spTree>
    <p:extLst>
      <p:ext uri="{BB962C8B-B14F-4D97-AF65-F5344CB8AC3E}">
        <p14:creationId xmlns:p14="http://schemas.microsoft.com/office/powerpoint/2010/main" val="173024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400" b="1" u="sng" dirty="0" err="1" smtClean="0">
                <a:solidFill>
                  <a:srgbClr val="C00000"/>
                </a:solidFill>
              </a:rPr>
              <a:t>Đk</a:t>
            </a:r>
            <a:r>
              <a:rPr lang="en-US" sz="7400" b="1" u="sng" dirty="0" smtClean="0">
                <a:solidFill>
                  <a:srgbClr val="C00000"/>
                </a:solidFill>
              </a:rPr>
              <a:t>:</a:t>
            </a:r>
            <a:r>
              <a:rPr lang="en-US" sz="7400" b="1" dirty="0">
                <a:solidFill>
                  <a:srgbClr val="002060"/>
                </a:solidFill>
              </a:rPr>
              <a:t> </a:t>
            </a:r>
            <a:r>
              <a:rPr lang="en-US" sz="7400" b="1" dirty="0" err="1">
                <a:solidFill>
                  <a:srgbClr val="002060"/>
                </a:solidFill>
              </a:rPr>
              <a:t>Lạy</a:t>
            </a:r>
            <a:r>
              <a:rPr lang="en-US" sz="7400" b="1" dirty="0">
                <a:solidFill>
                  <a:srgbClr val="002060"/>
                </a:solidFill>
              </a:rPr>
              <a:t> </a:t>
            </a:r>
            <a:r>
              <a:rPr lang="en-US" sz="7400" b="1" dirty="0" err="1">
                <a:solidFill>
                  <a:srgbClr val="002060"/>
                </a:solidFill>
              </a:rPr>
              <a:t>Chúa</a:t>
            </a:r>
            <a:r>
              <a:rPr lang="en-US" sz="7400" b="1" dirty="0">
                <a:solidFill>
                  <a:srgbClr val="002060"/>
                </a:solidFill>
              </a:rPr>
              <a:t>, </a:t>
            </a:r>
            <a:r>
              <a:rPr lang="en-US" sz="7400" b="1" dirty="0" err="1" smtClean="0">
                <a:solidFill>
                  <a:srgbClr val="002060"/>
                </a:solidFill>
              </a:rPr>
              <a:t>xin</a:t>
            </a:r>
            <a:r>
              <a:rPr lang="en-US" sz="7400" b="1" dirty="0" smtClean="0">
                <a:solidFill>
                  <a:srgbClr val="002060"/>
                </a:solidFill>
              </a:rPr>
              <a:t> </a:t>
            </a:r>
            <a:r>
              <a:rPr lang="en-US" sz="7400" b="1" dirty="0" err="1" smtClean="0">
                <a:solidFill>
                  <a:srgbClr val="002060"/>
                </a:solidFill>
              </a:rPr>
              <a:t>chiếu</a:t>
            </a:r>
            <a:r>
              <a:rPr lang="en-US" sz="7400" b="1" dirty="0" smtClean="0">
                <a:solidFill>
                  <a:srgbClr val="002060"/>
                </a:solidFill>
              </a:rPr>
              <a:t> </a:t>
            </a:r>
            <a:r>
              <a:rPr lang="en-US" sz="7400" b="1" dirty="0" err="1">
                <a:solidFill>
                  <a:srgbClr val="002060"/>
                </a:solidFill>
              </a:rPr>
              <a:t>ánh</a:t>
            </a:r>
            <a:r>
              <a:rPr lang="en-US" sz="7400" b="1" dirty="0">
                <a:solidFill>
                  <a:srgbClr val="002060"/>
                </a:solidFill>
              </a:rPr>
              <a:t> </a:t>
            </a:r>
            <a:r>
              <a:rPr lang="en-US" sz="7400" b="1" dirty="0" err="1">
                <a:solidFill>
                  <a:srgbClr val="002060"/>
                </a:solidFill>
              </a:rPr>
              <a:t>Thiên</a:t>
            </a:r>
            <a:r>
              <a:rPr lang="en-US" sz="7400" b="1" dirty="0">
                <a:solidFill>
                  <a:srgbClr val="002060"/>
                </a:solidFill>
              </a:rPr>
              <a:t> </a:t>
            </a:r>
            <a:r>
              <a:rPr lang="en-US" sz="7400" b="1" dirty="0" err="1">
                <a:solidFill>
                  <a:srgbClr val="002060"/>
                </a:solidFill>
              </a:rPr>
              <a:t>Nhan</a:t>
            </a:r>
            <a:r>
              <a:rPr lang="en-US" sz="7400" b="1" dirty="0">
                <a:solidFill>
                  <a:srgbClr val="002060"/>
                </a:solidFill>
              </a:rPr>
              <a:t> </a:t>
            </a:r>
            <a:r>
              <a:rPr lang="en-US" sz="7400" b="1" dirty="0" err="1">
                <a:solidFill>
                  <a:srgbClr val="002060"/>
                </a:solidFill>
              </a:rPr>
              <a:t>trên</a:t>
            </a:r>
            <a:r>
              <a:rPr lang="en-US" sz="7400" b="1" dirty="0">
                <a:solidFill>
                  <a:srgbClr val="002060"/>
                </a:solidFill>
              </a:rPr>
              <a:t> </a:t>
            </a:r>
            <a:r>
              <a:rPr lang="en-US" sz="7400" b="1" dirty="0" err="1">
                <a:solidFill>
                  <a:srgbClr val="002060"/>
                </a:solidFill>
              </a:rPr>
              <a:t>mình</a:t>
            </a:r>
            <a:r>
              <a:rPr lang="en-US" sz="7400" b="1" dirty="0">
                <a:solidFill>
                  <a:srgbClr val="002060"/>
                </a:solidFill>
              </a:rPr>
              <a:t> </a:t>
            </a:r>
            <a:r>
              <a:rPr lang="en-US" sz="7400" b="1" dirty="0" err="1">
                <a:solidFill>
                  <a:srgbClr val="002060"/>
                </a:solidFill>
              </a:rPr>
              <a:t>chúng</a:t>
            </a:r>
            <a:r>
              <a:rPr lang="en-US" sz="7400" b="1" dirty="0">
                <a:solidFill>
                  <a:srgbClr val="002060"/>
                </a:solidFill>
              </a:rPr>
              <a:t> con.</a:t>
            </a:r>
          </a:p>
        </p:txBody>
      </p:sp>
    </p:spTree>
    <p:extLst>
      <p:ext uri="{BB962C8B-B14F-4D97-AF65-F5344CB8AC3E}">
        <p14:creationId xmlns:p14="http://schemas.microsoft.com/office/powerpoint/2010/main" val="2946519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C00000"/>
                </a:solidFill>
              </a:rPr>
              <a:t>**:</a:t>
            </a:r>
            <a:r>
              <a:rPr lang="en-US" sz="5600" b="1" dirty="0" smtClean="0">
                <a:solidFill>
                  <a:srgbClr val="002060"/>
                </a:solidFill>
              </a:rPr>
              <a:t> </a:t>
            </a:r>
            <a:r>
              <a:rPr lang="vi-VN" sz="5600" b="1" dirty="0" smtClean="0">
                <a:solidFill>
                  <a:srgbClr val="002060"/>
                </a:solidFill>
              </a:rPr>
              <a:t>Lòng </a:t>
            </a:r>
            <a:r>
              <a:rPr lang="vi-VN" sz="5600" b="1" dirty="0">
                <a:solidFill>
                  <a:srgbClr val="002060"/>
                </a:solidFill>
              </a:rPr>
              <a:t>mừng vui hơn lúc thiên hạ được mùa lúa mới, nhờ ơn Chúa dủ thương con, tặng ban đầy phước lộc.</a:t>
            </a:r>
            <a:endParaRPr lang="en-US" sz="5600" b="1" dirty="0">
              <a:solidFill>
                <a:srgbClr val="002060"/>
              </a:solidFill>
            </a:endParaRPr>
          </a:p>
        </p:txBody>
      </p:sp>
    </p:spTree>
    <p:extLst>
      <p:ext uri="{BB962C8B-B14F-4D97-AF65-F5344CB8AC3E}">
        <p14:creationId xmlns:p14="http://schemas.microsoft.com/office/powerpoint/2010/main" val="1584904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400" b="1" u="sng" dirty="0" err="1" smtClean="0">
                <a:solidFill>
                  <a:srgbClr val="C00000"/>
                </a:solidFill>
              </a:rPr>
              <a:t>Đk</a:t>
            </a:r>
            <a:r>
              <a:rPr lang="en-US" sz="7400" b="1" u="sng" dirty="0" smtClean="0">
                <a:solidFill>
                  <a:srgbClr val="C00000"/>
                </a:solidFill>
              </a:rPr>
              <a:t>:</a:t>
            </a:r>
            <a:r>
              <a:rPr lang="en-US" sz="7400" b="1" dirty="0">
                <a:solidFill>
                  <a:srgbClr val="002060"/>
                </a:solidFill>
              </a:rPr>
              <a:t> </a:t>
            </a:r>
            <a:r>
              <a:rPr lang="en-US" sz="7400" b="1" dirty="0" err="1">
                <a:solidFill>
                  <a:srgbClr val="002060"/>
                </a:solidFill>
              </a:rPr>
              <a:t>Lạy</a:t>
            </a:r>
            <a:r>
              <a:rPr lang="en-US" sz="7400" b="1" dirty="0">
                <a:solidFill>
                  <a:srgbClr val="002060"/>
                </a:solidFill>
              </a:rPr>
              <a:t> </a:t>
            </a:r>
            <a:r>
              <a:rPr lang="en-US" sz="7400" b="1" dirty="0" err="1">
                <a:solidFill>
                  <a:srgbClr val="002060"/>
                </a:solidFill>
              </a:rPr>
              <a:t>Chúa</a:t>
            </a:r>
            <a:r>
              <a:rPr lang="en-US" sz="7400" b="1" dirty="0">
                <a:solidFill>
                  <a:srgbClr val="002060"/>
                </a:solidFill>
              </a:rPr>
              <a:t>, </a:t>
            </a:r>
            <a:r>
              <a:rPr lang="en-US" sz="7400" b="1" dirty="0" err="1" smtClean="0">
                <a:solidFill>
                  <a:srgbClr val="002060"/>
                </a:solidFill>
              </a:rPr>
              <a:t>xin</a:t>
            </a:r>
            <a:r>
              <a:rPr lang="en-US" sz="7400" b="1" dirty="0" smtClean="0">
                <a:solidFill>
                  <a:srgbClr val="002060"/>
                </a:solidFill>
              </a:rPr>
              <a:t> </a:t>
            </a:r>
            <a:r>
              <a:rPr lang="en-US" sz="7400" b="1" dirty="0" err="1" smtClean="0">
                <a:solidFill>
                  <a:srgbClr val="002060"/>
                </a:solidFill>
              </a:rPr>
              <a:t>chiếu</a:t>
            </a:r>
            <a:r>
              <a:rPr lang="en-US" sz="7400" b="1" dirty="0" smtClean="0">
                <a:solidFill>
                  <a:srgbClr val="002060"/>
                </a:solidFill>
              </a:rPr>
              <a:t> </a:t>
            </a:r>
            <a:r>
              <a:rPr lang="en-US" sz="7400" b="1" dirty="0" err="1">
                <a:solidFill>
                  <a:srgbClr val="002060"/>
                </a:solidFill>
              </a:rPr>
              <a:t>ánh</a:t>
            </a:r>
            <a:r>
              <a:rPr lang="en-US" sz="7400" b="1" dirty="0">
                <a:solidFill>
                  <a:srgbClr val="002060"/>
                </a:solidFill>
              </a:rPr>
              <a:t> </a:t>
            </a:r>
            <a:r>
              <a:rPr lang="en-US" sz="7400" b="1" dirty="0" err="1">
                <a:solidFill>
                  <a:srgbClr val="002060"/>
                </a:solidFill>
              </a:rPr>
              <a:t>Thiên</a:t>
            </a:r>
            <a:r>
              <a:rPr lang="en-US" sz="7400" b="1" dirty="0">
                <a:solidFill>
                  <a:srgbClr val="002060"/>
                </a:solidFill>
              </a:rPr>
              <a:t> </a:t>
            </a:r>
            <a:r>
              <a:rPr lang="en-US" sz="7400" b="1" dirty="0" err="1">
                <a:solidFill>
                  <a:srgbClr val="002060"/>
                </a:solidFill>
              </a:rPr>
              <a:t>Nhan</a:t>
            </a:r>
            <a:r>
              <a:rPr lang="en-US" sz="7400" b="1" dirty="0">
                <a:solidFill>
                  <a:srgbClr val="002060"/>
                </a:solidFill>
              </a:rPr>
              <a:t> </a:t>
            </a:r>
            <a:r>
              <a:rPr lang="en-US" sz="7400" b="1" dirty="0" err="1">
                <a:solidFill>
                  <a:srgbClr val="002060"/>
                </a:solidFill>
              </a:rPr>
              <a:t>trên</a:t>
            </a:r>
            <a:r>
              <a:rPr lang="en-US" sz="7400" b="1" dirty="0">
                <a:solidFill>
                  <a:srgbClr val="002060"/>
                </a:solidFill>
              </a:rPr>
              <a:t> </a:t>
            </a:r>
            <a:r>
              <a:rPr lang="en-US" sz="7400" b="1" dirty="0" err="1">
                <a:solidFill>
                  <a:srgbClr val="002060"/>
                </a:solidFill>
              </a:rPr>
              <a:t>mình</a:t>
            </a:r>
            <a:r>
              <a:rPr lang="en-US" sz="7400" b="1" dirty="0">
                <a:solidFill>
                  <a:srgbClr val="002060"/>
                </a:solidFill>
              </a:rPr>
              <a:t> </a:t>
            </a:r>
            <a:r>
              <a:rPr lang="en-US" sz="7400" b="1" dirty="0" err="1">
                <a:solidFill>
                  <a:srgbClr val="002060"/>
                </a:solidFill>
              </a:rPr>
              <a:t>chúng</a:t>
            </a:r>
            <a:r>
              <a:rPr lang="en-US" sz="7400" b="1" dirty="0">
                <a:solidFill>
                  <a:srgbClr val="002060"/>
                </a:solidFill>
              </a:rPr>
              <a:t> con.</a:t>
            </a:r>
          </a:p>
        </p:txBody>
      </p:sp>
    </p:spTree>
    <p:extLst>
      <p:ext uri="{BB962C8B-B14F-4D97-AF65-F5344CB8AC3E}">
        <p14:creationId xmlns:p14="http://schemas.microsoft.com/office/powerpoint/2010/main" val="3174617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6466835" cy="1754326"/>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Chính Đức Giê-su </a:t>
            </a:r>
            <a:r>
              <a:rPr lang="vi-VN" sz="3600" dirty="0" smtClean="0">
                <a:solidFill>
                  <a:srgbClr val="003399"/>
                </a:solidFill>
              </a:rPr>
              <a:t>Ki-tô</a:t>
            </a:r>
            <a:endParaRPr lang="en-US" sz="3600" dirty="0" smtClean="0">
              <a:solidFill>
                <a:srgbClr val="003399"/>
              </a:solidFill>
            </a:endParaRPr>
          </a:p>
          <a:p>
            <a:r>
              <a:rPr lang="vi-VN" sz="3600" dirty="0" smtClean="0">
                <a:solidFill>
                  <a:srgbClr val="003399"/>
                </a:solidFill>
              </a:rPr>
              <a:t>là </a:t>
            </a:r>
            <a:r>
              <a:rPr lang="vi-VN" sz="3600" dirty="0">
                <a:solidFill>
                  <a:srgbClr val="003399"/>
                </a:solidFill>
              </a:rPr>
              <a:t>của lễ đền bù tội lỗi chúng </a:t>
            </a:r>
            <a:r>
              <a:rPr lang="vi-VN" sz="3600" dirty="0" smtClean="0">
                <a:solidFill>
                  <a:srgbClr val="003399"/>
                </a:solidFill>
              </a:rPr>
              <a:t>ta,</a:t>
            </a:r>
            <a:endParaRPr lang="en-US" sz="3600" dirty="0" smtClean="0">
              <a:solidFill>
                <a:srgbClr val="003399"/>
              </a:solidFill>
            </a:endParaRPr>
          </a:p>
          <a:p>
            <a:r>
              <a:rPr lang="vi-VN" sz="3600" dirty="0" smtClean="0">
                <a:solidFill>
                  <a:srgbClr val="003399"/>
                </a:solidFill>
              </a:rPr>
              <a:t>và </a:t>
            </a:r>
            <a:r>
              <a:rPr lang="vi-VN" sz="3600" dirty="0">
                <a:solidFill>
                  <a:srgbClr val="003399"/>
                </a:solidFill>
              </a:rPr>
              <a:t>tội lỗi cả thế gian nữa.</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6350"/>
            <a:ext cx="9144000" cy="3352800"/>
          </a:xfrm>
        </p:spPr>
        <p:txBody>
          <a:bodyPr>
            <a:noAutofit/>
          </a:bodyPr>
          <a:lstStyle/>
          <a:p>
            <a:pPr algn="just">
              <a:lnSpc>
                <a:spcPct val="110000"/>
              </a:lnSpc>
            </a:pPr>
            <a:r>
              <a:rPr lang="en-US" sz="5400" b="1" dirty="0" err="1">
                <a:solidFill>
                  <a:srgbClr val="002060"/>
                </a:solidFill>
              </a:rPr>
              <a:t>Lạy</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Giêsu</a:t>
            </a:r>
            <a:r>
              <a:rPr lang="en-US" sz="5400" b="1" dirty="0">
                <a:solidFill>
                  <a:srgbClr val="002060"/>
                </a:solidFill>
              </a:rPr>
              <a:t>, </a:t>
            </a:r>
            <a:r>
              <a:rPr lang="en-US" sz="5400" b="1" dirty="0" err="1">
                <a:solidFill>
                  <a:srgbClr val="002060"/>
                </a:solidFill>
              </a:rPr>
              <a:t>xin</a:t>
            </a:r>
            <a:r>
              <a:rPr lang="en-US" sz="5400" b="1" dirty="0">
                <a:solidFill>
                  <a:srgbClr val="002060"/>
                </a:solidFill>
              </a:rPr>
              <a:t> </a:t>
            </a:r>
            <a:r>
              <a:rPr lang="en-US" sz="5400" b="1" dirty="0" err="1">
                <a:solidFill>
                  <a:srgbClr val="002060"/>
                </a:solidFill>
              </a:rPr>
              <a:t>giải</a:t>
            </a:r>
            <a:r>
              <a:rPr lang="en-US" sz="5400" b="1" dirty="0">
                <a:solidFill>
                  <a:srgbClr val="002060"/>
                </a:solidFill>
              </a:rPr>
              <a:t> </a:t>
            </a:r>
            <a:r>
              <a:rPr lang="en-US" sz="5400" b="1" dirty="0" err="1">
                <a:solidFill>
                  <a:srgbClr val="002060"/>
                </a:solidFill>
              </a:rPr>
              <a:t>thích</a:t>
            </a:r>
            <a:r>
              <a:rPr lang="en-US" sz="5400" b="1" dirty="0">
                <a:solidFill>
                  <a:srgbClr val="002060"/>
                </a:solidFill>
              </a:rPr>
              <a:t> </a:t>
            </a:r>
            <a:r>
              <a:rPr lang="en-US" sz="5400" b="1" dirty="0" err="1">
                <a:solidFill>
                  <a:srgbClr val="002060"/>
                </a:solidFill>
              </a:rPr>
              <a:t>Kinh</a:t>
            </a:r>
            <a:r>
              <a:rPr lang="en-US" sz="5400" b="1" dirty="0">
                <a:solidFill>
                  <a:srgbClr val="002060"/>
                </a:solidFill>
              </a:rPr>
              <a:t> </a:t>
            </a:r>
            <a:r>
              <a:rPr lang="en-US" sz="5400" b="1" dirty="0" err="1">
                <a:solidFill>
                  <a:srgbClr val="002060"/>
                </a:solidFill>
              </a:rPr>
              <a:t>Thánh</a:t>
            </a:r>
            <a:r>
              <a:rPr lang="en-US" sz="5400" b="1" dirty="0">
                <a:solidFill>
                  <a:srgbClr val="002060"/>
                </a:solidFill>
              </a:rPr>
              <a:t> </a:t>
            </a:r>
            <a:r>
              <a:rPr lang="en-US" sz="5400" b="1" dirty="0" err="1">
                <a:solidFill>
                  <a:srgbClr val="002060"/>
                </a:solidFill>
              </a:rPr>
              <a:t>cho</a:t>
            </a:r>
            <a:r>
              <a:rPr lang="en-US" sz="5400" b="1" dirty="0">
                <a:solidFill>
                  <a:srgbClr val="002060"/>
                </a:solidFill>
              </a:rPr>
              <a:t> </a:t>
            </a:r>
            <a:r>
              <a:rPr lang="en-US" sz="5400" b="1" dirty="0" err="1">
                <a:solidFill>
                  <a:srgbClr val="002060"/>
                </a:solidFill>
              </a:rPr>
              <a:t>chúng</a:t>
            </a:r>
            <a:r>
              <a:rPr lang="en-US" sz="5400" b="1" dirty="0">
                <a:solidFill>
                  <a:srgbClr val="002060"/>
                </a:solidFill>
              </a:rPr>
              <a:t> con, </a:t>
            </a:r>
            <a:r>
              <a:rPr lang="en-US" sz="5400" b="1" dirty="0" err="1">
                <a:solidFill>
                  <a:srgbClr val="002060"/>
                </a:solidFill>
              </a:rPr>
              <a:t>khiến</a:t>
            </a:r>
            <a:r>
              <a:rPr lang="en-US" sz="5400" b="1" dirty="0">
                <a:solidFill>
                  <a:srgbClr val="002060"/>
                </a:solidFill>
              </a:rPr>
              <a:t> </a:t>
            </a:r>
            <a:r>
              <a:rPr lang="en-US" sz="5400" b="1" dirty="0" err="1">
                <a:solidFill>
                  <a:srgbClr val="002060"/>
                </a:solidFill>
              </a:rPr>
              <a:t>lòng</a:t>
            </a:r>
            <a:r>
              <a:rPr lang="en-US" sz="5400" b="1" dirty="0">
                <a:solidFill>
                  <a:srgbClr val="002060"/>
                </a:solidFill>
              </a:rPr>
              <a:t> </a:t>
            </a:r>
            <a:r>
              <a:rPr lang="en-US" sz="5400" b="1" dirty="0" err="1">
                <a:solidFill>
                  <a:srgbClr val="002060"/>
                </a:solidFill>
              </a:rPr>
              <a:t>chúng</a:t>
            </a:r>
            <a:r>
              <a:rPr lang="en-US" sz="5400" b="1" dirty="0">
                <a:solidFill>
                  <a:srgbClr val="002060"/>
                </a:solidFill>
              </a:rPr>
              <a:t> con </a:t>
            </a:r>
            <a:r>
              <a:rPr lang="en-US" sz="5400" b="1" dirty="0" err="1">
                <a:solidFill>
                  <a:srgbClr val="002060"/>
                </a:solidFill>
              </a:rPr>
              <a:t>bừng</a:t>
            </a:r>
            <a:r>
              <a:rPr lang="en-US" sz="5400" b="1" dirty="0">
                <a:solidFill>
                  <a:srgbClr val="002060"/>
                </a:solidFill>
              </a:rPr>
              <a:t> </a:t>
            </a:r>
            <a:r>
              <a:rPr lang="en-US" sz="5400" b="1" dirty="0" err="1">
                <a:solidFill>
                  <a:srgbClr val="002060"/>
                </a:solidFill>
              </a:rPr>
              <a:t>cháy</a:t>
            </a:r>
            <a:r>
              <a:rPr lang="en-US" sz="5400" b="1" dirty="0">
                <a:solidFill>
                  <a:srgbClr val="002060"/>
                </a:solidFill>
              </a:rPr>
              <a:t> </a:t>
            </a:r>
            <a:r>
              <a:rPr lang="en-US" sz="5400" b="1" dirty="0" err="1">
                <a:solidFill>
                  <a:srgbClr val="002060"/>
                </a:solidFill>
              </a:rPr>
              <a:t>lên</a:t>
            </a:r>
            <a:r>
              <a:rPr lang="en-US" sz="5400" b="1" dirty="0">
                <a:solidFill>
                  <a:srgbClr val="002060"/>
                </a:solidFill>
              </a:rPr>
              <a:t> </a:t>
            </a:r>
            <a:r>
              <a:rPr lang="en-US" sz="5400" b="1" dirty="0" err="1">
                <a:solidFill>
                  <a:srgbClr val="002060"/>
                </a:solidFill>
              </a:rPr>
              <a:t>khi</a:t>
            </a:r>
            <a:r>
              <a:rPr lang="en-US" sz="5400" b="1" dirty="0">
                <a:solidFill>
                  <a:srgbClr val="002060"/>
                </a:solidFill>
              </a:rPr>
              <a:t> </a:t>
            </a:r>
            <a:r>
              <a:rPr lang="en-US" sz="5400" b="1" dirty="0" err="1">
                <a:solidFill>
                  <a:srgbClr val="002060"/>
                </a:solidFill>
              </a:rPr>
              <a:t>nghe</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phán</a:t>
            </a:r>
            <a:r>
              <a:rPr lang="en-US" sz="5400" b="1" dirty="0">
                <a:solidFill>
                  <a:srgbClr val="002060"/>
                </a:solidFill>
              </a:rPr>
              <a:t> </a:t>
            </a:r>
            <a:r>
              <a:rPr lang="en-US" sz="5400" b="1" dirty="0" err="1">
                <a:solidFill>
                  <a:srgbClr val="002060"/>
                </a:solidFill>
              </a:rPr>
              <a:t>dạy</a:t>
            </a:r>
            <a:r>
              <a:rPr lang="en-US" sz="5400" b="1" dirty="0">
                <a:solidFill>
                  <a:srgbClr val="002060"/>
                </a:solidFill>
              </a:rPr>
              <a:t>.</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smtClean="0">
                <a:solidFill>
                  <a:srgbClr val="C00000"/>
                </a:solidFill>
              </a:rPr>
              <a:t>Alleluia-Alleluia: </a:t>
            </a:r>
            <a:endParaRPr lang="en-US" sz="3600" b="1" u="sng" dirty="0">
              <a:solidFill>
                <a:srgbClr val="C00000"/>
              </a:solidFill>
            </a:endParaRP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smtClean="0">
                <a:solidFill>
                  <a:srgbClr val="C00000"/>
                </a:solidFill>
              </a:rPr>
              <a:t>Alleluia… </a:t>
            </a:r>
            <a:endParaRPr lang="en-US" sz="3600" b="1" dirty="0">
              <a:solidFill>
                <a:srgbClr val="C00000"/>
              </a:solidFill>
            </a:endParaRPr>
          </a:p>
        </p:txBody>
      </p:sp>
    </p:spTree>
    <p:extLst>
      <p:ext uri="{BB962C8B-B14F-4D97-AF65-F5344CB8AC3E}">
        <p14:creationId xmlns:p14="http://schemas.microsoft.com/office/powerpoint/2010/main" val="1967009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C0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C00000"/>
                </a:solidFill>
                <a:effectLst>
                  <a:outerShdw blurRad="38100" dist="38100" dir="2700000" algn="tl">
                    <a:srgbClr val="000000">
                      <a:alpha val="43137"/>
                    </a:srgbClr>
                  </a:outerShdw>
                </a:effectLst>
                <a:latin typeface="+mj-lt"/>
                <a:cs typeface="Times New Roman" pitchFamily="18" charset="0"/>
              </a:rPr>
              <a:t>Tôi tin kính một Thiên Chúa là Cha toàn năng,</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6350"/>
            <a:ext cx="9144000" cy="3352800"/>
          </a:xfrm>
        </p:spPr>
        <p:txBody>
          <a:bodyPr>
            <a:noAutofit/>
          </a:bodyPr>
          <a:lstStyle/>
          <a:p>
            <a:pPr algn="just">
              <a:lnSpc>
                <a:spcPct val="110000"/>
              </a:lnSpc>
            </a:pPr>
            <a:r>
              <a:rPr lang="en-US" sz="5400" b="1" dirty="0" err="1">
                <a:solidFill>
                  <a:srgbClr val="002060"/>
                </a:solidFill>
              </a:rPr>
              <a:t>Lạy</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Giêsu</a:t>
            </a:r>
            <a:r>
              <a:rPr lang="en-US" sz="5400" b="1" dirty="0">
                <a:solidFill>
                  <a:srgbClr val="002060"/>
                </a:solidFill>
              </a:rPr>
              <a:t>, </a:t>
            </a:r>
            <a:r>
              <a:rPr lang="en-US" sz="5400" b="1" dirty="0" err="1">
                <a:solidFill>
                  <a:srgbClr val="002060"/>
                </a:solidFill>
              </a:rPr>
              <a:t>xin</a:t>
            </a:r>
            <a:r>
              <a:rPr lang="en-US" sz="5400" b="1" dirty="0">
                <a:solidFill>
                  <a:srgbClr val="002060"/>
                </a:solidFill>
              </a:rPr>
              <a:t> </a:t>
            </a:r>
            <a:r>
              <a:rPr lang="en-US" sz="5400" b="1" dirty="0" err="1">
                <a:solidFill>
                  <a:srgbClr val="002060"/>
                </a:solidFill>
              </a:rPr>
              <a:t>giải</a:t>
            </a:r>
            <a:r>
              <a:rPr lang="en-US" sz="5400" b="1" dirty="0">
                <a:solidFill>
                  <a:srgbClr val="002060"/>
                </a:solidFill>
              </a:rPr>
              <a:t> </a:t>
            </a:r>
            <a:r>
              <a:rPr lang="en-US" sz="5400" b="1" dirty="0" err="1">
                <a:solidFill>
                  <a:srgbClr val="002060"/>
                </a:solidFill>
              </a:rPr>
              <a:t>thích</a:t>
            </a:r>
            <a:r>
              <a:rPr lang="en-US" sz="5400" b="1" dirty="0">
                <a:solidFill>
                  <a:srgbClr val="002060"/>
                </a:solidFill>
              </a:rPr>
              <a:t> </a:t>
            </a:r>
            <a:r>
              <a:rPr lang="en-US" sz="5400" b="1" dirty="0" err="1">
                <a:solidFill>
                  <a:srgbClr val="002060"/>
                </a:solidFill>
              </a:rPr>
              <a:t>Kinh</a:t>
            </a:r>
            <a:r>
              <a:rPr lang="en-US" sz="5400" b="1" dirty="0">
                <a:solidFill>
                  <a:srgbClr val="002060"/>
                </a:solidFill>
              </a:rPr>
              <a:t> </a:t>
            </a:r>
            <a:r>
              <a:rPr lang="en-US" sz="5400" b="1" dirty="0" err="1">
                <a:solidFill>
                  <a:srgbClr val="002060"/>
                </a:solidFill>
              </a:rPr>
              <a:t>Thánh</a:t>
            </a:r>
            <a:r>
              <a:rPr lang="en-US" sz="5400" b="1" dirty="0">
                <a:solidFill>
                  <a:srgbClr val="002060"/>
                </a:solidFill>
              </a:rPr>
              <a:t> </a:t>
            </a:r>
            <a:r>
              <a:rPr lang="en-US" sz="5400" b="1" dirty="0" err="1">
                <a:solidFill>
                  <a:srgbClr val="002060"/>
                </a:solidFill>
              </a:rPr>
              <a:t>cho</a:t>
            </a:r>
            <a:r>
              <a:rPr lang="en-US" sz="5400" b="1" dirty="0">
                <a:solidFill>
                  <a:srgbClr val="002060"/>
                </a:solidFill>
              </a:rPr>
              <a:t> </a:t>
            </a:r>
            <a:r>
              <a:rPr lang="en-US" sz="5400" b="1" dirty="0" err="1">
                <a:solidFill>
                  <a:srgbClr val="002060"/>
                </a:solidFill>
              </a:rPr>
              <a:t>chúng</a:t>
            </a:r>
            <a:r>
              <a:rPr lang="en-US" sz="5400" b="1" dirty="0">
                <a:solidFill>
                  <a:srgbClr val="002060"/>
                </a:solidFill>
              </a:rPr>
              <a:t> con, </a:t>
            </a:r>
            <a:r>
              <a:rPr lang="en-US" sz="5400" b="1" dirty="0" err="1">
                <a:solidFill>
                  <a:srgbClr val="002060"/>
                </a:solidFill>
              </a:rPr>
              <a:t>khiến</a:t>
            </a:r>
            <a:r>
              <a:rPr lang="en-US" sz="5400" b="1" dirty="0">
                <a:solidFill>
                  <a:srgbClr val="002060"/>
                </a:solidFill>
              </a:rPr>
              <a:t> </a:t>
            </a:r>
            <a:r>
              <a:rPr lang="en-US" sz="5400" b="1" dirty="0" err="1">
                <a:solidFill>
                  <a:srgbClr val="002060"/>
                </a:solidFill>
              </a:rPr>
              <a:t>lòng</a:t>
            </a:r>
            <a:r>
              <a:rPr lang="en-US" sz="5400" b="1" dirty="0">
                <a:solidFill>
                  <a:srgbClr val="002060"/>
                </a:solidFill>
              </a:rPr>
              <a:t> </a:t>
            </a:r>
            <a:r>
              <a:rPr lang="en-US" sz="5400" b="1" dirty="0" err="1">
                <a:solidFill>
                  <a:srgbClr val="002060"/>
                </a:solidFill>
              </a:rPr>
              <a:t>chúng</a:t>
            </a:r>
            <a:r>
              <a:rPr lang="en-US" sz="5400" b="1" dirty="0">
                <a:solidFill>
                  <a:srgbClr val="002060"/>
                </a:solidFill>
              </a:rPr>
              <a:t> con </a:t>
            </a:r>
            <a:r>
              <a:rPr lang="en-US" sz="5400" b="1" dirty="0" err="1">
                <a:solidFill>
                  <a:srgbClr val="002060"/>
                </a:solidFill>
              </a:rPr>
              <a:t>bừng</a:t>
            </a:r>
            <a:r>
              <a:rPr lang="en-US" sz="5400" b="1" dirty="0">
                <a:solidFill>
                  <a:srgbClr val="002060"/>
                </a:solidFill>
              </a:rPr>
              <a:t> </a:t>
            </a:r>
            <a:r>
              <a:rPr lang="en-US" sz="5400" b="1" dirty="0" err="1">
                <a:solidFill>
                  <a:srgbClr val="002060"/>
                </a:solidFill>
              </a:rPr>
              <a:t>cháy</a:t>
            </a:r>
            <a:r>
              <a:rPr lang="en-US" sz="5400" b="1" dirty="0">
                <a:solidFill>
                  <a:srgbClr val="002060"/>
                </a:solidFill>
              </a:rPr>
              <a:t> </a:t>
            </a:r>
            <a:r>
              <a:rPr lang="en-US" sz="5400" b="1" dirty="0" err="1">
                <a:solidFill>
                  <a:srgbClr val="002060"/>
                </a:solidFill>
              </a:rPr>
              <a:t>lên</a:t>
            </a:r>
            <a:r>
              <a:rPr lang="en-US" sz="5400" b="1" dirty="0">
                <a:solidFill>
                  <a:srgbClr val="002060"/>
                </a:solidFill>
              </a:rPr>
              <a:t> </a:t>
            </a:r>
            <a:r>
              <a:rPr lang="en-US" sz="5400" b="1" dirty="0" err="1">
                <a:solidFill>
                  <a:srgbClr val="002060"/>
                </a:solidFill>
              </a:rPr>
              <a:t>khi</a:t>
            </a:r>
            <a:r>
              <a:rPr lang="en-US" sz="5400" b="1" dirty="0">
                <a:solidFill>
                  <a:srgbClr val="002060"/>
                </a:solidFill>
              </a:rPr>
              <a:t> </a:t>
            </a:r>
            <a:r>
              <a:rPr lang="en-US" sz="5400" b="1" dirty="0" err="1">
                <a:solidFill>
                  <a:srgbClr val="002060"/>
                </a:solidFill>
              </a:rPr>
              <a:t>nghe</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phán</a:t>
            </a:r>
            <a:r>
              <a:rPr lang="en-US" sz="5400" b="1" dirty="0">
                <a:solidFill>
                  <a:srgbClr val="002060"/>
                </a:solidFill>
              </a:rPr>
              <a:t> </a:t>
            </a:r>
            <a:r>
              <a:rPr lang="en-US" sz="5400" b="1" dirty="0" err="1">
                <a:solidFill>
                  <a:srgbClr val="002060"/>
                </a:solidFill>
              </a:rPr>
              <a:t>dạy</a:t>
            </a:r>
            <a:r>
              <a:rPr lang="en-US" sz="5400" b="1" dirty="0">
                <a:solidFill>
                  <a:srgbClr val="002060"/>
                </a:solidFill>
              </a:rPr>
              <a:t>.</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smtClean="0">
                <a:solidFill>
                  <a:srgbClr val="C00000"/>
                </a:solidFill>
              </a:rPr>
              <a:t>Alleluia-Alleluia: </a:t>
            </a:r>
            <a:endParaRPr lang="en-US" sz="3600" b="1" u="sng" dirty="0">
              <a:solidFill>
                <a:srgbClr val="C00000"/>
              </a:solidFill>
            </a:endParaRP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smtClean="0">
                <a:solidFill>
                  <a:srgbClr val="C00000"/>
                </a:solidFill>
              </a:rPr>
              <a:t>Alleluia… </a:t>
            </a:r>
            <a:endParaRPr lang="en-US" sz="3600" b="1" dirty="0">
              <a:solidFill>
                <a:srgbClr val="C00000"/>
              </a:solidFill>
            </a:endParaRPr>
          </a:p>
        </p:txBody>
      </p:sp>
    </p:spTree>
    <p:extLst>
      <p:ext uri="{BB962C8B-B14F-4D97-AF65-F5344CB8AC3E}">
        <p14:creationId xmlns:p14="http://schemas.microsoft.com/office/powerpoint/2010/main" val="2862234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C0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C0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smtClean="0">
                <a:solidFill>
                  <a:schemeClr val="accent6">
                    <a:lumMod val="50000"/>
                  </a:schemeClr>
                </a:solidFill>
              </a:rPr>
              <a:t>LỜI NGUYỆN TÍN HỮU</a:t>
            </a:r>
            <a:endParaRPr lang="en-US" dirty="0">
              <a:solidFill>
                <a:schemeClr val="accent6">
                  <a:lumMod val="50000"/>
                </a:schemeClr>
              </a:solidFill>
            </a:endParaRPr>
          </a:p>
        </p:txBody>
      </p:sp>
      <p:sp>
        <p:nvSpPr>
          <p:cNvPr id="4" name="Rectangle 3"/>
          <p:cNvSpPr/>
          <p:nvPr/>
        </p:nvSpPr>
        <p:spPr>
          <a:xfrm>
            <a:off x="2438400" y="1504950"/>
            <a:ext cx="6477000" cy="2677656"/>
          </a:xfrm>
          <a:prstGeom prst="rect">
            <a:avLst/>
          </a:prstGeom>
        </p:spPr>
        <p:txBody>
          <a:bodyPr wrap="square">
            <a:spAutoFit/>
          </a:bodyPr>
          <a:lstStyle/>
          <a:p>
            <a:r>
              <a:rPr lang="vi-VN" sz="2800" dirty="0">
                <a:solidFill>
                  <a:prstClr val="black"/>
                </a:solidFill>
              </a:rPr>
              <a:t>Chúa Giêsu đã sống lại và có mặt ở khắp mọi nơi, Ngài cùng đi với chúng ta trên mọi nẻo đường đời, âm thầm ban muôn ơn lành hồn xác. Tin tưởng vào sự hiện diện của Chúa trong cuộc đời mình, chúng ta cùng dâng lời cầu xin</a:t>
            </a:r>
            <a:endParaRPr lang="en-US" sz="2800" dirty="0">
              <a:solidFill>
                <a:prstClr val="black"/>
              </a:solidFill>
            </a:endParaRPr>
          </a:p>
        </p:txBody>
      </p:sp>
    </p:spTree>
    <p:extLst>
      <p:ext uri="{BB962C8B-B14F-4D97-AF65-F5344CB8AC3E}">
        <p14:creationId xmlns:p14="http://schemas.microsoft.com/office/powerpoint/2010/main" val="574122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6044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Con </a:t>
            </a:r>
            <a:r>
              <a:rPr lang="en-US" altLang="en-US" sz="7200" b="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a:t>
            </a:r>
            <a:r>
              <a:rPr lang="en-US" altLang="en-US" sz="7200" b="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endParaRPr lang="vi-VN" altLang="en-US" sz="7200" b="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 </a:t>
            </a:r>
            <a:r>
              <a:rPr lang="en-US" altLang="en-US" sz="72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Nguyễn</a:t>
            </a:r>
            <a:r>
              <a:rPr lang="en-US" altLang="en-US" sz="72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Duy</a:t>
            </a:r>
            <a:endParaRPr lang="en-US" altLang="en-US" sz="44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6000" b="1" u="sng" dirty="0" err="1" smtClean="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6000" b="1" u="sng" dirty="0" smtClean="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6000" b="1" dirty="0" smtClean="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6000" b="1" dirty="0" err="1" smtClean="0">
                <a:solidFill>
                  <a:srgbClr val="002060"/>
                </a:solidFill>
              </a:rPr>
              <a:t>Dâng</a:t>
            </a:r>
            <a:r>
              <a:rPr lang="en-US" sz="6000" b="1" dirty="0" smtClean="0">
                <a:solidFill>
                  <a:srgbClr val="002060"/>
                </a:solidFill>
              </a:rPr>
              <a:t> </a:t>
            </a:r>
            <a:r>
              <a:rPr lang="en-US" sz="6000" b="1" dirty="0" err="1" smtClean="0">
                <a:solidFill>
                  <a:srgbClr val="002060"/>
                </a:solidFill>
              </a:rPr>
              <a:t>lên</a:t>
            </a:r>
            <a:r>
              <a:rPr lang="en-US" sz="6000" b="1" dirty="0" smtClean="0">
                <a:solidFill>
                  <a:srgbClr val="002060"/>
                </a:solidFill>
              </a:rPr>
              <a:t> </a:t>
            </a:r>
            <a:r>
              <a:rPr lang="en-US" sz="6000" b="1" dirty="0" err="1" smtClean="0">
                <a:solidFill>
                  <a:srgbClr val="002060"/>
                </a:solidFill>
              </a:rPr>
              <a:t>Chúa</a:t>
            </a:r>
            <a:r>
              <a:rPr lang="en-US" sz="6000" b="1" dirty="0" smtClean="0">
                <a:solidFill>
                  <a:srgbClr val="002060"/>
                </a:solidFill>
              </a:rPr>
              <a:t> </a:t>
            </a:r>
            <a:r>
              <a:rPr lang="en-US" sz="6000" b="1" dirty="0" err="1" smtClean="0">
                <a:solidFill>
                  <a:srgbClr val="002060"/>
                </a:solidFill>
              </a:rPr>
              <a:t>rượu</a:t>
            </a:r>
            <a:r>
              <a:rPr lang="en-US" sz="6000" b="1" dirty="0" smtClean="0">
                <a:solidFill>
                  <a:srgbClr val="002060"/>
                </a:solidFill>
              </a:rPr>
              <a:t> </a:t>
            </a:r>
            <a:r>
              <a:rPr lang="en-US" sz="6000" b="1" dirty="0" err="1" smtClean="0">
                <a:solidFill>
                  <a:srgbClr val="002060"/>
                </a:solidFill>
              </a:rPr>
              <a:t>bánh</a:t>
            </a:r>
            <a:r>
              <a:rPr lang="en-US" sz="6000" b="1" dirty="0" smtClean="0">
                <a:solidFill>
                  <a:srgbClr val="002060"/>
                </a:solidFill>
              </a:rPr>
              <a:t> </a:t>
            </a:r>
            <a:r>
              <a:rPr lang="en-US" sz="6000" b="1" dirty="0" err="1" smtClean="0">
                <a:solidFill>
                  <a:srgbClr val="002060"/>
                </a:solidFill>
              </a:rPr>
              <a:t>này</a:t>
            </a:r>
            <a:r>
              <a:rPr lang="en-US" sz="6000" b="1" dirty="0" smtClean="0">
                <a:solidFill>
                  <a:srgbClr val="002060"/>
                </a:solidFill>
              </a:rPr>
              <a:t>. </a:t>
            </a:r>
            <a:r>
              <a:rPr lang="en-US" sz="6000" b="1" dirty="0" err="1" smtClean="0">
                <a:solidFill>
                  <a:srgbClr val="002060"/>
                </a:solidFill>
              </a:rPr>
              <a:t>Nguyện</a:t>
            </a:r>
            <a:r>
              <a:rPr lang="en-US" sz="6000" b="1" dirty="0" smtClean="0">
                <a:solidFill>
                  <a:srgbClr val="002060"/>
                </a:solidFill>
              </a:rPr>
              <a:t> </a:t>
            </a:r>
            <a:r>
              <a:rPr lang="en-US" sz="6000" b="1" dirty="0" err="1" smtClean="0">
                <a:solidFill>
                  <a:srgbClr val="002060"/>
                </a:solidFill>
              </a:rPr>
              <a:t>dâng</a:t>
            </a:r>
            <a:r>
              <a:rPr lang="en-US" sz="6000" b="1" dirty="0" smtClean="0">
                <a:solidFill>
                  <a:srgbClr val="002060"/>
                </a:solidFill>
              </a:rPr>
              <a:t> </a:t>
            </a:r>
            <a:r>
              <a:rPr lang="en-US" sz="6000" b="1" dirty="0" err="1" smtClean="0">
                <a:solidFill>
                  <a:srgbClr val="002060"/>
                </a:solidFill>
              </a:rPr>
              <a:t>Chúa</a:t>
            </a:r>
            <a:r>
              <a:rPr lang="en-US" sz="6000" b="1" dirty="0" smtClean="0">
                <a:solidFill>
                  <a:srgbClr val="002060"/>
                </a:solidFill>
              </a:rPr>
              <a:t> </a:t>
            </a:r>
            <a:r>
              <a:rPr lang="en-US" sz="6000" b="1" dirty="0" err="1" smtClean="0">
                <a:solidFill>
                  <a:srgbClr val="002060"/>
                </a:solidFill>
              </a:rPr>
              <a:t>trọn</a:t>
            </a:r>
            <a:r>
              <a:rPr lang="en-US" sz="6000" b="1" dirty="0" smtClean="0">
                <a:solidFill>
                  <a:srgbClr val="002060"/>
                </a:solidFill>
              </a:rPr>
              <a:t> </a:t>
            </a:r>
            <a:r>
              <a:rPr lang="en-US" sz="6000" b="1" dirty="0" err="1" smtClean="0">
                <a:solidFill>
                  <a:srgbClr val="002060"/>
                </a:solidFill>
              </a:rPr>
              <a:t>đời</a:t>
            </a:r>
            <a:r>
              <a:rPr lang="en-US" sz="6000" b="1" dirty="0" smtClean="0">
                <a:solidFill>
                  <a:srgbClr val="002060"/>
                </a:solidFill>
              </a:rPr>
              <a:t> </a:t>
            </a:r>
            <a:r>
              <a:rPr lang="en-US" sz="6000" b="1" dirty="0" err="1" smtClean="0">
                <a:solidFill>
                  <a:srgbClr val="002060"/>
                </a:solidFill>
              </a:rPr>
              <a:t>sống</a:t>
            </a:r>
            <a:r>
              <a:rPr lang="en-US" sz="6000" b="1" dirty="0" smtClean="0">
                <a:solidFill>
                  <a:srgbClr val="002060"/>
                </a:solidFill>
              </a:rPr>
              <a:t> con.</a:t>
            </a:r>
            <a:endParaRPr lang="en-US" altLang="en-US" sz="60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4000"/>
              </a:lnSpc>
              <a:buNone/>
            </a:pPr>
            <a:r>
              <a:rPr lang="en-US" altLang="en-US" sz="5000" b="1" u="sng" dirty="0" smtClean="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5000" b="1" u="sng" dirty="0" smtClean="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000" b="1" dirty="0" smtClean="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5000" b="1" dirty="0" smtClean="0">
                <a:solidFill>
                  <a:srgbClr val="002060"/>
                </a:solidFill>
              </a:rPr>
              <a:t>Con </a:t>
            </a:r>
            <a:r>
              <a:rPr lang="en-US" sz="5000" b="1" dirty="0" err="1" smtClean="0">
                <a:solidFill>
                  <a:srgbClr val="002060"/>
                </a:solidFill>
              </a:rPr>
              <a:t>xin</a:t>
            </a:r>
            <a:r>
              <a:rPr lang="en-US" sz="5000" b="1" dirty="0" smtClean="0">
                <a:solidFill>
                  <a:srgbClr val="002060"/>
                </a:solidFill>
              </a:rPr>
              <a:t> </a:t>
            </a:r>
            <a:r>
              <a:rPr lang="en-US" sz="5000" b="1" dirty="0" err="1" smtClean="0">
                <a:solidFill>
                  <a:srgbClr val="002060"/>
                </a:solidFill>
              </a:rPr>
              <a:t>dâng</a:t>
            </a:r>
            <a:r>
              <a:rPr lang="en-US" sz="5000" b="1" dirty="0" smtClean="0">
                <a:solidFill>
                  <a:srgbClr val="002060"/>
                </a:solidFill>
              </a:rPr>
              <a:t> </a:t>
            </a:r>
            <a:r>
              <a:rPr lang="en-US" sz="5000" b="1" dirty="0" err="1" smtClean="0">
                <a:solidFill>
                  <a:srgbClr val="002060"/>
                </a:solidFill>
              </a:rPr>
              <a:t>bánh</a:t>
            </a:r>
            <a:r>
              <a:rPr lang="en-US" sz="5000" b="1" dirty="0" smtClean="0">
                <a:solidFill>
                  <a:srgbClr val="002060"/>
                </a:solidFill>
              </a:rPr>
              <a:t> </a:t>
            </a:r>
            <a:r>
              <a:rPr lang="en-US" sz="5000" b="1" dirty="0" err="1" smtClean="0">
                <a:solidFill>
                  <a:srgbClr val="002060"/>
                </a:solidFill>
              </a:rPr>
              <a:t>rượu</a:t>
            </a:r>
            <a:r>
              <a:rPr lang="en-US" sz="5000" b="1" dirty="0" smtClean="0">
                <a:solidFill>
                  <a:srgbClr val="002060"/>
                </a:solidFill>
              </a:rPr>
              <a:t> </a:t>
            </a:r>
            <a:r>
              <a:rPr lang="en-US" sz="5000" b="1" dirty="0" err="1" smtClean="0">
                <a:solidFill>
                  <a:srgbClr val="002060"/>
                </a:solidFill>
              </a:rPr>
              <a:t>của</a:t>
            </a:r>
            <a:r>
              <a:rPr lang="en-US" sz="5000" b="1" dirty="0" smtClean="0">
                <a:solidFill>
                  <a:srgbClr val="002060"/>
                </a:solidFill>
              </a:rPr>
              <a:t> </a:t>
            </a:r>
            <a:r>
              <a:rPr lang="en-US" sz="5000" b="1" dirty="0" err="1" smtClean="0">
                <a:solidFill>
                  <a:srgbClr val="002060"/>
                </a:solidFill>
              </a:rPr>
              <a:t>muôn</a:t>
            </a:r>
            <a:r>
              <a:rPr lang="en-US" sz="5000" b="1" dirty="0" smtClean="0">
                <a:solidFill>
                  <a:srgbClr val="002060"/>
                </a:solidFill>
              </a:rPr>
              <a:t> con </a:t>
            </a:r>
            <a:r>
              <a:rPr lang="en-US" sz="5000" b="1" dirty="0" err="1" smtClean="0">
                <a:solidFill>
                  <a:srgbClr val="002060"/>
                </a:solidFill>
              </a:rPr>
              <a:t>người</a:t>
            </a:r>
            <a:r>
              <a:rPr lang="en-US" sz="5000" b="1" dirty="0" smtClean="0">
                <a:solidFill>
                  <a:srgbClr val="002060"/>
                </a:solidFill>
              </a:rPr>
              <a:t>. Con </a:t>
            </a:r>
            <a:r>
              <a:rPr lang="en-US" sz="5000" b="1" dirty="0" err="1" smtClean="0">
                <a:solidFill>
                  <a:srgbClr val="002060"/>
                </a:solidFill>
              </a:rPr>
              <a:t>xin</a:t>
            </a:r>
            <a:r>
              <a:rPr lang="en-US" sz="5000" b="1" dirty="0" smtClean="0">
                <a:solidFill>
                  <a:srgbClr val="002060"/>
                </a:solidFill>
              </a:rPr>
              <a:t> </a:t>
            </a:r>
            <a:r>
              <a:rPr lang="en-US" sz="5000" b="1" dirty="0" err="1" smtClean="0">
                <a:solidFill>
                  <a:srgbClr val="002060"/>
                </a:solidFill>
              </a:rPr>
              <a:t>dâng</a:t>
            </a:r>
            <a:r>
              <a:rPr lang="en-US" sz="5000" b="1" dirty="0" smtClean="0">
                <a:solidFill>
                  <a:srgbClr val="002060"/>
                </a:solidFill>
              </a:rPr>
              <a:t> </a:t>
            </a:r>
            <a:r>
              <a:rPr lang="en-US" sz="5000" b="1" dirty="0" err="1" smtClean="0">
                <a:solidFill>
                  <a:srgbClr val="002060"/>
                </a:solidFill>
              </a:rPr>
              <a:t>với</a:t>
            </a:r>
            <a:r>
              <a:rPr lang="en-US" sz="5000" b="1" dirty="0" smtClean="0">
                <a:solidFill>
                  <a:srgbClr val="002060"/>
                </a:solidFill>
              </a:rPr>
              <a:t> </a:t>
            </a:r>
            <a:r>
              <a:rPr lang="en-US" sz="5000" b="1" dirty="0" err="1" smtClean="0">
                <a:solidFill>
                  <a:srgbClr val="002060"/>
                </a:solidFill>
              </a:rPr>
              <a:t>cả</a:t>
            </a:r>
            <a:r>
              <a:rPr lang="en-US" sz="5000" b="1" dirty="0" smtClean="0">
                <a:solidFill>
                  <a:srgbClr val="002060"/>
                </a:solidFill>
              </a:rPr>
              <a:t> </a:t>
            </a:r>
            <a:r>
              <a:rPr lang="en-US" sz="5000" b="1" dirty="0" err="1" smtClean="0">
                <a:solidFill>
                  <a:srgbClr val="002060"/>
                </a:solidFill>
              </a:rPr>
              <a:t>thân</a:t>
            </a:r>
            <a:r>
              <a:rPr lang="en-US" sz="5000" b="1" dirty="0" smtClean="0">
                <a:solidFill>
                  <a:srgbClr val="002060"/>
                </a:solidFill>
              </a:rPr>
              <a:t> </a:t>
            </a:r>
            <a:r>
              <a:rPr lang="en-US" sz="5000" b="1" dirty="0" err="1" smtClean="0">
                <a:solidFill>
                  <a:srgbClr val="002060"/>
                </a:solidFill>
              </a:rPr>
              <a:t>xác</a:t>
            </a:r>
            <a:r>
              <a:rPr lang="en-US" sz="5000" b="1" dirty="0" smtClean="0">
                <a:solidFill>
                  <a:srgbClr val="002060"/>
                </a:solidFill>
              </a:rPr>
              <a:t> con. Con </a:t>
            </a:r>
            <a:r>
              <a:rPr lang="en-US" sz="5000" b="1" dirty="0" err="1" smtClean="0">
                <a:solidFill>
                  <a:srgbClr val="002060"/>
                </a:solidFill>
              </a:rPr>
              <a:t>xin</a:t>
            </a:r>
            <a:r>
              <a:rPr lang="en-US" sz="5000" b="1" dirty="0" smtClean="0">
                <a:solidFill>
                  <a:srgbClr val="002060"/>
                </a:solidFill>
              </a:rPr>
              <a:t> </a:t>
            </a:r>
            <a:r>
              <a:rPr lang="en-US" sz="5000" b="1" dirty="0" err="1" smtClean="0">
                <a:solidFill>
                  <a:srgbClr val="002060"/>
                </a:solidFill>
              </a:rPr>
              <a:t>dâng</a:t>
            </a:r>
            <a:r>
              <a:rPr lang="en-US" sz="5000" b="1" dirty="0" smtClean="0">
                <a:solidFill>
                  <a:srgbClr val="002060"/>
                </a:solidFill>
              </a:rPr>
              <a:t> </a:t>
            </a:r>
            <a:r>
              <a:rPr lang="en-US" sz="5000" b="1" dirty="0" err="1" smtClean="0">
                <a:solidFill>
                  <a:srgbClr val="002060"/>
                </a:solidFill>
              </a:rPr>
              <a:t>tâm</a:t>
            </a:r>
            <a:r>
              <a:rPr lang="en-US" sz="5000" b="1" dirty="0" smtClean="0">
                <a:solidFill>
                  <a:srgbClr val="002060"/>
                </a:solidFill>
              </a:rPr>
              <a:t> </a:t>
            </a:r>
            <a:r>
              <a:rPr lang="en-US" sz="5000" b="1" dirty="0" err="1" smtClean="0">
                <a:solidFill>
                  <a:srgbClr val="002060"/>
                </a:solidFill>
              </a:rPr>
              <a:t>hồn</a:t>
            </a:r>
            <a:r>
              <a:rPr lang="en-US" sz="5000" b="1" dirty="0" smtClean="0">
                <a:solidFill>
                  <a:srgbClr val="002060"/>
                </a:solidFill>
              </a:rPr>
              <a:t> </a:t>
            </a:r>
            <a:r>
              <a:rPr lang="en-US" sz="5000" b="1" dirty="0" err="1" smtClean="0">
                <a:solidFill>
                  <a:srgbClr val="002060"/>
                </a:solidFill>
              </a:rPr>
              <a:t>cậy</a:t>
            </a:r>
            <a:r>
              <a:rPr lang="en-US" sz="5000" b="1" dirty="0" smtClean="0">
                <a:solidFill>
                  <a:srgbClr val="002060"/>
                </a:solidFill>
              </a:rPr>
              <a:t> tin </a:t>
            </a:r>
            <a:r>
              <a:rPr lang="en-US" sz="5000" b="1" dirty="0" err="1" smtClean="0">
                <a:solidFill>
                  <a:srgbClr val="002060"/>
                </a:solidFill>
              </a:rPr>
              <a:t>mến</a:t>
            </a:r>
            <a:r>
              <a:rPr lang="en-US" sz="5000" b="1" dirty="0" smtClean="0">
                <a:solidFill>
                  <a:srgbClr val="002060"/>
                </a:solidFill>
              </a:rPr>
              <a:t> </a:t>
            </a:r>
            <a:r>
              <a:rPr lang="en-US" sz="5000" b="1" dirty="0" err="1" smtClean="0">
                <a:solidFill>
                  <a:srgbClr val="002060"/>
                </a:solidFill>
              </a:rPr>
              <a:t>Chúa</a:t>
            </a:r>
            <a:r>
              <a:rPr lang="en-US" sz="5000" b="1" dirty="0" smtClean="0">
                <a:solidFill>
                  <a:srgbClr val="002060"/>
                </a:solidFill>
              </a:rPr>
              <a:t>. </a:t>
            </a:r>
            <a:r>
              <a:rPr lang="en-US" sz="5000" b="1" dirty="0" err="1" smtClean="0">
                <a:solidFill>
                  <a:srgbClr val="002060"/>
                </a:solidFill>
              </a:rPr>
              <a:t>Đây</a:t>
            </a:r>
            <a:r>
              <a:rPr lang="en-US" sz="5000" b="1" dirty="0" smtClean="0">
                <a:solidFill>
                  <a:srgbClr val="002060"/>
                </a:solidFill>
              </a:rPr>
              <a:t> </a:t>
            </a:r>
            <a:r>
              <a:rPr lang="en-US" sz="5000" b="1" dirty="0" err="1" smtClean="0">
                <a:solidFill>
                  <a:srgbClr val="002060"/>
                </a:solidFill>
              </a:rPr>
              <a:t>lễ</a:t>
            </a:r>
            <a:r>
              <a:rPr lang="en-US" sz="5000" b="1" dirty="0" smtClean="0">
                <a:solidFill>
                  <a:srgbClr val="002060"/>
                </a:solidFill>
              </a:rPr>
              <a:t> </a:t>
            </a:r>
            <a:r>
              <a:rPr lang="en-US" sz="5000" b="1" dirty="0" err="1" smtClean="0">
                <a:solidFill>
                  <a:srgbClr val="002060"/>
                </a:solidFill>
              </a:rPr>
              <a:t>vật</a:t>
            </a:r>
            <a:r>
              <a:rPr lang="en-US" sz="5000" b="1" dirty="0" smtClean="0">
                <a:solidFill>
                  <a:srgbClr val="002060"/>
                </a:solidFill>
              </a:rPr>
              <a:t> con </a:t>
            </a:r>
            <a:r>
              <a:rPr lang="en-US" sz="5000" b="1" dirty="0" err="1" smtClean="0">
                <a:solidFill>
                  <a:srgbClr val="002060"/>
                </a:solidFill>
              </a:rPr>
              <a:t>xin</a:t>
            </a:r>
            <a:r>
              <a:rPr lang="en-US" sz="5000" b="1" dirty="0" smtClean="0">
                <a:solidFill>
                  <a:srgbClr val="002060"/>
                </a:solidFill>
              </a:rPr>
              <a:t> </a:t>
            </a:r>
            <a:r>
              <a:rPr lang="en-US" sz="5000" b="1" dirty="0" err="1" smtClean="0">
                <a:solidFill>
                  <a:srgbClr val="002060"/>
                </a:solidFill>
              </a:rPr>
              <a:t>dâng</a:t>
            </a:r>
            <a:r>
              <a:rPr lang="en-US" sz="5000" b="1" dirty="0" smtClean="0">
                <a:solidFill>
                  <a:srgbClr val="002060"/>
                </a:solidFill>
              </a:rPr>
              <a:t> </a:t>
            </a:r>
            <a:r>
              <a:rPr lang="en-US" sz="5000" b="1" dirty="0" err="1" smtClean="0">
                <a:solidFill>
                  <a:srgbClr val="002060"/>
                </a:solidFill>
              </a:rPr>
              <a:t>là</a:t>
            </a:r>
            <a:r>
              <a:rPr lang="en-US" sz="5000" b="1" dirty="0" smtClean="0">
                <a:solidFill>
                  <a:srgbClr val="002060"/>
                </a:solidFill>
              </a:rPr>
              <a:t> con </a:t>
            </a:r>
            <a:r>
              <a:rPr lang="en-US" sz="5000" b="1" dirty="0" err="1" smtClean="0">
                <a:solidFill>
                  <a:srgbClr val="002060"/>
                </a:solidFill>
              </a:rPr>
              <a:t>xin</a:t>
            </a:r>
            <a:r>
              <a:rPr lang="en-US" sz="5000" b="1" dirty="0" smtClean="0">
                <a:solidFill>
                  <a:srgbClr val="002060"/>
                </a:solidFill>
              </a:rPr>
              <a:t> </a:t>
            </a:r>
            <a:r>
              <a:rPr lang="en-US" sz="5000" b="1" dirty="0" err="1" smtClean="0">
                <a:solidFill>
                  <a:srgbClr val="002060"/>
                </a:solidFill>
              </a:rPr>
              <a:t>dâng</a:t>
            </a:r>
            <a:r>
              <a:rPr lang="en-US" sz="5000" b="1" dirty="0" smtClean="0">
                <a:solidFill>
                  <a:srgbClr val="002060"/>
                </a:solidFill>
              </a:rPr>
              <a:t>.</a:t>
            </a:r>
            <a:endParaRPr lang="en-US" altLang="en-US" sz="50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80212452"/>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6000" b="1" u="sng" dirty="0" err="1" smtClean="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6000" b="1" u="sng" dirty="0" smtClean="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6000" b="1" dirty="0" smtClean="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6000" b="1" dirty="0" err="1" smtClean="0">
                <a:solidFill>
                  <a:srgbClr val="002060"/>
                </a:solidFill>
              </a:rPr>
              <a:t>Dâng</a:t>
            </a:r>
            <a:r>
              <a:rPr lang="en-US" sz="6000" b="1" dirty="0" smtClean="0">
                <a:solidFill>
                  <a:srgbClr val="002060"/>
                </a:solidFill>
              </a:rPr>
              <a:t> </a:t>
            </a:r>
            <a:r>
              <a:rPr lang="en-US" sz="6000" b="1" dirty="0" err="1" smtClean="0">
                <a:solidFill>
                  <a:srgbClr val="002060"/>
                </a:solidFill>
              </a:rPr>
              <a:t>lên</a:t>
            </a:r>
            <a:r>
              <a:rPr lang="en-US" sz="6000" b="1" dirty="0" smtClean="0">
                <a:solidFill>
                  <a:srgbClr val="002060"/>
                </a:solidFill>
              </a:rPr>
              <a:t> </a:t>
            </a:r>
            <a:r>
              <a:rPr lang="en-US" sz="6000" b="1" dirty="0" err="1" smtClean="0">
                <a:solidFill>
                  <a:srgbClr val="002060"/>
                </a:solidFill>
              </a:rPr>
              <a:t>Chúa</a:t>
            </a:r>
            <a:r>
              <a:rPr lang="en-US" sz="6000" b="1" dirty="0" smtClean="0">
                <a:solidFill>
                  <a:srgbClr val="002060"/>
                </a:solidFill>
              </a:rPr>
              <a:t> </a:t>
            </a:r>
            <a:r>
              <a:rPr lang="en-US" sz="6000" b="1" dirty="0" err="1" smtClean="0">
                <a:solidFill>
                  <a:srgbClr val="002060"/>
                </a:solidFill>
              </a:rPr>
              <a:t>rượu</a:t>
            </a:r>
            <a:r>
              <a:rPr lang="en-US" sz="6000" b="1" dirty="0" smtClean="0">
                <a:solidFill>
                  <a:srgbClr val="002060"/>
                </a:solidFill>
              </a:rPr>
              <a:t> </a:t>
            </a:r>
            <a:r>
              <a:rPr lang="en-US" sz="6000" b="1" dirty="0" err="1" smtClean="0">
                <a:solidFill>
                  <a:srgbClr val="002060"/>
                </a:solidFill>
              </a:rPr>
              <a:t>bánh</a:t>
            </a:r>
            <a:r>
              <a:rPr lang="en-US" sz="6000" b="1" dirty="0" smtClean="0">
                <a:solidFill>
                  <a:srgbClr val="002060"/>
                </a:solidFill>
              </a:rPr>
              <a:t> </a:t>
            </a:r>
            <a:r>
              <a:rPr lang="en-US" sz="6000" b="1" dirty="0" err="1" smtClean="0">
                <a:solidFill>
                  <a:srgbClr val="002060"/>
                </a:solidFill>
              </a:rPr>
              <a:t>này</a:t>
            </a:r>
            <a:r>
              <a:rPr lang="en-US" sz="6000" b="1" dirty="0" smtClean="0">
                <a:solidFill>
                  <a:srgbClr val="002060"/>
                </a:solidFill>
              </a:rPr>
              <a:t>. </a:t>
            </a:r>
            <a:r>
              <a:rPr lang="en-US" sz="6000" b="1" dirty="0" err="1" smtClean="0">
                <a:solidFill>
                  <a:srgbClr val="002060"/>
                </a:solidFill>
              </a:rPr>
              <a:t>Nguyện</a:t>
            </a:r>
            <a:r>
              <a:rPr lang="en-US" sz="6000" b="1" dirty="0" smtClean="0">
                <a:solidFill>
                  <a:srgbClr val="002060"/>
                </a:solidFill>
              </a:rPr>
              <a:t> </a:t>
            </a:r>
            <a:r>
              <a:rPr lang="en-US" sz="6000" b="1" dirty="0" err="1" smtClean="0">
                <a:solidFill>
                  <a:srgbClr val="002060"/>
                </a:solidFill>
              </a:rPr>
              <a:t>dâng</a:t>
            </a:r>
            <a:r>
              <a:rPr lang="en-US" sz="6000" b="1" dirty="0" smtClean="0">
                <a:solidFill>
                  <a:srgbClr val="002060"/>
                </a:solidFill>
              </a:rPr>
              <a:t> </a:t>
            </a:r>
            <a:r>
              <a:rPr lang="en-US" sz="6000" b="1" dirty="0" err="1" smtClean="0">
                <a:solidFill>
                  <a:srgbClr val="002060"/>
                </a:solidFill>
              </a:rPr>
              <a:t>Chúa</a:t>
            </a:r>
            <a:r>
              <a:rPr lang="en-US" sz="6000" b="1" dirty="0" smtClean="0">
                <a:solidFill>
                  <a:srgbClr val="002060"/>
                </a:solidFill>
              </a:rPr>
              <a:t> </a:t>
            </a:r>
            <a:r>
              <a:rPr lang="en-US" sz="6000" b="1" dirty="0" err="1" smtClean="0">
                <a:solidFill>
                  <a:srgbClr val="002060"/>
                </a:solidFill>
              </a:rPr>
              <a:t>trọn</a:t>
            </a:r>
            <a:r>
              <a:rPr lang="en-US" sz="6000" b="1" dirty="0" smtClean="0">
                <a:solidFill>
                  <a:srgbClr val="002060"/>
                </a:solidFill>
              </a:rPr>
              <a:t> </a:t>
            </a:r>
            <a:r>
              <a:rPr lang="en-US" sz="6000" b="1" dirty="0" err="1" smtClean="0">
                <a:solidFill>
                  <a:srgbClr val="002060"/>
                </a:solidFill>
              </a:rPr>
              <a:t>đời</a:t>
            </a:r>
            <a:r>
              <a:rPr lang="en-US" sz="6000" b="1" dirty="0" smtClean="0">
                <a:solidFill>
                  <a:srgbClr val="002060"/>
                </a:solidFill>
              </a:rPr>
              <a:t> </a:t>
            </a:r>
            <a:r>
              <a:rPr lang="en-US" sz="6000" b="1" dirty="0" err="1" smtClean="0">
                <a:solidFill>
                  <a:srgbClr val="002060"/>
                </a:solidFill>
              </a:rPr>
              <a:t>sống</a:t>
            </a:r>
            <a:r>
              <a:rPr lang="en-US" sz="6000" b="1" dirty="0" smtClean="0">
                <a:solidFill>
                  <a:srgbClr val="002060"/>
                </a:solidFill>
              </a:rPr>
              <a:t> con.</a:t>
            </a:r>
            <a:endParaRPr lang="en-US" altLang="en-US" sz="60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43773108"/>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4000"/>
              </a:lnSpc>
              <a:buNone/>
            </a:pPr>
            <a:r>
              <a:rPr lang="en-US" altLang="en-US" sz="5000" b="1" u="sng" dirty="0" smtClean="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5000" b="1" u="sng" dirty="0" smtClean="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000" b="1" dirty="0" smtClean="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5000" b="1" dirty="0" smtClean="0">
                <a:solidFill>
                  <a:srgbClr val="002060"/>
                </a:solidFill>
              </a:rPr>
              <a:t>Con </a:t>
            </a:r>
            <a:r>
              <a:rPr lang="en-US" sz="5000" b="1" dirty="0" err="1" smtClean="0">
                <a:solidFill>
                  <a:srgbClr val="002060"/>
                </a:solidFill>
              </a:rPr>
              <a:t>xin</a:t>
            </a:r>
            <a:r>
              <a:rPr lang="en-US" sz="5000" b="1" dirty="0" smtClean="0">
                <a:solidFill>
                  <a:srgbClr val="002060"/>
                </a:solidFill>
              </a:rPr>
              <a:t> </a:t>
            </a:r>
            <a:r>
              <a:rPr lang="en-US" sz="5000" b="1" dirty="0" err="1" smtClean="0">
                <a:solidFill>
                  <a:srgbClr val="002060"/>
                </a:solidFill>
              </a:rPr>
              <a:t>dâng</a:t>
            </a:r>
            <a:r>
              <a:rPr lang="en-US" sz="5000" b="1" dirty="0" smtClean="0">
                <a:solidFill>
                  <a:srgbClr val="002060"/>
                </a:solidFill>
              </a:rPr>
              <a:t> cha </a:t>
            </a:r>
            <a:r>
              <a:rPr lang="en-US" sz="5000" b="1" dirty="0" err="1" smtClean="0">
                <a:solidFill>
                  <a:srgbClr val="002060"/>
                </a:solidFill>
              </a:rPr>
              <a:t>mẹ</a:t>
            </a:r>
            <a:r>
              <a:rPr lang="en-US" sz="5000" b="1" dirty="0" smtClean="0">
                <a:solidFill>
                  <a:srgbClr val="002060"/>
                </a:solidFill>
              </a:rPr>
              <a:t> </a:t>
            </a:r>
            <a:r>
              <a:rPr lang="en-US" sz="5000" b="1" dirty="0" err="1" smtClean="0">
                <a:solidFill>
                  <a:srgbClr val="002060"/>
                </a:solidFill>
              </a:rPr>
              <a:t>cũng</a:t>
            </a:r>
            <a:r>
              <a:rPr lang="en-US" sz="5000" b="1" dirty="0" smtClean="0">
                <a:solidFill>
                  <a:srgbClr val="002060"/>
                </a:solidFill>
              </a:rPr>
              <a:t> </a:t>
            </a:r>
            <a:r>
              <a:rPr lang="en-US" sz="5000" b="1" dirty="0" err="1" smtClean="0">
                <a:solidFill>
                  <a:srgbClr val="002060"/>
                </a:solidFill>
              </a:rPr>
              <a:t>như</a:t>
            </a:r>
            <a:r>
              <a:rPr lang="en-US" sz="5000" b="1" dirty="0" smtClean="0">
                <a:solidFill>
                  <a:srgbClr val="002060"/>
                </a:solidFill>
              </a:rPr>
              <a:t> </a:t>
            </a:r>
            <a:r>
              <a:rPr lang="en-US" sz="5000" b="1" dirty="0" err="1" smtClean="0">
                <a:solidFill>
                  <a:srgbClr val="002060"/>
                </a:solidFill>
              </a:rPr>
              <a:t>anh</a:t>
            </a:r>
            <a:r>
              <a:rPr lang="en-US" sz="5000" b="1" dirty="0" smtClean="0">
                <a:solidFill>
                  <a:srgbClr val="002060"/>
                </a:solidFill>
              </a:rPr>
              <a:t> </a:t>
            </a:r>
            <a:r>
              <a:rPr lang="en-US" sz="5000" b="1" dirty="0" err="1" smtClean="0">
                <a:solidFill>
                  <a:srgbClr val="002060"/>
                </a:solidFill>
              </a:rPr>
              <a:t>chị</a:t>
            </a:r>
            <a:r>
              <a:rPr lang="en-US" sz="5000" b="1" dirty="0" smtClean="0">
                <a:solidFill>
                  <a:srgbClr val="002060"/>
                </a:solidFill>
              </a:rPr>
              <a:t>. Con </a:t>
            </a:r>
            <a:r>
              <a:rPr lang="en-US" sz="5000" b="1" dirty="0" err="1" smtClean="0">
                <a:solidFill>
                  <a:srgbClr val="002060"/>
                </a:solidFill>
              </a:rPr>
              <a:t>xin</a:t>
            </a:r>
            <a:r>
              <a:rPr lang="en-US" sz="5000" b="1" dirty="0" smtClean="0">
                <a:solidFill>
                  <a:srgbClr val="002060"/>
                </a:solidFill>
              </a:rPr>
              <a:t> </a:t>
            </a:r>
            <a:r>
              <a:rPr lang="en-US" sz="5000" b="1" dirty="0" err="1" smtClean="0">
                <a:solidFill>
                  <a:srgbClr val="002060"/>
                </a:solidFill>
              </a:rPr>
              <a:t>dâng</a:t>
            </a:r>
            <a:r>
              <a:rPr lang="en-US" sz="5000" b="1" dirty="0" smtClean="0">
                <a:solidFill>
                  <a:srgbClr val="002060"/>
                </a:solidFill>
              </a:rPr>
              <a:t> </a:t>
            </a:r>
            <a:r>
              <a:rPr lang="en-US" sz="5000" b="1" dirty="0" err="1" smtClean="0">
                <a:solidFill>
                  <a:srgbClr val="002060"/>
                </a:solidFill>
              </a:rPr>
              <a:t>tất</a:t>
            </a:r>
            <a:r>
              <a:rPr lang="en-US" sz="5000" b="1" dirty="0" smtClean="0">
                <a:solidFill>
                  <a:srgbClr val="002060"/>
                </a:solidFill>
              </a:rPr>
              <a:t> </a:t>
            </a:r>
            <a:r>
              <a:rPr lang="en-US" sz="5000" b="1" dirty="0" err="1" smtClean="0">
                <a:solidFill>
                  <a:srgbClr val="002060"/>
                </a:solidFill>
              </a:rPr>
              <a:t>cả</a:t>
            </a:r>
            <a:r>
              <a:rPr lang="en-US" sz="5000" b="1" dirty="0" smtClean="0">
                <a:solidFill>
                  <a:srgbClr val="002060"/>
                </a:solidFill>
              </a:rPr>
              <a:t> </a:t>
            </a:r>
            <a:r>
              <a:rPr lang="en-US" sz="5000" b="1" dirty="0" err="1" smtClean="0">
                <a:solidFill>
                  <a:srgbClr val="002060"/>
                </a:solidFill>
              </a:rPr>
              <a:t>thân</a:t>
            </a:r>
            <a:r>
              <a:rPr lang="en-US" sz="5000" b="1" dirty="0" smtClean="0">
                <a:solidFill>
                  <a:srgbClr val="002060"/>
                </a:solidFill>
              </a:rPr>
              <a:t> </a:t>
            </a:r>
            <a:r>
              <a:rPr lang="en-US" sz="5000" b="1" dirty="0" err="1" smtClean="0">
                <a:solidFill>
                  <a:srgbClr val="002060"/>
                </a:solidFill>
              </a:rPr>
              <a:t>quyến</a:t>
            </a:r>
            <a:r>
              <a:rPr lang="en-US" sz="5000" b="1" dirty="0" smtClean="0">
                <a:solidFill>
                  <a:srgbClr val="002060"/>
                </a:solidFill>
              </a:rPr>
              <a:t> con. Con </a:t>
            </a:r>
            <a:r>
              <a:rPr lang="en-US" sz="5000" b="1" dirty="0" err="1" smtClean="0">
                <a:solidFill>
                  <a:srgbClr val="002060"/>
                </a:solidFill>
              </a:rPr>
              <a:t>dâng</a:t>
            </a:r>
            <a:r>
              <a:rPr lang="en-US" sz="5000" b="1" dirty="0" smtClean="0">
                <a:solidFill>
                  <a:srgbClr val="002060"/>
                </a:solidFill>
              </a:rPr>
              <a:t> </a:t>
            </a:r>
            <a:r>
              <a:rPr lang="en-US" sz="5000" b="1" dirty="0" err="1" smtClean="0">
                <a:solidFill>
                  <a:srgbClr val="002060"/>
                </a:solidFill>
              </a:rPr>
              <a:t>thay</a:t>
            </a:r>
            <a:r>
              <a:rPr lang="en-US" sz="5000" b="1" dirty="0" smtClean="0">
                <a:solidFill>
                  <a:srgbClr val="002060"/>
                </a:solidFill>
              </a:rPr>
              <a:t> </a:t>
            </a:r>
            <a:r>
              <a:rPr lang="en-US" sz="5000" b="1" dirty="0" err="1" smtClean="0">
                <a:solidFill>
                  <a:srgbClr val="002060"/>
                </a:solidFill>
              </a:rPr>
              <a:t>cho</a:t>
            </a:r>
            <a:r>
              <a:rPr lang="en-US" sz="5000" b="1" dirty="0" smtClean="0">
                <a:solidFill>
                  <a:srgbClr val="002060"/>
                </a:solidFill>
              </a:rPr>
              <a:t> </a:t>
            </a:r>
            <a:r>
              <a:rPr lang="en-US" sz="5000" b="1" dirty="0" err="1" smtClean="0">
                <a:solidFill>
                  <a:srgbClr val="002060"/>
                </a:solidFill>
              </a:rPr>
              <a:t>ngàn</a:t>
            </a:r>
            <a:r>
              <a:rPr lang="en-US" sz="5000" b="1" dirty="0" smtClean="0">
                <a:solidFill>
                  <a:srgbClr val="002060"/>
                </a:solidFill>
              </a:rPr>
              <a:t> </a:t>
            </a:r>
            <a:r>
              <a:rPr lang="en-US" sz="5000" b="1" dirty="0" err="1" smtClean="0">
                <a:solidFill>
                  <a:srgbClr val="002060"/>
                </a:solidFill>
              </a:rPr>
              <a:t>người</a:t>
            </a:r>
            <a:r>
              <a:rPr lang="en-US" sz="5000" b="1" dirty="0" smtClean="0">
                <a:solidFill>
                  <a:srgbClr val="002060"/>
                </a:solidFill>
              </a:rPr>
              <a:t> </a:t>
            </a:r>
            <a:r>
              <a:rPr lang="en-US" sz="5000" b="1" dirty="0" err="1" smtClean="0">
                <a:solidFill>
                  <a:srgbClr val="002060"/>
                </a:solidFill>
              </a:rPr>
              <a:t>đang</a:t>
            </a:r>
            <a:r>
              <a:rPr lang="en-US" sz="5000" b="1" dirty="0" smtClean="0">
                <a:solidFill>
                  <a:srgbClr val="002060"/>
                </a:solidFill>
              </a:rPr>
              <a:t> </a:t>
            </a:r>
            <a:r>
              <a:rPr lang="en-US" sz="5000" b="1" dirty="0" err="1" smtClean="0">
                <a:solidFill>
                  <a:srgbClr val="002060"/>
                </a:solidFill>
              </a:rPr>
              <a:t>khốn</a:t>
            </a:r>
            <a:r>
              <a:rPr lang="en-US" sz="5000" b="1" dirty="0" smtClean="0">
                <a:solidFill>
                  <a:srgbClr val="002060"/>
                </a:solidFill>
              </a:rPr>
              <a:t> </a:t>
            </a:r>
            <a:r>
              <a:rPr lang="en-US" sz="5000" b="1" dirty="0" err="1" smtClean="0">
                <a:solidFill>
                  <a:srgbClr val="002060"/>
                </a:solidFill>
              </a:rPr>
              <a:t>khó</a:t>
            </a:r>
            <a:r>
              <a:rPr lang="en-US" sz="5000" b="1" dirty="0" smtClean="0">
                <a:solidFill>
                  <a:srgbClr val="002060"/>
                </a:solidFill>
              </a:rPr>
              <a:t>. Con </a:t>
            </a:r>
            <a:r>
              <a:rPr lang="en-US" sz="5000" b="1" dirty="0" err="1" smtClean="0">
                <a:solidFill>
                  <a:srgbClr val="002060"/>
                </a:solidFill>
              </a:rPr>
              <a:t>dâng</a:t>
            </a:r>
            <a:r>
              <a:rPr lang="en-US" sz="5000" b="1" dirty="0" smtClean="0">
                <a:solidFill>
                  <a:srgbClr val="002060"/>
                </a:solidFill>
              </a:rPr>
              <a:t> </a:t>
            </a:r>
            <a:r>
              <a:rPr lang="en-US" sz="5000" b="1" dirty="0" err="1" smtClean="0">
                <a:solidFill>
                  <a:srgbClr val="002060"/>
                </a:solidFill>
              </a:rPr>
              <a:t>Ngài</a:t>
            </a:r>
            <a:r>
              <a:rPr lang="en-US" sz="5000" b="1" dirty="0" smtClean="0">
                <a:solidFill>
                  <a:srgbClr val="002060"/>
                </a:solidFill>
              </a:rPr>
              <a:t> </a:t>
            </a:r>
            <a:r>
              <a:rPr lang="en-US" sz="5000" b="1" dirty="0" err="1" smtClean="0">
                <a:solidFill>
                  <a:srgbClr val="002060"/>
                </a:solidFill>
              </a:rPr>
              <a:t>bao</a:t>
            </a:r>
            <a:r>
              <a:rPr lang="en-US" sz="5000" b="1" dirty="0" smtClean="0">
                <a:solidFill>
                  <a:srgbClr val="002060"/>
                </a:solidFill>
              </a:rPr>
              <a:t> </a:t>
            </a:r>
            <a:r>
              <a:rPr lang="en-US" sz="5000" b="1" dirty="0" err="1" smtClean="0">
                <a:solidFill>
                  <a:srgbClr val="002060"/>
                </a:solidFill>
              </a:rPr>
              <a:t>đau</a:t>
            </a:r>
            <a:r>
              <a:rPr lang="en-US" sz="5000" b="1" dirty="0" smtClean="0">
                <a:solidFill>
                  <a:srgbClr val="002060"/>
                </a:solidFill>
              </a:rPr>
              <a:t> </a:t>
            </a:r>
            <a:r>
              <a:rPr lang="en-US" sz="5000" b="1" dirty="0" err="1" smtClean="0">
                <a:solidFill>
                  <a:srgbClr val="002060"/>
                </a:solidFill>
              </a:rPr>
              <a:t>thương</a:t>
            </a:r>
            <a:r>
              <a:rPr lang="en-US" sz="5000" b="1" dirty="0" smtClean="0">
                <a:solidFill>
                  <a:srgbClr val="002060"/>
                </a:solidFill>
              </a:rPr>
              <a:t> </a:t>
            </a:r>
            <a:r>
              <a:rPr lang="en-US" sz="5000" b="1" dirty="0" err="1" smtClean="0">
                <a:solidFill>
                  <a:srgbClr val="002060"/>
                </a:solidFill>
              </a:rPr>
              <a:t>cùng</a:t>
            </a:r>
            <a:r>
              <a:rPr lang="en-US" sz="5000" b="1" dirty="0" smtClean="0">
                <a:solidFill>
                  <a:srgbClr val="002060"/>
                </a:solidFill>
              </a:rPr>
              <a:t> </a:t>
            </a:r>
            <a:r>
              <a:rPr lang="en-US" sz="5000" b="1" dirty="0" err="1" smtClean="0">
                <a:solidFill>
                  <a:srgbClr val="002060"/>
                </a:solidFill>
              </a:rPr>
              <a:t>bao</a:t>
            </a:r>
            <a:r>
              <a:rPr lang="en-US" sz="5000" b="1" dirty="0" smtClean="0">
                <a:solidFill>
                  <a:srgbClr val="002060"/>
                </a:solidFill>
              </a:rPr>
              <a:t> </a:t>
            </a:r>
            <a:r>
              <a:rPr lang="en-US" sz="5000" b="1" dirty="0" err="1" smtClean="0">
                <a:solidFill>
                  <a:srgbClr val="002060"/>
                </a:solidFill>
              </a:rPr>
              <a:t>hân</a:t>
            </a:r>
            <a:r>
              <a:rPr lang="en-US" sz="5000" b="1" dirty="0" smtClean="0">
                <a:solidFill>
                  <a:srgbClr val="002060"/>
                </a:solidFill>
              </a:rPr>
              <a:t> </a:t>
            </a:r>
            <a:r>
              <a:rPr lang="en-US" sz="5000" b="1" dirty="0" err="1" smtClean="0">
                <a:solidFill>
                  <a:srgbClr val="002060"/>
                </a:solidFill>
              </a:rPr>
              <a:t>hoan</a:t>
            </a:r>
            <a:r>
              <a:rPr lang="en-US" sz="5000" b="1" dirty="0" smtClean="0">
                <a:solidFill>
                  <a:srgbClr val="002060"/>
                </a:solidFill>
              </a:rPr>
              <a:t>.</a:t>
            </a:r>
            <a:endParaRPr lang="en-US" altLang="en-US" sz="50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85279043"/>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6000" b="1" u="sng" dirty="0" err="1" smtClean="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6000" b="1" u="sng" dirty="0" smtClean="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6000" b="1" dirty="0" smtClean="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6000" b="1" dirty="0" err="1" smtClean="0">
                <a:solidFill>
                  <a:srgbClr val="002060"/>
                </a:solidFill>
              </a:rPr>
              <a:t>Dâng</a:t>
            </a:r>
            <a:r>
              <a:rPr lang="en-US" sz="6000" b="1" dirty="0" smtClean="0">
                <a:solidFill>
                  <a:srgbClr val="002060"/>
                </a:solidFill>
              </a:rPr>
              <a:t> </a:t>
            </a:r>
            <a:r>
              <a:rPr lang="en-US" sz="6000" b="1" dirty="0" err="1" smtClean="0">
                <a:solidFill>
                  <a:srgbClr val="002060"/>
                </a:solidFill>
              </a:rPr>
              <a:t>lên</a:t>
            </a:r>
            <a:r>
              <a:rPr lang="en-US" sz="6000" b="1" dirty="0" smtClean="0">
                <a:solidFill>
                  <a:srgbClr val="002060"/>
                </a:solidFill>
              </a:rPr>
              <a:t> </a:t>
            </a:r>
            <a:r>
              <a:rPr lang="en-US" sz="6000" b="1" dirty="0" err="1" smtClean="0">
                <a:solidFill>
                  <a:srgbClr val="002060"/>
                </a:solidFill>
              </a:rPr>
              <a:t>Chúa</a:t>
            </a:r>
            <a:r>
              <a:rPr lang="en-US" sz="6000" b="1" dirty="0" smtClean="0">
                <a:solidFill>
                  <a:srgbClr val="002060"/>
                </a:solidFill>
              </a:rPr>
              <a:t> </a:t>
            </a:r>
            <a:r>
              <a:rPr lang="en-US" sz="6000" b="1" dirty="0" err="1" smtClean="0">
                <a:solidFill>
                  <a:srgbClr val="002060"/>
                </a:solidFill>
              </a:rPr>
              <a:t>rượu</a:t>
            </a:r>
            <a:r>
              <a:rPr lang="en-US" sz="6000" b="1" dirty="0" smtClean="0">
                <a:solidFill>
                  <a:srgbClr val="002060"/>
                </a:solidFill>
              </a:rPr>
              <a:t> </a:t>
            </a:r>
            <a:r>
              <a:rPr lang="en-US" sz="6000" b="1" dirty="0" err="1" smtClean="0">
                <a:solidFill>
                  <a:srgbClr val="002060"/>
                </a:solidFill>
              </a:rPr>
              <a:t>bánh</a:t>
            </a:r>
            <a:r>
              <a:rPr lang="en-US" sz="6000" b="1" dirty="0" smtClean="0">
                <a:solidFill>
                  <a:srgbClr val="002060"/>
                </a:solidFill>
              </a:rPr>
              <a:t> </a:t>
            </a:r>
            <a:r>
              <a:rPr lang="en-US" sz="6000" b="1" dirty="0" err="1" smtClean="0">
                <a:solidFill>
                  <a:srgbClr val="002060"/>
                </a:solidFill>
              </a:rPr>
              <a:t>này</a:t>
            </a:r>
            <a:r>
              <a:rPr lang="en-US" sz="6000" b="1" dirty="0" smtClean="0">
                <a:solidFill>
                  <a:srgbClr val="002060"/>
                </a:solidFill>
              </a:rPr>
              <a:t>. </a:t>
            </a:r>
            <a:r>
              <a:rPr lang="en-US" sz="6000" b="1" dirty="0" err="1" smtClean="0">
                <a:solidFill>
                  <a:srgbClr val="002060"/>
                </a:solidFill>
              </a:rPr>
              <a:t>Nguyện</a:t>
            </a:r>
            <a:r>
              <a:rPr lang="en-US" sz="6000" b="1" dirty="0" smtClean="0">
                <a:solidFill>
                  <a:srgbClr val="002060"/>
                </a:solidFill>
              </a:rPr>
              <a:t> </a:t>
            </a:r>
            <a:r>
              <a:rPr lang="en-US" sz="6000" b="1" dirty="0" err="1" smtClean="0">
                <a:solidFill>
                  <a:srgbClr val="002060"/>
                </a:solidFill>
              </a:rPr>
              <a:t>dâng</a:t>
            </a:r>
            <a:r>
              <a:rPr lang="en-US" sz="6000" b="1" dirty="0" smtClean="0">
                <a:solidFill>
                  <a:srgbClr val="002060"/>
                </a:solidFill>
              </a:rPr>
              <a:t> </a:t>
            </a:r>
            <a:r>
              <a:rPr lang="en-US" sz="6000" b="1" dirty="0" err="1" smtClean="0">
                <a:solidFill>
                  <a:srgbClr val="002060"/>
                </a:solidFill>
              </a:rPr>
              <a:t>Chúa</a:t>
            </a:r>
            <a:r>
              <a:rPr lang="en-US" sz="6000" b="1" dirty="0" smtClean="0">
                <a:solidFill>
                  <a:srgbClr val="002060"/>
                </a:solidFill>
              </a:rPr>
              <a:t> </a:t>
            </a:r>
            <a:r>
              <a:rPr lang="en-US" sz="6000" b="1" dirty="0" err="1" smtClean="0">
                <a:solidFill>
                  <a:srgbClr val="002060"/>
                </a:solidFill>
              </a:rPr>
              <a:t>trọn</a:t>
            </a:r>
            <a:r>
              <a:rPr lang="en-US" sz="6000" b="1" dirty="0" smtClean="0">
                <a:solidFill>
                  <a:srgbClr val="002060"/>
                </a:solidFill>
              </a:rPr>
              <a:t> </a:t>
            </a:r>
            <a:r>
              <a:rPr lang="en-US" sz="6000" b="1" dirty="0" err="1" smtClean="0">
                <a:solidFill>
                  <a:srgbClr val="002060"/>
                </a:solidFill>
              </a:rPr>
              <a:t>đời</a:t>
            </a:r>
            <a:r>
              <a:rPr lang="en-US" sz="6000" b="1" dirty="0" smtClean="0">
                <a:solidFill>
                  <a:srgbClr val="002060"/>
                </a:solidFill>
              </a:rPr>
              <a:t> </a:t>
            </a:r>
            <a:r>
              <a:rPr lang="en-US" sz="6000" b="1" dirty="0" err="1" smtClean="0">
                <a:solidFill>
                  <a:srgbClr val="002060"/>
                </a:solidFill>
              </a:rPr>
              <a:t>sống</a:t>
            </a:r>
            <a:r>
              <a:rPr lang="en-US" sz="6000" b="1" dirty="0" smtClean="0">
                <a:solidFill>
                  <a:srgbClr val="002060"/>
                </a:solidFill>
              </a:rPr>
              <a:t> con.</a:t>
            </a:r>
            <a:endParaRPr lang="en-US" altLang="en-US" sz="60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33582845"/>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600" b="1"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Nào</a:t>
            </a:r>
            <a:r>
              <a:rPr lang="en-US" sz="8600" b="1"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Ta </a:t>
            </a:r>
            <a:r>
              <a:rPr lang="en-US" sz="8600" b="1"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Hân</a:t>
            </a:r>
            <a:r>
              <a:rPr lang="en-US" sz="8600" b="1"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600" b="1"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Hoan</a:t>
            </a:r>
            <a:endParaRPr lang="vi-VN" sz="86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i="1"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Phương</a:t>
            </a:r>
            <a:r>
              <a:rPr lang="en-US" sz="6600" b="1" i="1"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1"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Mi</a:t>
            </a:r>
            <a:endParaRPr lang="en-US" sz="5400" b="1" i="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ctr">
              <a:lnSpc>
                <a:spcPct val="120000"/>
              </a:lnSpc>
              <a:buNone/>
            </a:pPr>
            <a:r>
              <a:rPr lang="en-US" sz="6000" b="1" u="sng"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600" b="1"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Hãy</a:t>
            </a:r>
            <a:r>
              <a:rPr lang="en-US" sz="7600" b="1"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600" b="1"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Cảm</a:t>
            </a:r>
            <a:r>
              <a:rPr lang="en-US" sz="7600" b="1"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600" b="1"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Tạ</a:t>
            </a:r>
            <a:r>
              <a:rPr lang="en-US" sz="7600" b="1"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600" b="1"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Chúa</a:t>
            </a:r>
            <a:endParaRPr lang="vi-VN" sz="76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000" b="1" i="1"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Phương</a:t>
            </a:r>
            <a:r>
              <a:rPr lang="en-US" sz="6000" b="1" i="1"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i="1"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Anh</a:t>
            </a:r>
            <a:endParaRPr lang="en-US" b="1" i="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cs typeface="Times New Roman" panose="02020603050405020304" pitchFamily="18" charset="0"/>
              </a:rPr>
              <a:t>Hãy</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cảm</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tạ</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Chúa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vì</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Chúa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hảo</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tâm</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vì</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đức</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từ</a:t>
            </a:r>
            <a:r>
              <a:rPr lang="en-US" sz="5600" b="1" dirty="0" smtClean="0">
                <a:solidFill>
                  <a:srgbClr val="002060"/>
                </a:solidFill>
                <a:latin typeface="+mj-lt"/>
                <a:cs typeface="Times New Roman" panose="02020603050405020304" pitchFamily="18" charset="0"/>
              </a:rPr>
              <a:t> bi </a:t>
            </a:r>
            <a:r>
              <a:rPr lang="en-US" sz="5600" b="1" dirty="0" err="1" smtClean="0">
                <a:solidFill>
                  <a:srgbClr val="002060"/>
                </a:solidFill>
                <a:latin typeface="+mj-lt"/>
                <a:cs typeface="Times New Roman" panose="02020603050405020304" pitchFamily="18" charset="0"/>
              </a:rPr>
              <a:t>của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Người</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muôn</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thưở</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Nhà</a:t>
            </a:r>
            <a:r>
              <a:rPr lang="en-US" sz="5600" b="1" dirty="0" smtClean="0">
                <a:solidFill>
                  <a:srgbClr val="002060"/>
                </a:solidFill>
                <a:latin typeface="+mj-lt"/>
                <a:cs typeface="Times New Roman" panose="02020603050405020304" pitchFamily="18" charset="0"/>
              </a:rPr>
              <a:t> Is-</a:t>
            </a:r>
            <a:r>
              <a:rPr lang="en-US" sz="5600" b="1" dirty="0" err="1" smtClean="0">
                <a:solidFill>
                  <a:srgbClr val="002060"/>
                </a:solidFill>
                <a:latin typeface="+mj-lt"/>
                <a:cs typeface="Times New Roman" panose="02020603050405020304" pitchFamily="18" charset="0"/>
              </a:rPr>
              <a:t>ra</a:t>
            </a:r>
            <a:r>
              <a:rPr lang="en-US" sz="5600" b="1" dirty="0" smtClean="0">
                <a:solidFill>
                  <a:srgbClr val="002060"/>
                </a:solidFill>
                <a:latin typeface="+mj-lt"/>
                <a:cs typeface="Times New Roman" panose="02020603050405020304" pitchFamily="18" charset="0"/>
              </a:rPr>
              <a:t>-el </a:t>
            </a:r>
            <a:r>
              <a:rPr lang="en-US" sz="5600" b="1" dirty="0" err="1" smtClean="0">
                <a:solidFill>
                  <a:srgbClr val="002060"/>
                </a:solidFill>
                <a:latin typeface="+mj-lt"/>
                <a:cs typeface="Times New Roman" panose="02020603050405020304" pitchFamily="18" charset="0"/>
              </a:rPr>
              <a:t>hãy</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hát</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mừng</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lên</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vì</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đức</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từ</a:t>
            </a:r>
            <a:r>
              <a:rPr lang="en-US" sz="5600" b="1" dirty="0" smtClean="0">
                <a:solidFill>
                  <a:srgbClr val="002060"/>
                </a:solidFill>
                <a:latin typeface="+mj-lt"/>
                <a:cs typeface="Times New Roman" panose="02020603050405020304" pitchFamily="18" charset="0"/>
              </a:rPr>
              <a:t> bi </a:t>
            </a:r>
            <a:r>
              <a:rPr lang="en-US" sz="5600" b="1" dirty="0" err="1" smtClean="0">
                <a:solidFill>
                  <a:srgbClr val="002060"/>
                </a:solidFill>
                <a:latin typeface="+mj-lt"/>
                <a:cs typeface="Times New Roman" panose="02020603050405020304" pitchFamily="18" charset="0"/>
              </a:rPr>
              <a:t>của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Người</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muôn</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đời</a:t>
            </a:r>
            <a:r>
              <a:rPr lang="en-US" sz="5600" b="1" dirty="0" smtClean="0">
                <a:solidFill>
                  <a:srgbClr val="002060"/>
                </a:solidFill>
                <a:latin typeface="+mj-lt"/>
                <a:cs typeface="Times New Roman" panose="02020603050405020304" pitchFamily="18" charset="0"/>
              </a:rPr>
              <a:t>.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cs typeface="Times New Roman" panose="02020603050405020304" pitchFamily="18" charset="0"/>
              </a:rPr>
              <a:t>Mừng</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hát</a:t>
            </a:r>
            <a:r>
              <a:rPr lang="en-US" sz="5600" b="1" dirty="0" smtClean="0">
                <a:solidFill>
                  <a:srgbClr val="002060"/>
                </a:solidFill>
                <a:latin typeface="+mj-lt"/>
                <a:cs typeface="Times New Roman" panose="02020603050405020304" pitchFamily="18" charset="0"/>
              </a:rPr>
              <a:t> Al-le-</a:t>
            </a:r>
            <a:r>
              <a:rPr lang="en-US" sz="5600" b="1" dirty="0" err="1" smtClean="0">
                <a:solidFill>
                  <a:srgbClr val="002060"/>
                </a:solidFill>
                <a:latin typeface="+mj-lt"/>
                <a:cs typeface="Times New Roman" panose="02020603050405020304" pitchFamily="18" charset="0"/>
              </a:rPr>
              <a:t>lu</a:t>
            </a:r>
            <a:r>
              <a:rPr lang="en-US" sz="5600" b="1" dirty="0" smtClean="0">
                <a:solidFill>
                  <a:srgbClr val="002060"/>
                </a:solidFill>
                <a:latin typeface="+mj-lt"/>
                <a:cs typeface="Times New Roman" panose="02020603050405020304" pitchFamily="18" charset="0"/>
              </a:rPr>
              <a:t>-</a:t>
            </a:r>
            <a:r>
              <a:rPr lang="en-US" sz="5600" b="1" dirty="0" err="1" smtClean="0">
                <a:solidFill>
                  <a:srgbClr val="002060"/>
                </a:solidFill>
                <a:latin typeface="+mj-lt"/>
                <a:cs typeface="Times New Roman" panose="02020603050405020304" pitchFamily="18" charset="0"/>
              </a:rPr>
              <a:t>ia.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Ngợi</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khen</a:t>
            </a:r>
            <a:r>
              <a:rPr lang="en-US" sz="5600" b="1" dirty="0" smtClean="0">
                <a:solidFill>
                  <a:srgbClr val="002060"/>
                </a:solidFill>
                <a:latin typeface="+mj-lt"/>
                <a:cs typeface="Times New Roman" panose="02020603050405020304" pitchFamily="18" charset="0"/>
              </a:rPr>
              <a:t> Al-le-</a:t>
            </a:r>
            <a:r>
              <a:rPr lang="en-US" sz="5600" b="1" dirty="0" err="1" smtClean="0">
                <a:solidFill>
                  <a:srgbClr val="002060"/>
                </a:solidFill>
                <a:latin typeface="+mj-lt"/>
                <a:cs typeface="Times New Roman" panose="02020603050405020304" pitchFamily="18" charset="0"/>
              </a:rPr>
              <a:t>lu</a:t>
            </a:r>
            <a:r>
              <a:rPr lang="en-US" sz="5600" b="1" dirty="0" smtClean="0">
                <a:solidFill>
                  <a:srgbClr val="002060"/>
                </a:solidFill>
                <a:latin typeface="+mj-lt"/>
                <a:cs typeface="Times New Roman" panose="02020603050405020304" pitchFamily="18" charset="0"/>
              </a:rPr>
              <a:t>-</a:t>
            </a:r>
            <a:r>
              <a:rPr lang="en-US" sz="5600" b="1" dirty="0" err="1" smtClean="0">
                <a:solidFill>
                  <a:srgbClr val="002060"/>
                </a:solidFill>
                <a:latin typeface="+mj-lt"/>
                <a:cs typeface="Times New Roman" panose="02020603050405020304" pitchFamily="18" charset="0"/>
              </a:rPr>
              <a:t>ia.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Hòa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vang</a:t>
            </a:r>
            <a:r>
              <a:rPr lang="en-US" sz="5600" b="1" dirty="0" smtClean="0">
                <a:solidFill>
                  <a:srgbClr val="002060"/>
                </a:solidFill>
                <a:latin typeface="+mj-lt"/>
                <a:cs typeface="Times New Roman" panose="02020603050405020304" pitchFamily="18" charset="0"/>
              </a:rPr>
              <a:t> Al-le-</a:t>
            </a:r>
            <a:r>
              <a:rPr lang="en-US" sz="5600" b="1" dirty="0" err="1" smtClean="0">
                <a:solidFill>
                  <a:srgbClr val="002060"/>
                </a:solidFill>
                <a:latin typeface="+mj-lt"/>
                <a:cs typeface="Times New Roman" panose="02020603050405020304" pitchFamily="18" charset="0"/>
              </a:rPr>
              <a:t>lu</a:t>
            </a:r>
            <a:r>
              <a:rPr lang="en-US" sz="5600" b="1" dirty="0" smtClean="0">
                <a:solidFill>
                  <a:srgbClr val="002060"/>
                </a:solidFill>
                <a:latin typeface="+mj-lt"/>
                <a:cs typeface="Times New Roman" panose="02020603050405020304" pitchFamily="18" charset="0"/>
              </a:rPr>
              <a:t>-</a:t>
            </a:r>
            <a:r>
              <a:rPr lang="en-US" sz="5600" b="1" dirty="0" err="1" smtClean="0">
                <a:solidFill>
                  <a:srgbClr val="002060"/>
                </a:solidFill>
                <a:latin typeface="+mj-lt"/>
                <a:cs typeface="Times New Roman" panose="02020603050405020304" pitchFamily="18" charset="0"/>
              </a:rPr>
              <a:t>ia.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Mừng</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hát</a:t>
            </a:r>
            <a:r>
              <a:rPr lang="en-US" sz="5600" b="1" dirty="0" smtClean="0">
                <a:solidFill>
                  <a:srgbClr val="002060"/>
                </a:solidFill>
                <a:latin typeface="+mj-lt"/>
                <a:cs typeface="Times New Roman" panose="02020603050405020304" pitchFamily="18" charset="0"/>
              </a:rPr>
              <a:t> </a:t>
            </a:r>
            <a:r>
              <a:rPr lang="en-US" sz="5600" b="1" dirty="0">
                <a:solidFill>
                  <a:srgbClr val="002060"/>
                </a:solidFill>
                <a:cs typeface="Times New Roman" panose="02020603050405020304" pitchFamily="18" charset="0"/>
              </a:rPr>
              <a:t>Al-le-</a:t>
            </a:r>
            <a:r>
              <a:rPr lang="en-US" sz="5600" b="1" dirty="0" err="1">
                <a:solidFill>
                  <a:srgbClr val="002060"/>
                </a:solidFill>
                <a:cs typeface="Times New Roman" panose="02020603050405020304" pitchFamily="18" charset="0"/>
              </a:rPr>
              <a:t>lu</a:t>
            </a:r>
            <a:r>
              <a:rPr lang="en-US" sz="5600" b="1" dirty="0">
                <a:solidFill>
                  <a:srgbClr val="002060"/>
                </a:solidFill>
                <a:cs typeface="Times New Roman" panose="02020603050405020304" pitchFamily="18" charset="0"/>
              </a:rPr>
              <a:t>-</a:t>
            </a:r>
            <a:r>
              <a:rPr lang="en-US" sz="5600" b="1" dirty="0" err="1">
                <a:solidFill>
                  <a:srgbClr val="002060"/>
                </a:solidFill>
                <a:cs typeface="Times New Roman" panose="02020603050405020304" pitchFamily="18" charset="0"/>
              </a:rPr>
              <a:t>ia.</a:t>
            </a:r>
            <a:r>
              <a:rPr lang="en-US" sz="5600" b="1" dirty="0">
                <a:solidFill>
                  <a:srgbClr val="002060"/>
                </a:solidFill>
                <a:cs typeface="Times New Roman" panose="02020603050405020304" pitchFamily="18" charset="0"/>
              </a:rPr>
              <a:t> </a:t>
            </a:r>
            <a:r>
              <a:rPr lang="en-US" sz="5600" b="1" dirty="0" err="1">
                <a:solidFill>
                  <a:srgbClr val="002060"/>
                </a:solidFill>
                <a:cs typeface="Times New Roman" panose="02020603050405020304" pitchFamily="18" charset="0"/>
              </a:rPr>
              <a:t>Ngợi</a:t>
            </a:r>
            <a:r>
              <a:rPr lang="en-US" sz="5600" b="1" dirty="0">
                <a:solidFill>
                  <a:srgbClr val="002060"/>
                </a:solidFill>
                <a:cs typeface="Times New Roman" panose="02020603050405020304" pitchFamily="18" charset="0"/>
              </a:rPr>
              <a:t> </a:t>
            </a:r>
            <a:r>
              <a:rPr lang="en-US" sz="5600" b="1" dirty="0" err="1">
                <a:solidFill>
                  <a:srgbClr val="002060"/>
                </a:solidFill>
                <a:cs typeface="Times New Roman" panose="02020603050405020304" pitchFamily="18" charset="0"/>
              </a:rPr>
              <a:t>khen</a:t>
            </a:r>
            <a:r>
              <a:rPr lang="en-US" sz="5600" b="1" dirty="0">
                <a:solidFill>
                  <a:srgbClr val="002060"/>
                </a:solidFill>
                <a:cs typeface="Times New Roman" panose="02020603050405020304" pitchFamily="18" charset="0"/>
              </a:rPr>
              <a:t> </a:t>
            </a:r>
            <a:r>
              <a:rPr lang="en-US" sz="5600" b="1" dirty="0" smtClean="0">
                <a:solidFill>
                  <a:srgbClr val="002060"/>
                </a:solidFill>
                <a:cs typeface="Times New Roman" panose="02020603050405020304" pitchFamily="18" charset="0"/>
              </a:rPr>
              <a:t>Al-le-</a:t>
            </a:r>
            <a:r>
              <a:rPr lang="en-US" sz="5600" b="1" dirty="0" err="1" smtClean="0">
                <a:solidFill>
                  <a:srgbClr val="002060"/>
                </a:solidFill>
                <a:cs typeface="Times New Roman" panose="02020603050405020304" pitchFamily="18" charset="0"/>
              </a:rPr>
              <a:t>lu</a:t>
            </a:r>
            <a:r>
              <a:rPr lang="en-US" sz="5600" b="1" dirty="0" smtClean="0">
                <a:solidFill>
                  <a:srgbClr val="002060"/>
                </a:solidFill>
                <a:cs typeface="Times New Roman" panose="02020603050405020304" pitchFamily="18" charset="0"/>
              </a:rPr>
              <a:t>-</a:t>
            </a:r>
            <a:r>
              <a:rPr lang="en-US" sz="5600" b="1" dirty="0" err="1" smtClean="0">
                <a:solidFill>
                  <a:srgbClr val="002060"/>
                </a:solidFill>
                <a:cs typeface="Times New Roman" panose="02020603050405020304" pitchFamily="18" charset="0"/>
              </a:rPr>
              <a:t>ia.</a:t>
            </a:r>
            <a:r>
              <a:rPr lang="en-US" sz="5600" b="1" dirty="0" smtClean="0">
                <a:solidFill>
                  <a:srgbClr val="002060"/>
                </a:solidFill>
                <a:cs typeface="Times New Roman" panose="02020603050405020304" pitchFamily="18" charset="0"/>
              </a:rPr>
              <a:t> </a:t>
            </a:r>
            <a:r>
              <a:rPr lang="en-US" sz="5600" b="1" dirty="0" err="1">
                <a:solidFill>
                  <a:srgbClr val="002060"/>
                </a:solidFill>
                <a:cs typeface="Times New Roman" panose="02020603050405020304" pitchFamily="18" charset="0"/>
              </a:rPr>
              <a:t>Hòa</a:t>
            </a:r>
            <a:r>
              <a:rPr lang="en-US" sz="5600" b="1" dirty="0">
                <a:solidFill>
                  <a:srgbClr val="002060"/>
                </a:solidFill>
                <a:cs typeface="Times New Roman" panose="02020603050405020304" pitchFamily="18" charset="0"/>
              </a:rPr>
              <a:t> </a:t>
            </a:r>
            <a:r>
              <a:rPr lang="en-US" sz="5600" b="1" dirty="0" err="1">
                <a:solidFill>
                  <a:srgbClr val="002060"/>
                </a:solidFill>
                <a:cs typeface="Times New Roman" panose="02020603050405020304" pitchFamily="18" charset="0"/>
              </a:rPr>
              <a:t>vang</a:t>
            </a:r>
            <a:r>
              <a:rPr lang="en-US" sz="5600" b="1" dirty="0">
                <a:solidFill>
                  <a:srgbClr val="002060"/>
                </a:solidFill>
                <a:cs typeface="Times New Roman" panose="02020603050405020304" pitchFamily="18" charset="0"/>
              </a:rPr>
              <a:t> </a:t>
            </a:r>
            <a:r>
              <a:rPr lang="en-US" sz="5600" b="1" dirty="0" smtClean="0">
                <a:solidFill>
                  <a:srgbClr val="002060"/>
                </a:solidFill>
                <a:cs typeface="Times New Roman" panose="02020603050405020304" pitchFamily="18" charset="0"/>
              </a:rPr>
              <a:t>Al-le-</a:t>
            </a:r>
            <a:r>
              <a:rPr lang="en-US" sz="5600" b="1" dirty="0" err="1" smtClean="0">
                <a:solidFill>
                  <a:srgbClr val="002060"/>
                </a:solidFill>
                <a:cs typeface="Times New Roman" panose="02020603050405020304" pitchFamily="18" charset="0"/>
              </a:rPr>
              <a:t>lu</a:t>
            </a:r>
            <a:r>
              <a:rPr lang="en-US" sz="5600" b="1" dirty="0" smtClean="0">
                <a:solidFill>
                  <a:srgbClr val="002060"/>
                </a:solidFill>
                <a:cs typeface="Times New Roman" panose="02020603050405020304" pitchFamily="18" charset="0"/>
              </a:rPr>
              <a:t>-</a:t>
            </a:r>
            <a:r>
              <a:rPr lang="en-US" sz="5600" b="1" dirty="0" err="1" smtClean="0">
                <a:solidFill>
                  <a:srgbClr val="002060"/>
                </a:solidFill>
                <a:cs typeface="Times New Roman" panose="02020603050405020304" pitchFamily="18" charset="0"/>
              </a:rPr>
              <a:t>ia</a:t>
            </a:r>
            <a:r>
              <a:rPr lang="en-US" sz="5600" b="1" dirty="0" err="1">
                <a:solidFill>
                  <a:srgbClr val="002060"/>
                </a:solidFill>
                <a:cs typeface="Times New Roman" panose="02020603050405020304" pitchFamily="18" charset="0"/>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919017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0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smtClean="0">
                <a:solidFill>
                  <a:srgbClr val="002060"/>
                </a:solidFill>
                <a:latin typeface="+mj-lt"/>
                <a:cs typeface="Times New Roman" panose="02020603050405020304" pitchFamily="18" charset="0"/>
              </a:rPr>
              <a:t>Tay</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mặt</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của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Chúa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đã</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nhấc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hồn</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đã</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nhấc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hồn</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lên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bằng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sức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mạnh</a:t>
            </a:r>
            <a:r>
              <a:rPr lang="en-US" sz="5000" b="1" dirty="0" smtClean="0">
                <a:solidFill>
                  <a:srgbClr val="002060"/>
                </a:solidFill>
                <a:latin typeface="+mj-lt"/>
                <a:cs typeface="Times New Roman" panose="02020603050405020304" pitchFamily="18" charset="0"/>
              </a:rPr>
              <a:t>. Con </a:t>
            </a:r>
            <a:r>
              <a:rPr lang="en-US" sz="5000" b="1" dirty="0" err="1" smtClean="0">
                <a:solidFill>
                  <a:srgbClr val="002060"/>
                </a:solidFill>
                <a:latin typeface="+mj-lt"/>
                <a:cs typeface="Times New Roman" panose="02020603050405020304" pitchFamily="18" charset="0"/>
              </a:rPr>
              <a:t>nào</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có</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chết</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vì</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Chúa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gần</a:t>
            </a:r>
            <a:r>
              <a:rPr lang="en-US" sz="5000" b="1" dirty="0" smtClean="0">
                <a:solidFill>
                  <a:srgbClr val="002060"/>
                </a:solidFill>
                <a:latin typeface="+mj-lt"/>
                <a:cs typeface="Times New Roman" panose="02020603050405020304" pitchFamily="18" charset="0"/>
              </a:rPr>
              <a:t> con, con </a:t>
            </a:r>
            <a:r>
              <a:rPr lang="en-US" sz="5000" b="1" dirty="0" err="1" smtClean="0">
                <a:solidFill>
                  <a:srgbClr val="002060"/>
                </a:solidFill>
                <a:latin typeface="+mj-lt"/>
                <a:cs typeface="Times New Roman" panose="02020603050405020304" pitchFamily="18" charset="0"/>
              </a:rPr>
              <a:t>sẽ</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truyền</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rao</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công</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cuộc</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của</a:t>
            </a:r>
            <a:r>
              <a:rPr lang="en-US" sz="5000" b="1" dirty="0" smtClean="0">
                <a:solidFill>
                  <a:srgbClr val="002060"/>
                </a:solidFill>
                <a:latin typeface="+mj-lt"/>
                <a:cs typeface="Times New Roman" panose="02020603050405020304" pitchFamily="18" charset="0"/>
              </a:rPr>
              <a:t> </a:t>
            </a:r>
            <a:r>
              <a:rPr lang="en-US" sz="5000" b="1" dirty="0" err="1" smtClean="0">
                <a:solidFill>
                  <a:srgbClr val="002060"/>
                </a:solidFill>
                <a:latin typeface="+mj-lt"/>
                <a:cs typeface="Times New Roman" panose="02020603050405020304" pitchFamily="18" charset="0"/>
              </a:rPr>
              <a:t>Người</a:t>
            </a:r>
            <a:r>
              <a:rPr lang="en-US" sz="5000" b="1" dirty="0" smtClean="0">
                <a:solidFill>
                  <a:srgbClr val="002060"/>
                </a:solidFill>
                <a:latin typeface="+mj-lt"/>
                <a:cs typeface="Times New Roman" panose="02020603050405020304" pitchFamily="18" charset="0"/>
              </a:rPr>
              <a:t>.</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873155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cs typeface="Times New Roman" panose="02020603050405020304" pitchFamily="18" charset="0"/>
              </a:rPr>
              <a:t>Mừng</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hát</a:t>
            </a:r>
            <a:r>
              <a:rPr lang="en-US" sz="5600" b="1" dirty="0" smtClean="0">
                <a:solidFill>
                  <a:srgbClr val="002060"/>
                </a:solidFill>
                <a:latin typeface="+mj-lt"/>
                <a:cs typeface="Times New Roman" panose="02020603050405020304" pitchFamily="18" charset="0"/>
              </a:rPr>
              <a:t> Al-le-</a:t>
            </a:r>
            <a:r>
              <a:rPr lang="en-US" sz="5600" b="1" dirty="0" err="1" smtClean="0">
                <a:solidFill>
                  <a:srgbClr val="002060"/>
                </a:solidFill>
                <a:latin typeface="+mj-lt"/>
                <a:cs typeface="Times New Roman" panose="02020603050405020304" pitchFamily="18" charset="0"/>
              </a:rPr>
              <a:t>lu</a:t>
            </a:r>
            <a:r>
              <a:rPr lang="en-US" sz="5600" b="1" dirty="0" smtClean="0">
                <a:solidFill>
                  <a:srgbClr val="002060"/>
                </a:solidFill>
                <a:latin typeface="+mj-lt"/>
                <a:cs typeface="Times New Roman" panose="02020603050405020304" pitchFamily="18" charset="0"/>
              </a:rPr>
              <a:t>-</a:t>
            </a:r>
            <a:r>
              <a:rPr lang="en-US" sz="5600" b="1" dirty="0" err="1" smtClean="0">
                <a:solidFill>
                  <a:srgbClr val="002060"/>
                </a:solidFill>
                <a:latin typeface="+mj-lt"/>
                <a:cs typeface="Times New Roman" panose="02020603050405020304" pitchFamily="18" charset="0"/>
              </a:rPr>
              <a:t>ia.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Ngợi</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khen</a:t>
            </a:r>
            <a:r>
              <a:rPr lang="en-US" sz="5600" b="1" dirty="0" smtClean="0">
                <a:solidFill>
                  <a:srgbClr val="002060"/>
                </a:solidFill>
                <a:latin typeface="+mj-lt"/>
                <a:cs typeface="Times New Roman" panose="02020603050405020304" pitchFamily="18" charset="0"/>
              </a:rPr>
              <a:t> Al-le-</a:t>
            </a:r>
            <a:r>
              <a:rPr lang="en-US" sz="5600" b="1" dirty="0" err="1" smtClean="0">
                <a:solidFill>
                  <a:srgbClr val="002060"/>
                </a:solidFill>
                <a:latin typeface="+mj-lt"/>
                <a:cs typeface="Times New Roman" panose="02020603050405020304" pitchFamily="18" charset="0"/>
              </a:rPr>
              <a:t>lu</a:t>
            </a:r>
            <a:r>
              <a:rPr lang="en-US" sz="5600" b="1" dirty="0" smtClean="0">
                <a:solidFill>
                  <a:srgbClr val="002060"/>
                </a:solidFill>
                <a:latin typeface="+mj-lt"/>
                <a:cs typeface="Times New Roman" panose="02020603050405020304" pitchFamily="18" charset="0"/>
              </a:rPr>
              <a:t>-</a:t>
            </a:r>
            <a:r>
              <a:rPr lang="en-US" sz="5600" b="1" dirty="0" err="1" smtClean="0">
                <a:solidFill>
                  <a:srgbClr val="002060"/>
                </a:solidFill>
                <a:latin typeface="+mj-lt"/>
                <a:cs typeface="Times New Roman" panose="02020603050405020304" pitchFamily="18" charset="0"/>
              </a:rPr>
              <a:t>ia.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Hòa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vang</a:t>
            </a:r>
            <a:r>
              <a:rPr lang="en-US" sz="5600" b="1" dirty="0" smtClean="0">
                <a:solidFill>
                  <a:srgbClr val="002060"/>
                </a:solidFill>
                <a:latin typeface="+mj-lt"/>
                <a:cs typeface="Times New Roman" panose="02020603050405020304" pitchFamily="18" charset="0"/>
              </a:rPr>
              <a:t> Al-le-</a:t>
            </a:r>
            <a:r>
              <a:rPr lang="en-US" sz="5600" b="1" dirty="0" err="1" smtClean="0">
                <a:solidFill>
                  <a:srgbClr val="002060"/>
                </a:solidFill>
                <a:latin typeface="+mj-lt"/>
                <a:cs typeface="Times New Roman" panose="02020603050405020304" pitchFamily="18" charset="0"/>
              </a:rPr>
              <a:t>lu</a:t>
            </a:r>
            <a:r>
              <a:rPr lang="en-US" sz="5600" b="1" dirty="0" smtClean="0">
                <a:solidFill>
                  <a:srgbClr val="002060"/>
                </a:solidFill>
                <a:latin typeface="+mj-lt"/>
                <a:cs typeface="Times New Roman" panose="02020603050405020304" pitchFamily="18" charset="0"/>
              </a:rPr>
              <a:t>-</a:t>
            </a:r>
            <a:r>
              <a:rPr lang="en-US" sz="5600" b="1" dirty="0" err="1" smtClean="0">
                <a:solidFill>
                  <a:srgbClr val="002060"/>
                </a:solidFill>
                <a:latin typeface="+mj-lt"/>
                <a:cs typeface="Times New Roman" panose="02020603050405020304" pitchFamily="18" charset="0"/>
              </a:rPr>
              <a:t>ia.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Mừng</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hát</a:t>
            </a:r>
            <a:r>
              <a:rPr lang="en-US" sz="5600" b="1" dirty="0" smtClean="0">
                <a:solidFill>
                  <a:srgbClr val="002060"/>
                </a:solidFill>
                <a:latin typeface="+mj-lt"/>
                <a:cs typeface="Times New Roman" panose="02020603050405020304" pitchFamily="18" charset="0"/>
              </a:rPr>
              <a:t> </a:t>
            </a:r>
            <a:r>
              <a:rPr lang="en-US" sz="5600" b="1" dirty="0">
                <a:solidFill>
                  <a:srgbClr val="002060"/>
                </a:solidFill>
                <a:cs typeface="Times New Roman" panose="02020603050405020304" pitchFamily="18" charset="0"/>
              </a:rPr>
              <a:t>Al-le-</a:t>
            </a:r>
            <a:r>
              <a:rPr lang="en-US" sz="5600" b="1" dirty="0" err="1">
                <a:solidFill>
                  <a:srgbClr val="002060"/>
                </a:solidFill>
                <a:cs typeface="Times New Roman" panose="02020603050405020304" pitchFamily="18" charset="0"/>
              </a:rPr>
              <a:t>lu</a:t>
            </a:r>
            <a:r>
              <a:rPr lang="en-US" sz="5600" b="1" dirty="0">
                <a:solidFill>
                  <a:srgbClr val="002060"/>
                </a:solidFill>
                <a:cs typeface="Times New Roman" panose="02020603050405020304" pitchFamily="18" charset="0"/>
              </a:rPr>
              <a:t>-</a:t>
            </a:r>
            <a:r>
              <a:rPr lang="en-US" sz="5600" b="1" dirty="0" err="1">
                <a:solidFill>
                  <a:srgbClr val="002060"/>
                </a:solidFill>
                <a:cs typeface="Times New Roman" panose="02020603050405020304" pitchFamily="18" charset="0"/>
              </a:rPr>
              <a:t>ia.</a:t>
            </a:r>
            <a:r>
              <a:rPr lang="en-US" sz="5600" b="1" dirty="0">
                <a:solidFill>
                  <a:srgbClr val="002060"/>
                </a:solidFill>
                <a:cs typeface="Times New Roman" panose="02020603050405020304" pitchFamily="18" charset="0"/>
              </a:rPr>
              <a:t> </a:t>
            </a:r>
            <a:r>
              <a:rPr lang="en-US" sz="5600" b="1" dirty="0" err="1">
                <a:solidFill>
                  <a:srgbClr val="002060"/>
                </a:solidFill>
                <a:cs typeface="Times New Roman" panose="02020603050405020304" pitchFamily="18" charset="0"/>
              </a:rPr>
              <a:t>Ngợi</a:t>
            </a:r>
            <a:r>
              <a:rPr lang="en-US" sz="5600" b="1" dirty="0">
                <a:solidFill>
                  <a:srgbClr val="002060"/>
                </a:solidFill>
                <a:cs typeface="Times New Roman" panose="02020603050405020304" pitchFamily="18" charset="0"/>
              </a:rPr>
              <a:t> </a:t>
            </a:r>
            <a:r>
              <a:rPr lang="en-US" sz="5600" b="1" dirty="0" err="1">
                <a:solidFill>
                  <a:srgbClr val="002060"/>
                </a:solidFill>
                <a:cs typeface="Times New Roman" panose="02020603050405020304" pitchFamily="18" charset="0"/>
              </a:rPr>
              <a:t>khen</a:t>
            </a:r>
            <a:r>
              <a:rPr lang="en-US" sz="5600" b="1" dirty="0">
                <a:solidFill>
                  <a:srgbClr val="002060"/>
                </a:solidFill>
                <a:cs typeface="Times New Roman" panose="02020603050405020304" pitchFamily="18" charset="0"/>
              </a:rPr>
              <a:t> </a:t>
            </a:r>
            <a:r>
              <a:rPr lang="en-US" sz="5600" b="1" dirty="0" smtClean="0">
                <a:solidFill>
                  <a:srgbClr val="002060"/>
                </a:solidFill>
                <a:cs typeface="Times New Roman" panose="02020603050405020304" pitchFamily="18" charset="0"/>
              </a:rPr>
              <a:t>Al-le-</a:t>
            </a:r>
            <a:r>
              <a:rPr lang="en-US" sz="5600" b="1" dirty="0" err="1" smtClean="0">
                <a:solidFill>
                  <a:srgbClr val="002060"/>
                </a:solidFill>
                <a:cs typeface="Times New Roman" panose="02020603050405020304" pitchFamily="18" charset="0"/>
              </a:rPr>
              <a:t>lu</a:t>
            </a:r>
            <a:r>
              <a:rPr lang="en-US" sz="5600" b="1" dirty="0" smtClean="0">
                <a:solidFill>
                  <a:srgbClr val="002060"/>
                </a:solidFill>
                <a:cs typeface="Times New Roman" panose="02020603050405020304" pitchFamily="18" charset="0"/>
              </a:rPr>
              <a:t>-</a:t>
            </a:r>
            <a:r>
              <a:rPr lang="en-US" sz="5600" b="1" dirty="0" err="1" smtClean="0">
                <a:solidFill>
                  <a:srgbClr val="002060"/>
                </a:solidFill>
                <a:cs typeface="Times New Roman" panose="02020603050405020304" pitchFamily="18" charset="0"/>
              </a:rPr>
              <a:t>ia.</a:t>
            </a:r>
            <a:r>
              <a:rPr lang="en-US" sz="5600" b="1" dirty="0" smtClean="0">
                <a:solidFill>
                  <a:srgbClr val="002060"/>
                </a:solidFill>
                <a:cs typeface="Times New Roman" panose="02020603050405020304" pitchFamily="18" charset="0"/>
              </a:rPr>
              <a:t> </a:t>
            </a:r>
            <a:r>
              <a:rPr lang="en-US" sz="5600" b="1" dirty="0" err="1">
                <a:solidFill>
                  <a:srgbClr val="002060"/>
                </a:solidFill>
                <a:cs typeface="Times New Roman" panose="02020603050405020304" pitchFamily="18" charset="0"/>
              </a:rPr>
              <a:t>Hòa</a:t>
            </a:r>
            <a:r>
              <a:rPr lang="en-US" sz="5600" b="1" dirty="0">
                <a:solidFill>
                  <a:srgbClr val="002060"/>
                </a:solidFill>
                <a:cs typeface="Times New Roman" panose="02020603050405020304" pitchFamily="18" charset="0"/>
              </a:rPr>
              <a:t> </a:t>
            </a:r>
            <a:r>
              <a:rPr lang="en-US" sz="5600" b="1" dirty="0" err="1">
                <a:solidFill>
                  <a:srgbClr val="002060"/>
                </a:solidFill>
                <a:cs typeface="Times New Roman" panose="02020603050405020304" pitchFamily="18" charset="0"/>
              </a:rPr>
              <a:t>vang</a:t>
            </a:r>
            <a:r>
              <a:rPr lang="en-US" sz="5600" b="1" dirty="0">
                <a:solidFill>
                  <a:srgbClr val="002060"/>
                </a:solidFill>
                <a:cs typeface="Times New Roman" panose="02020603050405020304" pitchFamily="18" charset="0"/>
              </a:rPr>
              <a:t> </a:t>
            </a:r>
            <a:r>
              <a:rPr lang="en-US" sz="5600" b="1" dirty="0" smtClean="0">
                <a:solidFill>
                  <a:srgbClr val="002060"/>
                </a:solidFill>
                <a:cs typeface="Times New Roman" panose="02020603050405020304" pitchFamily="18" charset="0"/>
              </a:rPr>
              <a:t>Al-le-</a:t>
            </a:r>
            <a:r>
              <a:rPr lang="en-US" sz="5600" b="1" dirty="0" err="1" smtClean="0">
                <a:solidFill>
                  <a:srgbClr val="002060"/>
                </a:solidFill>
                <a:cs typeface="Times New Roman" panose="02020603050405020304" pitchFamily="18" charset="0"/>
              </a:rPr>
              <a:t>lu</a:t>
            </a:r>
            <a:r>
              <a:rPr lang="en-US" sz="5600" b="1" dirty="0" smtClean="0">
                <a:solidFill>
                  <a:srgbClr val="002060"/>
                </a:solidFill>
                <a:cs typeface="Times New Roman" panose="02020603050405020304" pitchFamily="18" charset="0"/>
              </a:rPr>
              <a:t>-</a:t>
            </a:r>
            <a:r>
              <a:rPr lang="en-US" sz="5600" b="1" dirty="0" err="1" smtClean="0">
                <a:solidFill>
                  <a:srgbClr val="002060"/>
                </a:solidFill>
                <a:cs typeface="Times New Roman" panose="02020603050405020304" pitchFamily="18" charset="0"/>
              </a:rPr>
              <a:t>ia</a:t>
            </a:r>
            <a:r>
              <a:rPr lang="en-US" sz="5600" b="1" dirty="0" err="1">
                <a:solidFill>
                  <a:srgbClr val="002060"/>
                </a:solidFill>
                <a:cs typeface="Times New Roman" panose="02020603050405020304" pitchFamily="18" charset="0"/>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218876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3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3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300" b="1" dirty="0" err="1" smtClean="0">
                <a:solidFill>
                  <a:srgbClr val="002060"/>
                </a:solidFill>
                <a:latin typeface="+mj-lt"/>
                <a:cs typeface="Times New Roman" panose="02020603050405020304" pitchFamily="18" charset="0"/>
              </a:rPr>
              <a:t>Xem</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kìa</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viên</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đá</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mà</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những</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thợ</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xây</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mà</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những</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thợ</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xây</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loại</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bỏ</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ra</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ngoài</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nên</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hòn</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đá</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góc</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của</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các</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tường</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xây</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việc</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đó</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đã</a:t>
            </a:r>
            <a:r>
              <a:rPr lang="en-US" sz="5300" b="1" dirty="0" smtClean="0">
                <a:solidFill>
                  <a:srgbClr val="002060"/>
                </a:solidFill>
                <a:latin typeface="+mj-lt"/>
                <a:cs typeface="Times New Roman" panose="02020603050405020304" pitchFamily="18" charset="0"/>
              </a:rPr>
              <a:t> do </a:t>
            </a:r>
            <a:r>
              <a:rPr lang="en-US" sz="5300" b="1" dirty="0" err="1" smtClean="0">
                <a:solidFill>
                  <a:srgbClr val="002060"/>
                </a:solidFill>
                <a:latin typeface="+mj-lt"/>
                <a:cs typeface="Times New Roman" panose="02020603050405020304" pitchFamily="18" charset="0"/>
              </a:rPr>
              <a:t>tay</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Người</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tác</a:t>
            </a:r>
            <a:r>
              <a:rPr lang="en-US" sz="5300" b="1" dirty="0" smtClean="0">
                <a:solidFill>
                  <a:srgbClr val="002060"/>
                </a:solidFill>
                <a:latin typeface="+mj-lt"/>
                <a:cs typeface="Times New Roman" panose="02020603050405020304" pitchFamily="18" charset="0"/>
              </a:rPr>
              <a:t> </a:t>
            </a:r>
            <a:r>
              <a:rPr lang="en-US" sz="5300" b="1" dirty="0" err="1" smtClean="0">
                <a:solidFill>
                  <a:srgbClr val="002060"/>
                </a:solidFill>
                <a:latin typeface="+mj-lt"/>
                <a:cs typeface="Times New Roman" panose="02020603050405020304" pitchFamily="18" charset="0"/>
              </a:rPr>
              <a:t>thành</a:t>
            </a:r>
            <a:r>
              <a:rPr lang="en-US" sz="5300" b="1" dirty="0" smtClean="0">
                <a:solidFill>
                  <a:srgbClr val="002060"/>
                </a:solidFill>
                <a:latin typeface="+mj-lt"/>
                <a:cs typeface="Times New Roman" panose="02020603050405020304" pitchFamily="18" charset="0"/>
              </a:rPr>
              <a:t>.</a:t>
            </a:r>
            <a:endParaRPr lang="en-US" sz="53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683125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2060"/>
                </a:solidFill>
                <a:latin typeface="+mj-lt"/>
                <a:cs typeface="Times New Roman" panose="02020603050405020304" pitchFamily="18" charset="0"/>
              </a:rPr>
              <a:t>Mừng</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hát</a:t>
            </a:r>
            <a:r>
              <a:rPr lang="en-US" sz="5600" b="1" dirty="0" smtClean="0">
                <a:solidFill>
                  <a:srgbClr val="002060"/>
                </a:solidFill>
                <a:latin typeface="+mj-lt"/>
                <a:cs typeface="Times New Roman" panose="02020603050405020304" pitchFamily="18" charset="0"/>
              </a:rPr>
              <a:t> Al-le-</a:t>
            </a:r>
            <a:r>
              <a:rPr lang="en-US" sz="5600" b="1" dirty="0" err="1" smtClean="0">
                <a:solidFill>
                  <a:srgbClr val="002060"/>
                </a:solidFill>
                <a:latin typeface="+mj-lt"/>
                <a:cs typeface="Times New Roman" panose="02020603050405020304" pitchFamily="18" charset="0"/>
              </a:rPr>
              <a:t>lu</a:t>
            </a:r>
            <a:r>
              <a:rPr lang="en-US" sz="5600" b="1" dirty="0" smtClean="0">
                <a:solidFill>
                  <a:srgbClr val="002060"/>
                </a:solidFill>
                <a:latin typeface="+mj-lt"/>
                <a:cs typeface="Times New Roman" panose="02020603050405020304" pitchFamily="18" charset="0"/>
              </a:rPr>
              <a:t>-</a:t>
            </a:r>
            <a:r>
              <a:rPr lang="en-US" sz="5600" b="1" dirty="0" err="1" smtClean="0">
                <a:solidFill>
                  <a:srgbClr val="002060"/>
                </a:solidFill>
                <a:latin typeface="+mj-lt"/>
                <a:cs typeface="Times New Roman" panose="02020603050405020304" pitchFamily="18" charset="0"/>
              </a:rPr>
              <a:t>ia.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Ngợi</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khen</a:t>
            </a:r>
            <a:r>
              <a:rPr lang="en-US" sz="5600" b="1" dirty="0" smtClean="0">
                <a:solidFill>
                  <a:srgbClr val="002060"/>
                </a:solidFill>
                <a:latin typeface="+mj-lt"/>
                <a:cs typeface="Times New Roman" panose="02020603050405020304" pitchFamily="18" charset="0"/>
              </a:rPr>
              <a:t> Al-le-</a:t>
            </a:r>
            <a:r>
              <a:rPr lang="en-US" sz="5600" b="1" dirty="0" err="1" smtClean="0">
                <a:solidFill>
                  <a:srgbClr val="002060"/>
                </a:solidFill>
                <a:latin typeface="+mj-lt"/>
                <a:cs typeface="Times New Roman" panose="02020603050405020304" pitchFamily="18" charset="0"/>
              </a:rPr>
              <a:t>lu</a:t>
            </a:r>
            <a:r>
              <a:rPr lang="en-US" sz="5600" b="1" dirty="0" smtClean="0">
                <a:solidFill>
                  <a:srgbClr val="002060"/>
                </a:solidFill>
                <a:latin typeface="+mj-lt"/>
                <a:cs typeface="Times New Roman" panose="02020603050405020304" pitchFamily="18" charset="0"/>
              </a:rPr>
              <a:t>-</a:t>
            </a:r>
            <a:r>
              <a:rPr lang="en-US" sz="5600" b="1" dirty="0" err="1" smtClean="0">
                <a:solidFill>
                  <a:srgbClr val="002060"/>
                </a:solidFill>
                <a:latin typeface="+mj-lt"/>
                <a:cs typeface="Times New Roman" panose="02020603050405020304" pitchFamily="18" charset="0"/>
              </a:rPr>
              <a:t>ia.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Hòa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vang</a:t>
            </a:r>
            <a:r>
              <a:rPr lang="en-US" sz="5600" b="1" dirty="0" smtClean="0">
                <a:solidFill>
                  <a:srgbClr val="002060"/>
                </a:solidFill>
                <a:latin typeface="+mj-lt"/>
                <a:cs typeface="Times New Roman" panose="02020603050405020304" pitchFamily="18" charset="0"/>
              </a:rPr>
              <a:t> Al-le-</a:t>
            </a:r>
            <a:r>
              <a:rPr lang="en-US" sz="5600" b="1" dirty="0" err="1" smtClean="0">
                <a:solidFill>
                  <a:srgbClr val="002060"/>
                </a:solidFill>
                <a:latin typeface="+mj-lt"/>
                <a:cs typeface="Times New Roman" panose="02020603050405020304" pitchFamily="18" charset="0"/>
              </a:rPr>
              <a:t>lu</a:t>
            </a:r>
            <a:r>
              <a:rPr lang="en-US" sz="5600" b="1" dirty="0" smtClean="0">
                <a:solidFill>
                  <a:srgbClr val="002060"/>
                </a:solidFill>
                <a:latin typeface="+mj-lt"/>
                <a:cs typeface="Times New Roman" panose="02020603050405020304" pitchFamily="18" charset="0"/>
              </a:rPr>
              <a:t>-</a:t>
            </a:r>
            <a:r>
              <a:rPr lang="en-US" sz="5600" b="1" dirty="0" err="1" smtClean="0">
                <a:solidFill>
                  <a:srgbClr val="002060"/>
                </a:solidFill>
                <a:latin typeface="+mj-lt"/>
                <a:cs typeface="Times New Roman" panose="02020603050405020304" pitchFamily="18" charset="0"/>
              </a:rPr>
              <a:t>ia.</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Mừng</a:t>
            </a:r>
            <a:r>
              <a:rPr lang="en-US" sz="5600" b="1" dirty="0" smtClean="0">
                <a:solidFill>
                  <a:srgbClr val="002060"/>
                </a:solidFill>
                <a:latin typeface="+mj-lt"/>
                <a:cs typeface="Times New Roman" panose="02020603050405020304" pitchFamily="18" charset="0"/>
              </a:rPr>
              <a:t> </a:t>
            </a:r>
            <a:r>
              <a:rPr lang="en-US" sz="5600" b="1" dirty="0" err="1" smtClean="0">
                <a:solidFill>
                  <a:srgbClr val="002060"/>
                </a:solidFill>
                <a:latin typeface="+mj-lt"/>
                <a:cs typeface="Times New Roman" panose="02020603050405020304" pitchFamily="18" charset="0"/>
              </a:rPr>
              <a:t>hát</a:t>
            </a:r>
            <a:r>
              <a:rPr lang="en-US" sz="5600" b="1" dirty="0" smtClean="0">
                <a:solidFill>
                  <a:srgbClr val="002060"/>
                </a:solidFill>
                <a:latin typeface="+mj-lt"/>
                <a:cs typeface="Times New Roman" panose="02020603050405020304" pitchFamily="18" charset="0"/>
              </a:rPr>
              <a:t> </a:t>
            </a:r>
            <a:r>
              <a:rPr lang="en-US" sz="5600" b="1" dirty="0">
                <a:solidFill>
                  <a:srgbClr val="002060"/>
                </a:solidFill>
                <a:cs typeface="Times New Roman" panose="02020603050405020304" pitchFamily="18" charset="0"/>
              </a:rPr>
              <a:t>Al-le-</a:t>
            </a:r>
            <a:r>
              <a:rPr lang="en-US" sz="5600" b="1" dirty="0" err="1">
                <a:solidFill>
                  <a:srgbClr val="002060"/>
                </a:solidFill>
                <a:cs typeface="Times New Roman" panose="02020603050405020304" pitchFamily="18" charset="0"/>
              </a:rPr>
              <a:t>lu</a:t>
            </a:r>
            <a:r>
              <a:rPr lang="en-US" sz="5600" b="1" dirty="0">
                <a:solidFill>
                  <a:srgbClr val="002060"/>
                </a:solidFill>
                <a:cs typeface="Times New Roman" panose="02020603050405020304" pitchFamily="18" charset="0"/>
              </a:rPr>
              <a:t>-</a:t>
            </a:r>
            <a:r>
              <a:rPr lang="en-US" sz="5600" b="1" dirty="0" err="1">
                <a:solidFill>
                  <a:srgbClr val="002060"/>
                </a:solidFill>
                <a:cs typeface="Times New Roman" panose="02020603050405020304" pitchFamily="18" charset="0"/>
              </a:rPr>
              <a:t>ia.</a:t>
            </a:r>
            <a:r>
              <a:rPr lang="en-US" sz="5600" b="1" dirty="0">
                <a:solidFill>
                  <a:srgbClr val="002060"/>
                </a:solidFill>
                <a:cs typeface="Times New Roman" panose="02020603050405020304" pitchFamily="18" charset="0"/>
              </a:rPr>
              <a:t> </a:t>
            </a:r>
            <a:r>
              <a:rPr lang="en-US" sz="5600" b="1" dirty="0" err="1">
                <a:solidFill>
                  <a:srgbClr val="002060"/>
                </a:solidFill>
                <a:cs typeface="Times New Roman" panose="02020603050405020304" pitchFamily="18" charset="0"/>
              </a:rPr>
              <a:t>Ngợi</a:t>
            </a:r>
            <a:r>
              <a:rPr lang="en-US" sz="5600" b="1" dirty="0">
                <a:solidFill>
                  <a:srgbClr val="002060"/>
                </a:solidFill>
                <a:cs typeface="Times New Roman" panose="02020603050405020304" pitchFamily="18" charset="0"/>
              </a:rPr>
              <a:t> </a:t>
            </a:r>
            <a:r>
              <a:rPr lang="en-US" sz="5600" b="1" dirty="0" err="1">
                <a:solidFill>
                  <a:srgbClr val="002060"/>
                </a:solidFill>
                <a:cs typeface="Times New Roman" panose="02020603050405020304" pitchFamily="18" charset="0"/>
              </a:rPr>
              <a:t>khen</a:t>
            </a:r>
            <a:r>
              <a:rPr lang="en-US" sz="5600" b="1" dirty="0">
                <a:solidFill>
                  <a:srgbClr val="002060"/>
                </a:solidFill>
                <a:cs typeface="Times New Roman" panose="02020603050405020304" pitchFamily="18" charset="0"/>
              </a:rPr>
              <a:t> </a:t>
            </a:r>
            <a:r>
              <a:rPr lang="en-US" sz="5600" b="1" dirty="0" smtClean="0">
                <a:solidFill>
                  <a:srgbClr val="002060"/>
                </a:solidFill>
                <a:cs typeface="Times New Roman" panose="02020603050405020304" pitchFamily="18" charset="0"/>
              </a:rPr>
              <a:t>Al-le-</a:t>
            </a:r>
            <a:r>
              <a:rPr lang="en-US" sz="5600" b="1" dirty="0" err="1" smtClean="0">
                <a:solidFill>
                  <a:srgbClr val="002060"/>
                </a:solidFill>
                <a:cs typeface="Times New Roman" panose="02020603050405020304" pitchFamily="18" charset="0"/>
              </a:rPr>
              <a:t>lu</a:t>
            </a:r>
            <a:r>
              <a:rPr lang="en-US" sz="5600" b="1" dirty="0" smtClean="0">
                <a:solidFill>
                  <a:srgbClr val="002060"/>
                </a:solidFill>
                <a:cs typeface="Times New Roman" panose="02020603050405020304" pitchFamily="18" charset="0"/>
              </a:rPr>
              <a:t>-</a:t>
            </a:r>
            <a:r>
              <a:rPr lang="en-US" sz="5600" b="1" dirty="0" err="1" smtClean="0">
                <a:solidFill>
                  <a:srgbClr val="002060"/>
                </a:solidFill>
                <a:cs typeface="Times New Roman" panose="02020603050405020304" pitchFamily="18" charset="0"/>
              </a:rPr>
              <a:t>ia.</a:t>
            </a:r>
            <a:r>
              <a:rPr lang="en-US" sz="5600" b="1" dirty="0" smtClean="0">
                <a:solidFill>
                  <a:srgbClr val="002060"/>
                </a:solidFill>
                <a:cs typeface="Times New Roman" panose="02020603050405020304" pitchFamily="18" charset="0"/>
              </a:rPr>
              <a:t> </a:t>
            </a:r>
            <a:r>
              <a:rPr lang="en-US" sz="5600" b="1" dirty="0" err="1">
                <a:solidFill>
                  <a:srgbClr val="002060"/>
                </a:solidFill>
                <a:cs typeface="Times New Roman" panose="02020603050405020304" pitchFamily="18" charset="0"/>
              </a:rPr>
              <a:t>Hòa</a:t>
            </a:r>
            <a:r>
              <a:rPr lang="en-US" sz="5600" b="1" dirty="0">
                <a:solidFill>
                  <a:srgbClr val="002060"/>
                </a:solidFill>
                <a:cs typeface="Times New Roman" panose="02020603050405020304" pitchFamily="18" charset="0"/>
              </a:rPr>
              <a:t> </a:t>
            </a:r>
            <a:r>
              <a:rPr lang="en-US" sz="5600" b="1" dirty="0" err="1">
                <a:solidFill>
                  <a:srgbClr val="002060"/>
                </a:solidFill>
                <a:cs typeface="Times New Roman" panose="02020603050405020304" pitchFamily="18" charset="0"/>
              </a:rPr>
              <a:t>vang</a:t>
            </a:r>
            <a:r>
              <a:rPr lang="en-US" sz="5600" b="1" dirty="0">
                <a:solidFill>
                  <a:srgbClr val="002060"/>
                </a:solidFill>
                <a:cs typeface="Times New Roman" panose="02020603050405020304" pitchFamily="18" charset="0"/>
              </a:rPr>
              <a:t> </a:t>
            </a:r>
            <a:r>
              <a:rPr lang="en-US" sz="5600" b="1" dirty="0" smtClean="0">
                <a:solidFill>
                  <a:srgbClr val="002060"/>
                </a:solidFill>
                <a:cs typeface="Times New Roman" panose="02020603050405020304" pitchFamily="18" charset="0"/>
              </a:rPr>
              <a:t>Al-le-</a:t>
            </a:r>
            <a:r>
              <a:rPr lang="en-US" sz="5600" b="1" dirty="0" err="1" smtClean="0">
                <a:solidFill>
                  <a:srgbClr val="002060"/>
                </a:solidFill>
                <a:cs typeface="Times New Roman" panose="02020603050405020304" pitchFamily="18" charset="0"/>
              </a:rPr>
              <a:t>lu</a:t>
            </a:r>
            <a:r>
              <a:rPr lang="en-US" sz="5600" b="1" dirty="0" smtClean="0">
                <a:solidFill>
                  <a:srgbClr val="002060"/>
                </a:solidFill>
                <a:cs typeface="Times New Roman" panose="02020603050405020304" pitchFamily="18" charset="0"/>
              </a:rPr>
              <a:t>-</a:t>
            </a:r>
            <a:r>
              <a:rPr lang="en-US" sz="5600" b="1" dirty="0" err="1" smtClean="0">
                <a:solidFill>
                  <a:srgbClr val="002060"/>
                </a:solidFill>
                <a:cs typeface="Times New Roman" panose="02020603050405020304" pitchFamily="18" charset="0"/>
              </a:rPr>
              <a:t>ia</a:t>
            </a:r>
            <a:r>
              <a:rPr lang="en-US" sz="5600" b="1" dirty="0" err="1">
                <a:solidFill>
                  <a:srgbClr val="002060"/>
                </a:solidFill>
                <a:cs typeface="Times New Roman" panose="02020603050405020304" pitchFamily="18" charset="0"/>
              </a:rPr>
              <a:t>.</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771811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21266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C0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C0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C0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C0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C0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dirty="0" err="1" smtClean="0">
                <a:solidFill>
                  <a:srgbClr val="C00000"/>
                </a:solidFill>
                <a:latin typeface="+mj-lt"/>
                <a:cs typeface="Times New Roman" panose="02020603050405020304" pitchFamily="18" charset="0"/>
              </a:rPr>
              <a:t>Nào</a:t>
            </a:r>
            <a:r>
              <a:rPr lang="en-US" sz="6600" b="1" dirty="0" smtClean="0">
                <a:solidFill>
                  <a:srgbClr val="C00000"/>
                </a:solidFill>
                <a:latin typeface="+mj-lt"/>
                <a:cs typeface="Times New Roman" panose="02020603050405020304" pitchFamily="18" charset="0"/>
              </a:rPr>
              <a:t> Ta </a:t>
            </a:r>
            <a:r>
              <a:rPr lang="en-US" sz="6600" b="1" dirty="0" err="1" smtClean="0">
                <a:solidFill>
                  <a:srgbClr val="C00000"/>
                </a:solidFill>
                <a:latin typeface="+mj-lt"/>
                <a:cs typeface="Times New Roman" panose="02020603050405020304" pitchFamily="18" charset="0"/>
              </a:rPr>
              <a:t>Hãy</a:t>
            </a:r>
            <a:r>
              <a:rPr lang="en-US" sz="6600" b="1" dirty="0" smtClean="0">
                <a:solidFill>
                  <a:srgbClr val="C00000"/>
                </a:solidFill>
                <a:latin typeface="+mj-lt"/>
                <a:cs typeface="Times New Roman" panose="02020603050405020304" pitchFamily="18" charset="0"/>
              </a:rPr>
              <a:t> </a:t>
            </a:r>
            <a:r>
              <a:rPr lang="en-US" sz="6600" b="1" dirty="0" err="1" smtClean="0">
                <a:solidFill>
                  <a:srgbClr val="C00000"/>
                </a:solidFill>
                <a:latin typeface="+mj-lt"/>
                <a:cs typeface="Times New Roman" panose="02020603050405020304" pitchFamily="18" charset="0"/>
              </a:rPr>
              <a:t>Mừng</a:t>
            </a:r>
            <a:r>
              <a:rPr lang="en-US" sz="6600" b="1" dirty="0" smtClean="0">
                <a:solidFill>
                  <a:srgbClr val="C00000"/>
                </a:solidFill>
                <a:latin typeface="+mj-lt"/>
                <a:cs typeface="Times New Roman" panose="02020603050405020304" pitchFamily="18" charset="0"/>
              </a:rPr>
              <a:t> </a:t>
            </a:r>
            <a:r>
              <a:rPr lang="en-US" sz="6600" b="1" dirty="0" err="1" smtClean="0">
                <a:solidFill>
                  <a:srgbClr val="C00000"/>
                </a:solidFill>
                <a:latin typeface="+mj-lt"/>
                <a:cs typeface="Times New Roman" panose="02020603050405020304" pitchFamily="18" charset="0"/>
              </a:rPr>
              <a:t>Vui</a:t>
            </a:r>
            <a:endParaRPr lang="en-US" sz="6600" b="1" dirty="0" smtClean="0">
              <a:solidFill>
                <a:srgbClr val="C00000"/>
              </a:solidFill>
              <a:latin typeface="+mj-lt"/>
              <a:cs typeface="Times New Roman" panose="02020603050405020304" pitchFamily="18" charset="0"/>
            </a:endParaRPr>
          </a:p>
          <a:p>
            <a:pPr marL="0" indent="0" algn="ctr">
              <a:lnSpc>
                <a:spcPct val="120000"/>
              </a:lnSpc>
              <a:buNone/>
            </a:pPr>
            <a:r>
              <a:rPr lang="en-US" sz="5400" b="1" i="1" dirty="0" smtClean="0">
                <a:solidFill>
                  <a:srgbClr val="C00000"/>
                </a:solidFill>
                <a:latin typeface="+mj-lt"/>
                <a:cs typeface="Times New Roman" panose="02020603050405020304" pitchFamily="18" charset="0"/>
              </a:rPr>
              <a:t>Lm</a:t>
            </a:r>
            <a:r>
              <a:rPr lang="en-US" sz="5400" b="1" i="1" dirty="0">
                <a:solidFill>
                  <a:srgbClr val="C00000"/>
                </a:solidFill>
                <a:latin typeface="+mj-lt"/>
                <a:cs typeface="Times New Roman" panose="02020603050405020304" pitchFamily="18" charset="0"/>
              </a:rPr>
              <a:t>. Kim Long</a:t>
            </a:r>
            <a:endParaRPr lang="en-US" sz="3600" b="1" i="1" dirty="0">
              <a:solidFill>
                <a:srgbClr val="C0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4000"/>
              </a:lnSpc>
              <a:buNone/>
            </a:pPr>
            <a:r>
              <a:rPr lang="en-US" sz="5000" b="1" u="sng" dirty="0" err="1">
                <a:solidFill>
                  <a:srgbClr val="C00000"/>
                </a:solidFill>
                <a:effectLst>
                  <a:outerShdw blurRad="38100" dist="38100" dir="2700000" algn="tl">
                    <a:srgbClr val="000000">
                      <a:alpha val="43137"/>
                    </a:srgbClr>
                  </a:outerShdw>
                </a:effectLst>
                <a:ea typeface="Tahoma" pitchFamily="34" charset="0"/>
                <a:cs typeface="Times New Roman" pitchFamily="18" charset="0"/>
              </a:rPr>
              <a:t>Đk</a:t>
            </a:r>
            <a:r>
              <a:rPr lang="en-US" sz="5000" b="1" u="sng" dirty="0">
                <a:solidFill>
                  <a:srgbClr val="C00000"/>
                </a:solidFill>
                <a:effectLst>
                  <a:outerShdw blurRad="38100" dist="38100" dir="2700000" algn="tl">
                    <a:srgbClr val="000000">
                      <a:alpha val="43137"/>
                    </a:srgbClr>
                  </a:outerShdw>
                </a:effectLs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000" b="1" dirty="0" err="1" smtClean="0">
                <a:solidFill>
                  <a:srgbClr val="002060"/>
                </a:solidFill>
              </a:rPr>
              <a:t>Nào</a:t>
            </a:r>
            <a:r>
              <a:rPr lang="en-US" sz="5000" b="1" dirty="0" smtClean="0">
                <a:solidFill>
                  <a:srgbClr val="002060"/>
                </a:solidFill>
              </a:rPr>
              <a:t> ta </a:t>
            </a:r>
            <a:r>
              <a:rPr lang="en-US" sz="5000" b="1" dirty="0" err="1" smtClean="0">
                <a:solidFill>
                  <a:srgbClr val="002060"/>
                </a:solidFill>
              </a:rPr>
              <a:t>hân</a:t>
            </a:r>
            <a:r>
              <a:rPr lang="en-US" sz="5000" b="1" dirty="0" smtClean="0">
                <a:solidFill>
                  <a:srgbClr val="002060"/>
                </a:solidFill>
              </a:rPr>
              <a:t> </a:t>
            </a:r>
            <a:r>
              <a:rPr lang="en-US" sz="5000" b="1" dirty="0" err="1" smtClean="0">
                <a:solidFill>
                  <a:srgbClr val="002060"/>
                </a:solidFill>
              </a:rPr>
              <a:t>hoan</a:t>
            </a:r>
            <a:r>
              <a:rPr lang="en-US" sz="5000" b="1" dirty="0" smtClean="0">
                <a:solidFill>
                  <a:srgbClr val="002060"/>
                </a:solidFill>
              </a:rPr>
              <a:t> </a:t>
            </a:r>
            <a:r>
              <a:rPr lang="en-US" sz="5000" b="1" dirty="0" err="1" smtClean="0">
                <a:solidFill>
                  <a:srgbClr val="002060"/>
                </a:solidFill>
              </a:rPr>
              <a:t>vào</a:t>
            </a:r>
            <a:r>
              <a:rPr lang="en-US" sz="5000" b="1" dirty="0" smtClean="0">
                <a:solidFill>
                  <a:srgbClr val="002060"/>
                </a:solidFill>
              </a:rPr>
              <a:t> </a:t>
            </a:r>
            <a:r>
              <a:rPr lang="en-US" sz="5000" b="1" dirty="0" err="1" smtClean="0">
                <a:solidFill>
                  <a:srgbClr val="002060"/>
                </a:solidFill>
              </a:rPr>
              <a:t>cung</a:t>
            </a:r>
            <a:r>
              <a:rPr lang="en-US" sz="5000" b="1" dirty="0" smtClean="0">
                <a:solidFill>
                  <a:srgbClr val="002060"/>
                </a:solidFill>
              </a:rPr>
              <a:t> </a:t>
            </a:r>
            <a:r>
              <a:rPr lang="en-US" sz="5000" b="1" dirty="0" err="1" smtClean="0">
                <a:solidFill>
                  <a:srgbClr val="002060"/>
                </a:solidFill>
              </a:rPr>
              <a:t>thánh</a:t>
            </a:r>
            <a:r>
              <a:rPr lang="en-US" sz="5000" b="1" dirty="0" smtClean="0">
                <a:solidFill>
                  <a:srgbClr val="002060"/>
                </a:solidFill>
              </a:rPr>
              <a:t> </a:t>
            </a:r>
            <a:r>
              <a:rPr lang="en-US" sz="5000" b="1" dirty="0" err="1" smtClean="0">
                <a:solidFill>
                  <a:srgbClr val="002060"/>
                </a:solidFill>
              </a:rPr>
              <a:t>Chúa</a:t>
            </a:r>
            <a:r>
              <a:rPr lang="en-US" sz="5000" b="1" dirty="0" smtClean="0">
                <a:solidFill>
                  <a:srgbClr val="002060"/>
                </a:solidFill>
              </a:rPr>
              <a:t> </a:t>
            </a:r>
            <a:r>
              <a:rPr lang="en-US" sz="5000" b="1" dirty="0" err="1" smtClean="0">
                <a:solidFill>
                  <a:srgbClr val="002060"/>
                </a:solidFill>
              </a:rPr>
              <a:t>tấu</a:t>
            </a:r>
            <a:r>
              <a:rPr lang="en-US" sz="5000" b="1" dirty="0" smtClean="0">
                <a:solidFill>
                  <a:srgbClr val="002060"/>
                </a:solidFill>
              </a:rPr>
              <a:t> </a:t>
            </a:r>
            <a:r>
              <a:rPr lang="en-US" sz="5000" b="1" dirty="0" err="1" smtClean="0">
                <a:solidFill>
                  <a:srgbClr val="002060"/>
                </a:solidFill>
              </a:rPr>
              <a:t>vang</a:t>
            </a:r>
            <a:r>
              <a:rPr lang="en-US" sz="5000" b="1" dirty="0" smtClean="0">
                <a:solidFill>
                  <a:srgbClr val="002060"/>
                </a:solidFill>
              </a:rPr>
              <a:t> </a:t>
            </a:r>
            <a:r>
              <a:rPr lang="en-US" sz="5000" b="1" dirty="0" err="1" smtClean="0">
                <a:solidFill>
                  <a:srgbClr val="002060"/>
                </a:solidFill>
              </a:rPr>
              <a:t>cung</a:t>
            </a:r>
            <a:r>
              <a:rPr lang="en-US" sz="5000" b="1" dirty="0" smtClean="0">
                <a:solidFill>
                  <a:srgbClr val="002060"/>
                </a:solidFill>
              </a:rPr>
              <a:t> </a:t>
            </a:r>
            <a:r>
              <a:rPr lang="en-US" sz="5000" b="1" dirty="0" err="1" smtClean="0">
                <a:solidFill>
                  <a:srgbClr val="002060"/>
                </a:solidFill>
              </a:rPr>
              <a:t>đàn</a:t>
            </a:r>
            <a:r>
              <a:rPr lang="en-US" sz="5000" b="1" dirty="0" smtClean="0">
                <a:solidFill>
                  <a:srgbClr val="002060"/>
                </a:solidFill>
              </a:rPr>
              <a:t> </a:t>
            </a:r>
            <a:r>
              <a:rPr lang="en-US" sz="5000" b="1" dirty="0" err="1" smtClean="0">
                <a:solidFill>
                  <a:srgbClr val="002060"/>
                </a:solidFill>
              </a:rPr>
              <a:t>mừng</a:t>
            </a:r>
            <a:r>
              <a:rPr lang="en-US" sz="5000" b="1" dirty="0" smtClean="0">
                <a:solidFill>
                  <a:srgbClr val="002060"/>
                </a:solidFill>
              </a:rPr>
              <a:t> </a:t>
            </a:r>
            <a:r>
              <a:rPr lang="en-US" sz="5000" b="1" dirty="0" err="1" smtClean="0">
                <a:solidFill>
                  <a:srgbClr val="002060"/>
                </a:solidFill>
              </a:rPr>
              <a:t>chúc</a:t>
            </a:r>
            <a:r>
              <a:rPr lang="en-US" sz="5000" b="1" dirty="0" smtClean="0">
                <a:solidFill>
                  <a:srgbClr val="002060"/>
                </a:solidFill>
              </a:rPr>
              <a:t> </a:t>
            </a:r>
            <a:r>
              <a:rPr lang="en-US" sz="5000" b="1" dirty="0" err="1" smtClean="0">
                <a:solidFill>
                  <a:srgbClr val="002060"/>
                </a:solidFill>
              </a:rPr>
              <a:t>không</a:t>
            </a:r>
            <a:r>
              <a:rPr lang="en-US" sz="5000" b="1" dirty="0" smtClean="0">
                <a:solidFill>
                  <a:srgbClr val="002060"/>
                </a:solidFill>
              </a:rPr>
              <a:t> </a:t>
            </a:r>
            <a:r>
              <a:rPr lang="en-US" sz="5000" b="1" dirty="0" err="1" smtClean="0">
                <a:solidFill>
                  <a:srgbClr val="002060"/>
                </a:solidFill>
              </a:rPr>
              <a:t>ngơi</a:t>
            </a:r>
            <a:r>
              <a:rPr lang="en-US" sz="5000" b="1" dirty="0" smtClean="0">
                <a:solidFill>
                  <a:srgbClr val="002060"/>
                </a:solidFill>
              </a:rPr>
              <a:t>. </a:t>
            </a:r>
            <a:r>
              <a:rPr lang="en-US" sz="5000" b="1" dirty="0" err="1" smtClean="0">
                <a:solidFill>
                  <a:srgbClr val="002060"/>
                </a:solidFill>
              </a:rPr>
              <a:t>Hòa</a:t>
            </a:r>
            <a:r>
              <a:rPr lang="en-US" sz="5000" b="1" dirty="0" smtClean="0">
                <a:solidFill>
                  <a:srgbClr val="002060"/>
                </a:solidFill>
              </a:rPr>
              <a:t> </a:t>
            </a:r>
            <a:r>
              <a:rPr lang="en-US" sz="5000" b="1" dirty="0" err="1" smtClean="0">
                <a:solidFill>
                  <a:srgbClr val="002060"/>
                </a:solidFill>
              </a:rPr>
              <a:t>trong</a:t>
            </a:r>
            <a:r>
              <a:rPr lang="en-US" sz="5000" b="1" dirty="0" smtClean="0">
                <a:solidFill>
                  <a:srgbClr val="002060"/>
                </a:solidFill>
              </a:rPr>
              <a:t> </a:t>
            </a:r>
            <a:r>
              <a:rPr lang="en-US" sz="5000" b="1" dirty="0" err="1" smtClean="0">
                <a:solidFill>
                  <a:srgbClr val="002060"/>
                </a:solidFill>
              </a:rPr>
              <a:t>câu</a:t>
            </a:r>
            <a:r>
              <a:rPr lang="en-US" sz="5000" b="1" dirty="0" smtClean="0">
                <a:solidFill>
                  <a:srgbClr val="002060"/>
                </a:solidFill>
              </a:rPr>
              <a:t> </a:t>
            </a:r>
            <a:r>
              <a:rPr lang="en-US" sz="5000" b="1" dirty="0" err="1" smtClean="0">
                <a:solidFill>
                  <a:srgbClr val="002060"/>
                </a:solidFill>
              </a:rPr>
              <a:t>ca</a:t>
            </a:r>
            <a:r>
              <a:rPr lang="en-US" sz="5000" b="1" dirty="0" smtClean="0">
                <a:solidFill>
                  <a:srgbClr val="002060"/>
                </a:solidFill>
              </a:rPr>
              <a:t> </a:t>
            </a:r>
            <a:r>
              <a:rPr lang="en-US" sz="5000" b="1" dirty="0" err="1" smtClean="0">
                <a:solidFill>
                  <a:srgbClr val="002060"/>
                </a:solidFill>
              </a:rPr>
              <a:t>nhịp</a:t>
            </a:r>
            <a:r>
              <a:rPr lang="en-US" sz="5000" b="1" dirty="0" smtClean="0">
                <a:solidFill>
                  <a:srgbClr val="002060"/>
                </a:solidFill>
              </a:rPr>
              <a:t> </a:t>
            </a:r>
            <a:r>
              <a:rPr lang="en-US" sz="5000" b="1" dirty="0" err="1" smtClean="0">
                <a:solidFill>
                  <a:srgbClr val="002060"/>
                </a:solidFill>
              </a:rPr>
              <a:t>chân</a:t>
            </a:r>
            <a:r>
              <a:rPr lang="en-US" sz="5000" b="1" dirty="0" smtClean="0">
                <a:solidFill>
                  <a:srgbClr val="002060"/>
                </a:solidFill>
              </a:rPr>
              <a:t> </a:t>
            </a:r>
            <a:r>
              <a:rPr lang="en-US" sz="5000" b="1" dirty="0" err="1" smtClean="0">
                <a:solidFill>
                  <a:srgbClr val="002060"/>
                </a:solidFill>
              </a:rPr>
              <a:t>tiến</a:t>
            </a:r>
            <a:r>
              <a:rPr lang="en-US" sz="5000" b="1" dirty="0" smtClean="0">
                <a:solidFill>
                  <a:srgbClr val="002060"/>
                </a:solidFill>
              </a:rPr>
              <a:t> </a:t>
            </a:r>
            <a:r>
              <a:rPr lang="en-US" sz="5000" b="1" dirty="0" err="1" smtClean="0">
                <a:solidFill>
                  <a:srgbClr val="002060"/>
                </a:solidFill>
              </a:rPr>
              <a:t>bước</a:t>
            </a:r>
            <a:r>
              <a:rPr lang="en-US" sz="5000" b="1" dirty="0" smtClean="0">
                <a:solidFill>
                  <a:srgbClr val="002060"/>
                </a:solidFill>
              </a:rPr>
              <a:t> </a:t>
            </a:r>
            <a:r>
              <a:rPr lang="en-US" sz="5000" b="1" dirty="0" err="1" smtClean="0">
                <a:solidFill>
                  <a:srgbClr val="002060"/>
                </a:solidFill>
              </a:rPr>
              <a:t>sánh</a:t>
            </a:r>
            <a:r>
              <a:rPr lang="en-US" sz="5000" b="1" dirty="0" smtClean="0">
                <a:solidFill>
                  <a:srgbClr val="002060"/>
                </a:solidFill>
              </a:rPr>
              <a:t> </a:t>
            </a:r>
            <a:r>
              <a:rPr lang="en-US" sz="5000" b="1" dirty="0" err="1" smtClean="0">
                <a:solidFill>
                  <a:srgbClr val="002060"/>
                </a:solidFill>
              </a:rPr>
              <a:t>vai</a:t>
            </a:r>
            <a:r>
              <a:rPr lang="en-US" sz="5000" b="1" dirty="0" smtClean="0">
                <a:solidFill>
                  <a:srgbClr val="002060"/>
                </a:solidFill>
              </a:rPr>
              <a:t> </a:t>
            </a:r>
            <a:r>
              <a:rPr lang="en-US" sz="5000" b="1" dirty="0" err="1" smtClean="0">
                <a:solidFill>
                  <a:srgbClr val="002060"/>
                </a:solidFill>
              </a:rPr>
              <a:t>tiến</a:t>
            </a:r>
            <a:r>
              <a:rPr lang="en-US" sz="5000" b="1" dirty="0" smtClean="0">
                <a:solidFill>
                  <a:srgbClr val="002060"/>
                </a:solidFill>
              </a:rPr>
              <a:t> </a:t>
            </a:r>
            <a:r>
              <a:rPr lang="en-US" sz="5000" b="1" dirty="0" err="1" smtClean="0">
                <a:solidFill>
                  <a:srgbClr val="002060"/>
                </a:solidFill>
              </a:rPr>
              <a:t>về</a:t>
            </a:r>
            <a:r>
              <a:rPr lang="en-US" sz="5000" b="1" dirty="0" smtClean="0">
                <a:solidFill>
                  <a:srgbClr val="002060"/>
                </a:solidFill>
              </a:rPr>
              <a:t> </a:t>
            </a:r>
            <a:r>
              <a:rPr lang="en-US" sz="5000" b="1" dirty="0" err="1" smtClean="0">
                <a:solidFill>
                  <a:srgbClr val="002060"/>
                </a:solidFill>
              </a:rPr>
              <a:t>đền</a:t>
            </a:r>
            <a:r>
              <a:rPr lang="en-US" sz="5000" b="1" dirty="0" smtClean="0">
                <a:solidFill>
                  <a:srgbClr val="002060"/>
                </a:solidFill>
              </a:rPr>
              <a:t> </a:t>
            </a:r>
            <a:r>
              <a:rPr lang="en-US" sz="5000" b="1" dirty="0" err="1" smtClean="0">
                <a:solidFill>
                  <a:srgbClr val="002060"/>
                </a:solidFill>
              </a:rPr>
              <a:t>thánh</a:t>
            </a:r>
            <a:r>
              <a:rPr lang="en-US" sz="5000" b="1" dirty="0" smtClean="0">
                <a:solidFill>
                  <a:srgbClr val="002060"/>
                </a:solidFill>
              </a:rPr>
              <a:t> </a:t>
            </a:r>
            <a:r>
              <a:rPr lang="en-US" sz="5000" b="1" dirty="0" err="1" smtClean="0">
                <a:solidFill>
                  <a:srgbClr val="002060"/>
                </a:solidFill>
              </a:rPr>
              <a:t>Chúa</a:t>
            </a:r>
            <a:r>
              <a:rPr lang="en-US" sz="5000" b="1" dirty="0" smtClean="0">
                <a:solidFill>
                  <a:srgbClr val="002060"/>
                </a:solidFill>
              </a:rPr>
              <a:t> </a:t>
            </a:r>
            <a:r>
              <a:rPr lang="en-US" sz="5000" b="1" dirty="0" err="1" smtClean="0">
                <a:solidFill>
                  <a:srgbClr val="002060"/>
                </a:solidFill>
              </a:rPr>
              <a:t>Trời</a:t>
            </a:r>
            <a:r>
              <a:rPr lang="en-US" sz="5000" b="1" dirty="0" smtClean="0">
                <a:solidFill>
                  <a:srgbClr val="002060"/>
                </a:solidFill>
              </a:rPr>
              <a:t>.</a:t>
            </a:r>
            <a:endParaRPr lang="en-US" sz="50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6400" b="1" u="sng" dirty="0" err="1" smtClean="0">
                <a:solidFill>
                  <a:srgbClr val="C00000"/>
                </a:solidFill>
                <a:effectLst/>
                <a:latin typeface="+mj-lt"/>
                <a:ea typeface="SimHei" pitchFamily="49" charset="-122"/>
                <a:cs typeface="Times New Roman" pitchFamily="18" charset="0"/>
              </a:rPr>
              <a:t>Đk</a:t>
            </a:r>
            <a:r>
              <a:rPr lang="en-US" sz="6400" b="1" u="sng" dirty="0">
                <a:solidFill>
                  <a:srgbClr val="C00000"/>
                </a:solidFill>
                <a:effectLst/>
                <a:latin typeface="+mj-lt"/>
                <a:ea typeface="SimHei" pitchFamily="49" charset="-122"/>
                <a:cs typeface="Times New Roman" pitchFamily="18" charset="0"/>
              </a:rPr>
              <a:t>:</a:t>
            </a:r>
            <a:r>
              <a:rPr lang="en-US" sz="6400" b="1" dirty="0">
                <a:solidFill>
                  <a:srgbClr val="003399"/>
                </a:solidFill>
                <a:effectLst/>
                <a:latin typeface="+mj-lt"/>
                <a:ea typeface="SimHei" pitchFamily="49" charset="-122"/>
                <a:cs typeface="Times New Roman" pitchFamily="18" charset="0"/>
              </a:rPr>
              <a:t> </a:t>
            </a:r>
            <a:r>
              <a:rPr lang="en-US" sz="6400" b="1" dirty="0" err="1" smtClean="0">
                <a:solidFill>
                  <a:srgbClr val="002060"/>
                </a:solidFill>
                <a:effectLst/>
                <a:latin typeface="+mj-lt"/>
                <a:cs typeface="Times New Roman" panose="02020603050405020304" pitchFamily="18" charset="0"/>
              </a:rPr>
              <a:t>Nào</a:t>
            </a:r>
            <a:r>
              <a:rPr lang="en-US" sz="6400" b="1" dirty="0" smtClean="0">
                <a:solidFill>
                  <a:srgbClr val="002060"/>
                </a:solidFill>
                <a:effectLst/>
                <a:latin typeface="+mj-lt"/>
                <a:cs typeface="Times New Roman" panose="02020603050405020304" pitchFamily="18" charset="0"/>
              </a:rPr>
              <a:t> ta </a:t>
            </a:r>
            <a:r>
              <a:rPr lang="en-US" sz="6400" b="1" dirty="0" err="1" smtClean="0">
                <a:solidFill>
                  <a:srgbClr val="002060"/>
                </a:solidFill>
                <a:effectLst/>
                <a:latin typeface="+mj-lt"/>
                <a:cs typeface="Times New Roman" panose="02020603050405020304" pitchFamily="18" charset="0"/>
              </a:rPr>
              <a:t>hãy</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mừng</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vui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Chúa</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chiến</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thắng</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tử</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thần</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rồi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nguồn</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sống</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mới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chiếu</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sáng</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tuyệt</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vời</a:t>
            </a:r>
            <a:r>
              <a:rPr lang="en-US" sz="6400" b="1" dirty="0" smtClean="0">
                <a:solidFill>
                  <a:srgbClr val="002060"/>
                </a:solidFill>
                <a:effectLst/>
                <a:latin typeface="+mj-lt"/>
                <a:cs typeface="Times New Roman" panose="02020603050405020304" pitchFamily="18" charset="0"/>
              </a:rPr>
              <a:t>. Al-</a:t>
            </a:r>
            <a:r>
              <a:rPr lang="en-US" sz="6400" b="1" dirty="0" err="1" smtClean="0">
                <a:solidFill>
                  <a:srgbClr val="002060"/>
                </a:solidFill>
                <a:effectLst/>
                <a:latin typeface="+mj-lt"/>
                <a:cs typeface="Times New Roman" panose="02020603050405020304" pitchFamily="18" charset="0"/>
              </a:rPr>
              <a:t>lê</a:t>
            </a:r>
            <a:r>
              <a:rPr lang="en-US" sz="6400" b="1" dirty="0" smtClean="0">
                <a:solidFill>
                  <a:srgbClr val="002060"/>
                </a:solidFill>
                <a:effectLst/>
                <a:latin typeface="+mj-lt"/>
                <a:cs typeface="Times New Roman" panose="02020603050405020304" pitchFamily="18" charset="0"/>
              </a:rPr>
              <a:t>-</a:t>
            </a:r>
            <a:r>
              <a:rPr lang="en-US" sz="6400" b="1" dirty="0" err="1" smtClean="0">
                <a:solidFill>
                  <a:srgbClr val="002060"/>
                </a:solidFill>
                <a:effectLst/>
                <a:latin typeface="+mj-lt"/>
                <a:cs typeface="Times New Roman" panose="02020603050405020304" pitchFamily="18" charset="0"/>
              </a:rPr>
              <a:t>lu-ia</a:t>
            </a:r>
            <a:r>
              <a:rPr lang="en-US" sz="6400" b="1" dirty="0" smtClean="0">
                <a:solidFill>
                  <a:srgbClr val="002060"/>
                </a:solidFill>
                <a:effectLst/>
                <a:latin typeface="+mj-lt"/>
                <a:cs typeface="Times New Roman" panose="02020603050405020304" pitchFamily="18" charset="0"/>
              </a:rPr>
              <a:t>.</a:t>
            </a:r>
            <a:endParaRPr lang="en-US" sz="6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0372639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6400" b="1" u="sng" dirty="0" smtClean="0">
                <a:solidFill>
                  <a:srgbClr val="C00000"/>
                </a:solidFill>
                <a:effectLst/>
                <a:latin typeface="+mj-lt"/>
                <a:ea typeface="SimHei" pitchFamily="49" charset="-122"/>
                <a:cs typeface="Times New Roman" pitchFamily="18" charset="0"/>
              </a:rPr>
              <a:t>**:</a:t>
            </a:r>
            <a:r>
              <a:rPr lang="en-US" sz="6400" b="1" dirty="0" smtClean="0">
                <a:solidFill>
                  <a:srgbClr val="003399"/>
                </a:solidFill>
                <a:effectLst/>
                <a:latin typeface="+mj-lt"/>
                <a:ea typeface="SimHei" pitchFamily="49" charset="-122"/>
                <a:cs typeface="Times New Roman" pitchFamily="18" charset="0"/>
              </a:rPr>
              <a:t> </a:t>
            </a:r>
            <a:r>
              <a:rPr lang="en-US" sz="6400" b="1" dirty="0" err="1" smtClean="0">
                <a:solidFill>
                  <a:srgbClr val="002060"/>
                </a:solidFill>
                <a:effectLst/>
                <a:latin typeface="+mj-lt"/>
                <a:cs typeface="Times New Roman" panose="02020603050405020304" pitchFamily="18" charset="0"/>
              </a:rPr>
              <a:t>Nào</a:t>
            </a:r>
            <a:r>
              <a:rPr lang="en-US" sz="6400" b="1" dirty="0" smtClean="0">
                <a:solidFill>
                  <a:srgbClr val="002060"/>
                </a:solidFill>
                <a:effectLst/>
                <a:latin typeface="+mj-lt"/>
                <a:cs typeface="Times New Roman" panose="02020603050405020304" pitchFamily="18" charset="0"/>
              </a:rPr>
              <a:t> ta </a:t>
            </a:r>
            <a:r>
              <a:rPr lang="en-US" sz="6400" b="1" dirty="0" err="1" smtClean="0">
                <a:solidFill>
                  <a:srgbClr val="002060"/>
                </a:solidFill>
                <a:effectLst/>
                <a:latin typeface="+mj-lt"/>
                <a:cs typeface="Times New Roman" panose="02020603050405020304" pitchFamily="18" charset="0"/>
              </a:rPr>
              <a:t>hãy</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mừng</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vui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Chúa</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đã</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sống</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lại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rạng</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ngời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và</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Máu</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Thánh</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xóa</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hết</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tội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đời</a:t>
            </a:r>
            <a:r>
              <a:rPr lang="en-US" sz="6400" b="1" dirty="0" smtClean="0">
                <a:solidFill>
                  <a:srgbClr val="002060"/>
                </a:solidFill>
                <a:effectLst/>
                <a:latin typeface="+mj-lt"/>
                <a:cs typeface="Times New Roman" panose="02020603050405020304" pitchFamily="18" charset="0"/>
              </a:rPr>
              <a:t>. Al-</a:t>
            </a:r>
            <a:r>
              <a:rPr lang="en-US" sz="6400" b="1" dirty="0" err="1" smtClean="0">
                <a:solidFill>
                  <a:srgbClr val="002060"/>
                </a:solidFill>
                <a:effectLst/>
                <a:latin typeface="+mj-lt"/>
                <a:cs typeface="Times New Roman" panose="02020603050405020304" pitchFamily="18" charset="0"/>
              </a:rPr>
              <a:t>lê</a:t>
            </a:r>
            <a:r>
              <a:rPr lang="en-US" sz="6400" b="1" dirty="0" smtClean="0">
                <a:solidFill>
                  <a:srgbClr val="002060"/>
                </a:solidFill>
                <a:effectLst/>
                <a:latin typeface="+mj-lt"/>
                <a:cs typeface="Times New Roman" panose="02020603050405020304" pitchFamily="18" charset="0"/>
              </a:rPr>
              <a:t>-</a:t>
            </a:r>
            <a:r>
              <a:rPr lang="en-US" sz="6400" b="1" dirty="0" err="1" smtClean="0">
                <a:solidFill>
                  <a:srgbClr val="002060"/>
                </a:solidFill>
                <a:effectLst/>
                <a:latin typeface="+mj-lt"/>
                <a:cs typeface="Times New Roman" panose="02020603050405020304" pitchFamily="18" charset="0"/>
              </a:rPr>
              <a:t>lu-ia</a:t>
            </a:r>
            <a:r>
              <a:rPr lang="en-US" sz="6400" b="1" dirty="0" smtClean="0">
                <a:solidFill>
                  <a:srgbClr val="002060"/>
                </a:solidFill>
                <a:effectLst/>
                <a:latin typeface="+mj-lt"/>
                <a:cs typeface="Times New Roman" panose="02020603050405020304" pitchFamily="18" charset="0"/>
              </a:rPr>
              <a:t>.</a:t>
            </a:r>
            <a:endParaRPr lang="en-US" sz="6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9321828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6400" b="1" u="sng" dirty="0" err="1" smtClean="0">
                <a:solidFill>
                  <a:srgbClr val="C00000"/>
                </a:solidFill>
                <a:effectLst/>
                <a:latin typeface="+mj-lt"/>
                <a:ea typeface="SimHei" pitchFamily="49" charset="-122"/>
                <a:cs typeface="Times New Roman" pitchFamily="18" charset="0"/>
              </a:rPr>
              <a:t>Tk</a:t>
            </a:r>
            <a:r>
              <a:rPr lang="en-US" sz="6400" b="1" u="sng" dirty="0" smtClean="0">
                <a:solidFill>
                  <a:srgbClr val="C00000"/>
                </a:solidFill>
                <a:effectLst/>
                <a:latin typeface="+mj-lt"/>
                <a:ea typeface="SimHei" pitchFamily="49" charset="-122"/>
                <a:cs typeface="Times New Roman" pitchFamily="18" charset="0"/>
              </a:rPr>
              <a:t>:</a:t>
            </a:r>
            <a:r>
              <a:rPr lang="en-US" sz="6400" b="1" dirty="0" smtClean="0">
                <a:solidFill>
                  <a:srgbClr val="003399"/>
                </a:solidFill>
                <a:effectLst/>
                <a:latin typeface="+mj-lt"/>
                <a:ea typeface="SimHei" pitchFamily="49" charset="-122"/>
                <a:cs typeface="Times New Roman" pitchFamily="18" charset="0"/>
              </a:rPr>
              <a:t> </a:t>
            </a:r>
            <a:r>
              <a:rPr lang="en-US" sz="6400" b="1" dirty="0" err="1" smtClean="0">
                <a:solidFill>
                  <a:srgbClr val="002060"/>
                </a:solidFill>
                <a:effectLst/>
                <a:latin typeface="+mj-lt"/>
                <a:cs typeface="Times New Roman" panose="02020603050405020304" pitchFamily="18" charset="0"/>
              </a:rPr>
              <a:t>Thánh</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giá</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Chúa</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vươn</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cao</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dâng</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lễ</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hy</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sinh</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cho</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nhân</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thế</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muôn</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đời</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sống</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trong</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ân</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tình</a:t>
            </a:r>
            <a:r>
              <a:rPr lang="en-US" sz="6400" b="1" dirty="0" smtClean="0">
                <a:solidFill>
                  <a:srgbClr val="002060"/>
                </a:solidFill>
                <a:effectLst/>
                <a:latin typeface="+mj-lt"/>
                <a:cs typeface="Times New Roman" panose="02020603050405020304" pitchFamily="18" charset="0"/>
              </a:rPr>
              <a:t>.</a:t>
            </a:r>
            <a:endParaRPr lang="en-US" sz="6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476309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6400" b="1" u="sng" dirty="0" err="1" smtClean="0">
                <a:solidFill>
                  <a:srgbClr val="C00000"/>
                </a:solidFill>
                <a:effectLst/>
                <a:latin typeface="+mj-lt"/>
                <a:ea typeface="SimHei" pitchFamily="49" charset="-122"/>
                <a:cs typeface="Times New Roman" pitchFamily="18" charset="0"/>
              </a:rPr>
              <a:t>Đk</a:t>
            </a:r>
            <a:r>
              <a:rPr lang="en-US" sz="6400" b="1" u="sng" dirty="0">
                <a:solidFill>
                  <a:srgbClr val="C00000"/>
                </a:solidFill>
                <a:effectLst/>
                <a:latin typeface="+mj-lt"/>
                <a:ea typeface="SimHei" pitchFamily="49" charset="-122"/>
                <a:cs typeface="Times New Roman" pitchFamily="18" charset="0"/>
              </a:rPr>
              <a:t>:</a:t>
            </a:r>
            <a:r>
              <a:rPr lang="en-US" sz="6400" b="1" dirty="0">
                <a:solidFill>
                  <a:srgbClr val="003399"/>
                </a:solidFill>
                <a:effectLst/>
                <a:latin typeface="+mj-lt"/>
                <a:ea typeface="SimHei" pitchFamily="49" charset="-122"/>
                <a:cs typeface="Times New Roman" pitchFamily="18" charset="0"/>
              </a:rPr>
              <a:t> </a:t>
            </a:r>
            <a:r>
              <a:rPr lang="en-US" sz="6400" b="1" dirty="0" err="1" smtClean="0">
                <a:solidFill>
                  <a:srgbClr val="002060"/>
                </a:solidFill>
                <a:effectLst/>
                <a:latin typeface="+mj-lt"/>
                <a:cs typeface="Times New Roman" panose="02020603050405020304" pitchFamily="18" charset="0"/>
              </a:rPr>
              <a:t>Nào</a:t>
            </a:r>
            <a:r>
              <a:rPr lang="en-US" sz="6400" b="1" dirty="0" smtClean="0">
                <a:solidFill>
                  <a:srgbClr val="002060"/>
                </a:solidFill>
                <a:effectLst/>
                <a:latin typeface="+mj-lt"/>
                <a:cs typeface="Times New Roman" panose="02020603050405020304" pitchFamily="18" charset="0"/>
              </a:rPr>
              <a:t> ta </a:t>
            </a:r>
            <a:r>
              <a:rPr lang="en-US" sz="6400" b="1" dirty="0" err="1" smtClean="0">
                <a:solidFill>
                  <a:srgbClr val="002060"/>
                </a:solidFill>
                <a:effectLst/>
                <a:latin typeface="+mj-lt"/>
                <a:cs typeface="Times New Roman" panose="02020603050405020304" pitchFamily="18" charset="0"/>
              </a:rPr>
              <a:t>hãy</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mừng</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vui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Chúa</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chiến</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thắng</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tử</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thần</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rồi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nguồn</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sống</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mới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chiếu</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sáng</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tuyệt</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vời</a:t>
            </a:r>
            <a:r>
              <a:rPr lang="en-US" sz="6400" b="1" dirty="0" smtClean="0">
                <a:solidFill>
                  <a:srgbClr val="002060"/>
                </a:solidFill>
                <a:effectLst/>
                <a:latin typeface="+mj-lt"/>
                <a:cs typeface="Times New Roman" panose="02020603050405020304" pitchFamily="18" charset="0"/>
              </a:rPr>
              <a:t>. Al-</a:t>
            </a:r>
            <a:r>
              <a:rPr lang="en-US" sz="6400" b="1" dirty="0" err="1" smtClean="0">
                <a:solidFill>
                  <a:srgbClr val="002060"/>
                </a:solidFill>
                <a:effectLst/>
                <a:latin typeface="+mj-lt"/>
                <a:cs typeface="Times New Roman" panose="02020603050405020304" pitchFamily="18" charset="0"/>
              </a:rPr>
              <a:t>lê</a:t>
            </a:r>
            <a:r>
              <a:rPr lang="en-US" sz="6400" b="1" dirty="0" smtClean="0">
                <a:solidFill>
                  <a:srgbClr val="002060"/>
                </a:solidFill>
                <a:effectLst/>
                <a:latin typeface="+mj-lt"/>
                <a:cs typeface="Times New Roman" panose="02020603050405020304" pitchFamily="18" charset="0"/>
              </a:rPr>
              <a:t>-</a:t>
            </a:r>
            <a:r>
              <a:rPr lang="en-US" sz="6400" b="1" dirty="0" err="1" smtClean="0">
                <a:solidFill>
                  <a:srgbClr val="002060"/>
                </a:solidFill>
                <a:effectLst/>
                <a:latin typeface="+mj-lt"/>
                <a:cs typeface="Times New Roman" panose="02020603050405020304" pitchFamily="18" charset="0"/>
              </a:rPr>
              <a:t>lu-ia</a:t>
            </a:r>
            <a:r>
              <a:rPr lang="en-US" sz="6400" b="1" dirty="0" smtClean="0">
                <a:solidFill>
                  <a:srgbClr val="002060"/>
                </a:solidFill>
                <a:effectLst/>
                <a:latin typeface="+mj-lt"/>
                <a:cs typeface="Times New Roman" panose="02020603050405020304" pitchFamily="18" charset="0"/>
              </a:rPr>
              <a:t>.</a:t>
            </a:r>
            <a:endParaRPr lang="en-US" sz="6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717452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6400" b="1" u="sng" dirty="0" smtClean="0">
                <a:solidFill>
                  <a:srgbClr val="C00000"/>
                </a:solidFill>
                <a:effectLst/>
                <a:latin typeface="+mj-lt"/>
                <a:ea typeface="SimHei" pitchFamily="49" charset="-122"/>
                <a:cs typeface="Times New Roman" pitchFamily="18" charset="0"/>
              </a:rPr>
              <a:t>**:</a:t>
            </a:r>
            <a:r>
              <a:rPr lang="en-US" sz="6400" b="1" dirty="0" smtClean="0">
                <a:solidFill>
                  <a:srgbClr val="003399"/>
                </a:solidFill>
                <a:effectLst/>
                <a:latin typeface="+mj-lt"/>
                <a:ea typeface="SimHei" pitchFamily="49" charset="-122"/>
                <a:cs typeface="Times New Roman" pitchFamily="18" charset="0"/>
              </a:rPr>
              <a:t> </a:t>
            </a:r>
            <a:r>
              <a:rPr lang="en-US" sz="6400" b="1" dirty="0" err="1" smtClean="0">
                <a:solidFill>
                  <a:srgbClr val="002060"/>
                </a:solidFill>
                <a:effectLst/>
                <a:latin typeface="+mj-lt"/>
                <a:cs typeface="Times New Roman" panose="02020603050405020304" pitchFamily="18" charset="0"/>
              </a:rPr>
              <a:t>Nào</a:t>
            </a:r>
            <a:r>
              <a:rPr lang="en-US" sz="6400" b="1" dirty="0" smtClean="0">
                <a:solidFill>
                  <a:srgbClr val="002060"/>
                </a:solidFill>
                <a:effectLst/>
                <a:latin typeface="+mj-lt"/>
                <a:cs typeface="Times New Roman" panose="02020603050405020304" pitchFamily="18" charset="0"/>
              </a:rPr>
              <a:t> ta </a:t>
            </a:r>
            <a:r>
              <a:rPr lang="en-US" sz="6400" b="1" dirty="0" err="1" smtClean="0">
                <a:solidFill>
                  <a:srgbClr val="002060"/>
                </a:solidFill>
                <a:effectLst/>
                <a:latin typeface="+mj-lt"/>
                <a:cs typeface="Times New Roman" panose="02020603050405020304" pitchFamily="18" charset="0"/>
              </a:rPr>
              <a:t>hãy</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mừng</a:t>
            </a:r>
            <a:r>
              <a:rPr lang="en-US" sz="6400" b="1" dirty="0" smtClean="0">
                <a:solidFill>
                  <a:srgbClr val="002060"/>
                </a:solidFill>
                <a:effectLst/>
                <a:latin typeface="+mj-lt"/>
                <a:cs typeface="Times New Roman" panose="02020603050405020304" pitchFamily="18" charset="0"/>
              </a:rPr>
              <a:t> </a:t>
            </a:r>
            <a:r>
              <a:rPr lang="en-US" sz="6400" b="1" dirty="0" err="1" smtClean="0">
                <a:solidFill>
                  <a:srgbClr val="002060"/>
                </a:solidFill>
                <a:effectLst/>
                <a:latin typeface="+mj-lt"/>
                <a:cs typeface="Times New Roman" panose="02020603050405020304" pitchFamily="18" charset="0"/>
              </a:rPr>
              <a:t>vui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Chúa</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đã</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sống</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lại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rạng</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ngời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và</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Máu</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Thánh</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xóa</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hết</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tội</a:t>
            </a:r>
            <a:r>
              <a:rPr lang="en-US" sz="6400" b="1" dirty="0" smtClean="0">
                <a:solidFill>
                  <a:srgbClr val="002060"/>
                </a:solidFill>
                <a:latin typeface="+mj-lt"/>
                <a:cs typeface="Times New Roman" panose="02020603050405020304" pitchFamily="18" charset="0"/>
              </a:rPr>
              <a:t> </a:t>
            </a:r>
            <a:r>
              <a:rPr lang="en-US" sz="6400" b="1" dirty="0" err="1" smtClean="0">
                <a:solidFill>
                  <a:srgbClr val="002060"/>
                </a:solidFill>
                <a:latin typeface="+mj-lt"/>
                <a:cs typeface="Times New Roman" panose="02020603050405020304" pitchFamily="18" charset="0"/>
              </a:rPr>
              <a:t>đời</a:t>
            </a:r>
            <a:r>
              <a:rPr lang="en-US" sz="6400" b="1" dirty="0" smtClean="0">
                <a:solidFill>
                  <a:srgbClr val="002060"/>
                </a:solidFill>
                <a:effectLst/>
                <a:latin typeface="+mj-lt"/>
                <a:cs typeface="Times New Roman" panose="02020603050405020304" pitchFamily="18" charset="0"/>
              </a:rPr>
              <a:t>. Al-</a:t>
            </a:r>
            <a:r>
              <a:rPr lang="en-US" sz="6400" b="1" dirty="0" err="1" smtClean="0">
                <a:solidFill>
                  <a:srgbClr val="002060"/>
                </a:solidFill>
                <a:effectLst/>
                <a:latin typeface="+mj-lt"/>
                <a:cs typeface="Times New Roman" panose="02020603050405020304" pitchFamily="18" charset="0"/>
              </a:rPr>
              <a:t>lê</a:t>
            </a:r>
            <a:r>
              <a:rPr lang="en-US" sz="6400" b="1" dirty="0" smtClean="0">
                <a:solidFill>
                  <a:srgbClr val="002060"/>
                </a:solidFill>
                <a:effectLst/>
                <a:latin typeface="+mj-lt"/>
                <a:cs typeface="Times New Roman" panose="02020603050405020304" pitchFamily="18" charset="0"/>
              </a:rPr>
              <a:t>-</a:t>
            </a:r>
            <a:r>
              <a:rPr lang="en-US" sz="6400" b="1" dirty="0" err="1" smtClean="0">
                <a:solidFill>
                  <a:srgbClr val="002060"/>
                </a:solidFill>
                <a:effectLst/>
                <a:latin typeface="+mj-lt"/>
                <a:cs typeface="Times New Roman" panose="02020603050405020304" pitchFamily="18" charset="0"/>
              </a:rPr>
              <a:t>lu-ia</a:t>
            </a:r>
            <a:r>
              <a:rPr lang="en-US" sz="6400" b="1" dirty="0" smtClean="0">
                <a:solidFill>
                  <a:srgbClr val="002060"/>
                </a:solidFill>
                <a:effectLst/>
                <a:latin typeface="+mj-lt"/>
                <a:cs typeface="Times New Roman" panose="02020603050405020304" pitchFamily="18" charset="0"/>
              </a:rPr>
              <a:t>.</a:t>
            </a:r>
            <a:endParaRPr lang="en-US" sz="6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4608540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541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200" b="1" u="sng" dirty="0" err="1" smtClean="0">
                <a:solidFill>
                  <a:srgbClr val="C00000"/>
                </a:solidFill>
                <a:effectLst>
                  <a:outerShdw blurRad="38100" dist="38100" dir="2700000" algn="tl">
                    <a:srgbClr val="000000">
                      <a:alpha val="43137"/>
                    </a:srgbClr>
                  </a:outerShdw>
                </a:effectLst>
                <a:ea typeface="Tahoma" pitchFamily="34" charset="0"/>
                <a:cs typeface="Times New Roman" pitchFamily="18" charset="0"/>
              </a:rPr>
              <a:t>Tk</a:t>
            </a:r>
            <a:r>
              <a:rPr lang="en-US" sz="5200" b="1" u="sng" dirty="0" smtClean="0">
                <a:solidFill>
                  <a:srgbClr val="C00000"/>
                </a:solidFill>
                <a:effectLst>
                  <a:outerShdw blurRad="38100" dist="38100" dir="2700000" algn="tl">
                    <a:srgbClr val="000000">
                      <a:alpha val="43137"/>
                    </a:srgbClr>
                  </a:outerShdw>
                </a:effectLst>
                <a:ea typeface="Tahoma" pitchFamily="34" charset="0"/>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200" b="1" dirty="0" err="1" smtClean="0">
                <a:solidFill>
                  <a:srgbClr val="002060"/>
                </a:solidFill>
              </a:rPr>
              <a:t>Chúc</a:t>
            </a:r>
            <a:r>
              <a:rPr lang="en-US" sz="5200" b="1" dirty="0" smtClean="0">
                <a:solidFill>
                  <a:srgbClr val="002060"/>
                </a:solidFill>
              </a:rPr>
              <a:t> </a:t>
            </a:r>
            <a:r>
              <a:rPr lang="en-US" sz="5200" b="1" dirty="0" err="1" smtClean="0">
                <a:solidFill>
                  <a:srgbClr val="002060"/>
                </a:solidFill>
              </a:rPr>
              <a:t>khen</a:t>
            </a:r>
            <a:r>
              <a:rPr lang="en-US" sz="5200" b="1" dirty="0" smtClean="0">
                <a:solidFill>
                  <a:srgbClr val="002060"/>
                </a:solidFill>
              </a:rPr>
              <a:t> </a:t>
            </a:r>
            <a:r>
              <a:rPr lang="en-US" sz="5200" b="1" dirty="0" err="1" smtClean="0">
                <a:solidFill>
                  <a:srgbClr val="002060"/>
                </a:solidFill>
              </a:rPr>
              <a:t>Ngài</a:t>
            </a:r>
            <a:r>
              <a:rPr lang="en-US" sz="5200" b="1" dirty="0" smtClean="0">
                <a:solidFill>
                  <a:srgbClr val="002060"/>
                </a:solidFill>
              </a:rPr>
              <a:t> </a:t>
            </a:r>
            <a:r>
              <a:rPr lang="en-US" sz="5200" b="1" dirty="0" err="1" smtClean="0">
                <a:solidFill>
                  <a:srgbClr val="002060"/>
                </a:solidFill>
              </a:rPr>
              <a:t>nhân</a:t>
            </a:r>
            <a:r>
              <a:rPr lang="en-US" sz="5200" b="1" dirty="0" smtClean="0">
                <a:solidFill>
                  <a:srgbClr val="002060"/>
                </a:solidFill>
              </a:rPr>
              <a:t> </a:t>
            </a:r>
            <a:r>
              <a:rPr lang="en-US" sz="5200" b="1" dirty="0" err="1" smtClean="0">
                <a:solidFill>
                  <a:srgbClr val="002060"/>
                </a:solidFill>
              </a:rPr>
              <a:t>loại</a:t>
            </a:r>
            <a:r>
              <a:rPr lang="en-US" sz="5200" b="1" dirty="0" smtClean="0">
                <a:solidFill>
                  <a:srgbClr val="002060"/>
                </a:solidFill>
              </a:rPr>
              <a:t> </a:t>
            </a:r>
            <a:r>
              <a:rPr lang="en-US" sz="5200" b="1" dirty="0" err="1" smtClean="0">
                <a:solidFill>
                  <a:srgbClr val="002060"/>
                </a:solidFill>
              </a:rPr>
              <a:t>muôn</a:t>
            </a:r>
            <a:r>
              <a:rPr lang="en-US" sz="5200" b="1" dirty="0" smtClean="0">
                <a:solidFill>
                  <a:srgbClr val="002060"/>
                </a:solidFill>
              </a:rPr>
              <a:t> </a:t>
            </a:r>
            <a:r>
              <a:rPr lang="en-US" sz="5200" b="1" dirty="0" err="1" smtClean="0">
                <a:solidFill>
                  <a:srgbClr val="002060"/>
                </a:solidFill>
              </a:rPr>
              <a:t>phương</a:t>
            </a:r>
            <a:r>
              <a:rPr lang="en-US" sz="5200" b="1" dirty="0" smtClean="0">
                <a:solidFill>
                  <a:srgbClr val="002060"/>
                </a:solidFill>
              </a:rPr>
              <a:t>. </a:t>
            </a:r>
            <a:r>
              <a:rPr lang="en-US" sz="5200" b="1" dirty="0" err="1" smtClean="0">
                <a:solidFill>
                  <a:srgbClr val="002060"/>
                </a:solidFill>
              </a:rPr>
              <a:t>Dâng</a:t>
            </a:r>
            <a:r>
              <a:rPr lang="en-US" sz="5200" b="1" dirty="0" smtClean="0">
                <a:solidFill>
                  <a:srgbClr val="002060"/>
                </a:solidFill>
              </a:rPr>
              <a:t> </a:t>
            </a:r>
            <a:r>
              <a:rPr lang="en-US" sz="5200" b="1" dirty="0" err="1" smtClean="0">
                <a:solidFill>
                  <a:srgbClr val="002060"/>
                </a:solidFill>
              </a:rPr>
              <a:t>lên</a:t>
            </a:r>
            <a:r>
              <a:rPr lang="en-US" sz="5200" b="1" dirty="0" smtClean="0">
                <a:solidFill>
                  <a:srgbClr val="002060"/>
                </a:solidFill>
              </a:rPr>
              <a:t> </a:t>
            </a:r>
            <a:r>
              <a:rPr lang="en-US" sz="5200" b="1" dirty="0" err="1" smtClean="0">
                <a:solidFill>
                  <a:srgbClr val="002060"/>
                </a:solidFill>
              </a:rPr>
              <a:t>Ngài</a:t>
            </a:r>
            <a:r>
              <a:rPr lang="en-US" sz="5200" b="1" dirty="0" smtClean="0">
                <a:solidFill>
                  <a:srgbClr val="002060"/>
                </a:solidFill>
              </a:rPr>
              <a:t> </a:t>
            </a:r>
            <a:r>
              <a:rPr lang="en-US" sz="5200" b="1" dirty="0" err="1" smtClean="0">
                <a:solidFill>
                  <a:srgbClr val="002060"/>
                </a:solidFill>
              </a:rPr>
              <a:t>niềm</a:t>
            </a:r>
            <a:r>
              <a:rPr lang="en-US" sz="5200" b="1" dirty="0" smtClean="0">
                <a:solidFill>
                  <a:srgbClr val="002060"/>
                </a:solidFill>
              </a:rPr>
              <a:t> tin </a:t>
            </a:r>
            <a:r>
              <a:rPr lang="en-US" sz="5200" b="1" dirty="0" err="1" smtClean="0">
                <a:solidFill>
                  <a:srgbClr val="002060"/>
                </a:solidFill>
              </a:rPr>
              <a:t>kín</a:t>
            </a:r>
            <a:r>
              <a:rPr lang="en-US" sz="5200" b="1" dirty="0" err="1" smtClean="0">
                <a:solidFill>
                  <a:srgbClr val="002060"/>
                </a:solidFill>
              </a:rPr>
              <a:t>h</a:t>
            </a:r>
            <a:r>
              <a:rPr lang="en-US" sz="5200" b="1" dirty="0" smtClean="0">
                <a:solidFill>
                  <a:srgbClr val="002060"/>
                </a:solidFill>
              </a:rPr>
              <a:t> </a:t>
            </a:r>
            <a:r>
              <a:rPr lang="en-US" sz="5200" b="1" dirty="0" err="1" smtClean="0">
                <a:solidFill>
                  <a:srgbClr val="002060"/>
                </a:solidFill>
              </a:rPr>
              <a:t>mến</a:t>
            </a:r>
            <a:r>
              <a:rPr lang="en-US" sz="5200" b="1" dirty="0" smtClean="0">
                <a:solidFill>
                  <a:srgbClr val="002060"/>
                </a:solidFill>
              </a:rPr>
              <a:t>. </a:t>
            </a:r>
            <a:r>
              <a:rPr lang="en-US" sz="5200" b="1" dirty="0" err="1" smtClean="0">
                <a:solidFill>
                  <a:srgbClr val="002060"/>
                </a:solidFill>
              </a:rPr>
              <a:t>Ca</a:t>
            </a:r>
            <a:r>
              <a:rPr lang="en-US" sz="5200" b="1" dirty="0" smtClean="0">
                <a:solidFill>
                  <a:srgbClr val="002060"/>
                </a:solidFill>
              </a:rPr>
              <a:t> </a:t>
            </a:r>
            <a:r>
              <a:rPr lang="en-US" sz="5200" b="1" dirty="0" err="1" smtClean="0">
                <a:solidFill>
                  <a:srgbClr val="002060"/>
                </a:solidFill>
              </a:rPr>
              <a:t>khen</a:t>
            </a:r>
            <a:r>
              <a:rPr lang="en-US" sz="5200" b="1" dirty="0" smtClean="0">
                <a:solidFill>
                  <a:srgbClr val="002060"/>
                </a:solidFill>
              </a:rPr>
              <a:t> </a:t>
            </a:r>
            <a:r>
              <a:rPr lang="en-US" sz="5200" b="1" dirty="0" err="1" smtClean="0">
                <a:solidFill>
                  <a:srgbClr val="002060"/>
                </a:solidFill>
              </a:rPr>
              <a:t>Chúa</a:t>
            </a:r>
            <a:r>
              <a:rPr lang="en-US" sz="5200" b="1" dirty="0" smtClean="0">
                <a:solidFill>
                  <a:srgbClr val="002060"/>
                </a:solidFill>
              </a:rPr>
              <a:t> </a:t>
            </a:r>
            <a:r>
              <a:rPr lang="en-US" sz="5200" b="1" dirty="0" err="1" smtClean="0">
                <a:solidFill>
                  <a:srgbClr val="002060"/>
                </a:solidFill>
              </a:rPr>
              <a:t>khắp</a:t>
            </a:r>
            <a:r>
              <a:rPr lang="en-US" sz="5200" b="1" dirty="0" smtClean="0">
                <a:solidFill>
                  <a:srgbClr val="002060"/>
                </a:solidFill>
              </a:rPr>
              <a:t> </a:t>
            </a:r>
            <a:r>
              <a:rPr lang="en-US" sz="5200" b="1" dirty="0" err="1" smtClean="0">
                <a:solidFill>
                  <a:srgbClr val="002060"/>
                </a:solidFill>
              </a:rPr>
              <a:t>chốn</a:t>
            </a:r>
            <a:r>
              <a:rPr lang="en-US" sz="5200" b="1" dirty="0" smtClean="0">
                <a:solidFill>
                  <a:srgbClr val="002060"/>
                </a:solidFill>
              </a:rPr>
              <a:t> </a:t>
            </a:r>
            <a:r>
              <a:rPr lang="en-US" sz="5200" b="1" dirty="0" err="1" smtClean="0">
                <a:solidFill>
                  <a:srgbClr val="002060"/>
                </a:solidFill>
              </a:rPr>
              <a:t>muôn</a:t>
            </a:r>
            <a:r>
              <a:rPr lang="en-US" sz="5200" b="1" dirty="0" smtClean="0">
                <a:solidFill>
                  <a:srgbClr val="002060"/>
                </a:solidFill>
              </a:rPr>
              <a:t> </a:t>
            </a:r>
            <a:r>
              <a:rPr lang="en-US" sz="5200" b="1" dirty="0" err="1" smtClean="0">
                <a:solidFill>
                  <a:srgbClr val="002060"/>
                </a:solidFill>
              </a:rPr>
              <a:t>nơi</a:t>
            </a:r>
            <a:r>
              <a:rPr lang="en-US" sz="5200" b="1" dirty="0" smtClean="0">
                <a:solidFill>
                  <a:srgbClr val="002060"/>
                </a:solidFill>
              </a:rPr>
              <a:t>. </a:t>
            </a:r>
            <a:r>
              <a:rPr lang="en-US" sz="5200" b="1" dirty="0" err="1" smtClean="0">
                <a:solidFill>
                  <a:srgbClr val="002060"/>
                </a:solidFill>
              </a:rPr>
              <a:t>Vạn</a:t>
            </a:r>
            <a:r>
              <a:rPr lang="en-US" sz="5200" b="1" dirty="0" smtClean="0">
                <a:solidFill>
                  <a:srgbClr val="002060"/>
                </a:solidFill>
              </a:rPr>
              <a:t> </a:t>
            </a:r>
            <a:r>
              <a:rPr lang="en-US" sz="5200" b="1" dirty="0" err="1" smtClean="0">
                <a:solidFill>
                  <a:srgbClr val="002060"/>
                </a:solidFill>
              </a:rPr>
              <a:t>vật</a:t>
            </a:r>
            <a:r>
              <a:rPr lang="en-US" sz="5200" b="1" dirty="0" smtClean="0">
                <a:solidFill>
                  <a:srgbClr val="002060"/>
                </a:solidFill>
              </a:rPr>
              <a:t> </a:t>
            </a:r>
            <a:r>
              <a:rPr lang="en-US" sz="5200" b="1" dirty="0" err="1" smtClean="0">
                <a:solidFill>
                  <a:srgbClr val="002060"/>
                </a:solidFill>
              </a:rPr>
              <a:t>hỡi</a:t>
            </a:r>
            <a:r>
              <a:rPr lang="en-US" sz="5200" b="1" dirty="0" smtClean="0">
                <a:solidFill>
                  <a:srgbClr val="002060"/>
                </a:solidFill>
              </a:rPr>
              <a:t> </a:t>
            </a:r>
            <a:r>
              <a:rPr lang="en-US" sz="5200" b="1" dirty="0" err="1" smtClean="0">
                <a:solidFill>
                  <a:srgbClr val="002060"/>
                </a:solidFill>
              </a:rPr>
              <a:t>tán</a:t>
            </a:r>
            <a:r>
              <a:rPr lang="en-US" sz="5200" b="1" dirty="0" smtClean="0">
                <a:solidFill>
                  <a:srgbClr val="002060"/>
                </a:solidFill>
              </a:rPr>
              <a:t> </a:t>
            </a:r>
            <a:r>
              <a:rPr lang="en-US" sz="5200" b="1" dirty="0" err="1" smtClean="0">
                <a:solidFill>
                  <a:srgbClr val="002060"/>
                </a:solidFill>
              </a:rPr>
              <a:t>dương</a:t>
            </a:r>
            <a:r>
              <a:rPr lang="en-US" sz="5200" b="1" dirty="0" smtClean="0">
                <a:solidFill>
                  <a:srgbClr val="002060"/>
                </a:solidFill>
              </a:rPr>
              <a:t> </a:t>
            </a:r>
            <a:r>
              <a:rPr lang="en-US" sz="5200" b="1" dirty="0" err="1" smtClean="0">
                <a:solidFill>
                  <a:srgbClr val="002060"/>
                </a:solidFill>
              </a:rPr>
              <a:t>Danh</a:t>
            </a:r>
            <a:r>
              <a:rPr lang="en-US" sz="5200" b="1" dirty="0" smtClean="0">
                <a:solidFill>
                  <a:srgbClr val="002060"/>
                </a:solidFill>
              </a:rPr>
              <a:t> </a:t>
            </a:r>
            <a:r>
              <a:rPr lang="en-US" sz="5200" b="1" dirty="0" err="1" smtClean="0">
                <a:solidFill>
                  <a:srgbClr val="002060"/>
                </a:solidFill>
              </a:rPr>
              <a:t>Ngài</a:t>
            </a:r>
            <a:r>
              <a:rPr lang="en-US" sz="5200" b="1" dirty="0" smtClean="0">
                <a:solidFill>
                  <a:srgbClr val="002060"/>
                </a:solidFill>
              </a:rPr>
              <a:t>.</a:t>
            </a:r>
            <a:endParaRPr lang="en-US" sz="52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07530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4000"/>
              </a:lnSpc>
              <a:buNone/>
            </a:pPr>
            <a:r>
              <a:rPr lang="en-US" sz="5000" b="1" u="sng" dirty="0" err="1">
                <a:solidFill>
                  <a:srgbClr val="C00000"/>
                </a:solidFill>
                <a:effectLst>
                  <a:outerShdw blurRad="38100" dist="38100" dir="2700000" algn="tl">
                    <a:srgbClr val="000000">
                      <a:alpha val="43137"/>
                    </a:srgbClr>
                  </a:outerShdw>
                </a:effectLst>
                <a:ea typeface="Tahoma" pitchFamily="34" charset="0"/>
                <a:cs typeface="Times New Roman" pitchFamily="18" charset="0"/>
              </a:rPr>
              <a:t>Đk</a:t>
            </a:r>
            <a:r>
              <a:rPr lang="en-US" sz="5000" b="1" u="sng" dirty="0">
                <a:solidFill>
                  <a:srgbClr val="C00000"/>
                </a:solidFill>
                <a:effectLst>
                  <a:outerShdw blurRad="38100" dist="38100" dir="2700000" algn="tl">
                    <a:srgbClr val="000000">
                      <a:alpha val="43137"/>
                    </a:srgbClr>
                  </a:outerShdw>
                </a:effectLs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000" b="1" dirty="0" err="1" smtClean="0">
                <a:solidFill>
                  <a:srgbClr val="002060"/>
                </a:solidFill>
              </a:rPr>
              <a:t>Nào</a:t>
            </a:r>
            <a:r>
              <a:rPr lang="en-US" sz="5000" b="1" dirty="0" smtClean="0">
                <a:solidFill>
                  <a:srgbClr val="002060"/>
                </a:solidFill>
              </a:rPr>
              <a:t> ta </a:t>
            </a:r>
            <a:r>
              <a:rPr lang="en-US" sz="5000" b="1" dirty="0" err="1" smtClean="0">
                <a:solidFill>
                  <a:srgbClr val="002060"/>
                </a:solidFill>
              </a:rPr>
              <a:t>hân</a:t>
            </a:r>
            <a:r>
              <a:rPr lang="en-US" sz="5000" b="1" dirty="0" smtClean="0">
                <a:solidFill>
                  <a:srgbClr val="002060"/>
                </a:solidFill>
              </a:rPr>
              <a:t> </a:t>
            </a:r>
            <a:r>
              <a:rPr lang="en-US" sz="5000" b="1" dirty="0" err="1" smtClean="0">
                <a:solidFill>
                  <a:srgbClr val="002060"/>
                </a:solidFill>
              </a:rPr>
              <a:t>hoan</a:t>
            </a:r>
            <a:r>
              <a:rPr lang="en-US" sz="5000" b="1" dirty="0" smtClean="0">
                <a:solidFill>
                  <a:srgbClr val="002060"/>
                </a:solidFill>
              </a:rPr>
              <a:t> </a:t>
            </a:r>
            <a:r>
              <a:rPr lang="en-US" sz="5000" b="1" dirty="0" err="1" smtClean="0">
                <a:solidFill>
                  <a:srgbClr val="002060"/>
                </a:solidFill>
              </a:rPr>
              <a:t>vào</a:t>
            </a:r>
            <a:r>
              <a:rPr lang="en-US" sz="5000" b="1" dirty="0" smtClean="0">
                <a:solidFill>
                  <a:srgbClr val="002060"/>
                </a:solidFill>
              </a:rPr>
              <a:t> </a:t>
            </a:r>
            <a:r>
              <a:rPr lang="en-US" sz="5000" b="1" dirty="0" err="1" smtClean="0">
                <a:solidFill>
                  <a:srgbClr val="002060"/>
                </a:solidFill>
              </a:rPr>
              <a:t>cung</a:t>
            </a:r>
            <a:r>
              <a:rPr lang="en-US" sz="5000" b="1" dirty="0" smtClean="0">
                <a:solidFill>
                  <a:srgbClr val="002060"/>
                </a:solidFill>
              </a:rPr>
              <a:t> </a:t>
            </a:r>
            <a:r>
              <a:rPr lang="en-US" sz="5000" b="1" dirty="0" err="1" smtClean="0">
                <a:solidFill>
                  <a:srgbClr val="002060"/>
                </a:solidFill>
              </a:rPr>
              <a:t>thánh</a:t>
            </a:r>
            <a:r>
              <a:rPr lang="en-US" sz="5000" b="1" dirty="0" smtClean="0">
                <a:solidFill>
                  <a:srgbClr val="002060"/>
                </a:solidFill>
              </a:rPr>
              <a:t> </a:t>
            </a:r>
            <a:r>
              <a:rPr lang="en-US" sz="5000" b="1" dirty="0" err="1" smtClean="0">
                <a:solidFill>
                  <a:srgbClr val="002060"/>
                </a:solidFill>
              </a:rPr>
              <a:t>Chúa</a:t>
            </a:r>
            <a:r>
              <a:rPr lang="en-US" sz="5000" b="1" dirty="0" smtClean="0">
                <a:solidFill>
                  <a:srgbClr val="002060"/>
                </a:solidFill>
              </a:rPr>
              <a:t> </a:t>
            </a:r>
            <a:r>
              <a:rPr lang="en-US" sz="5000" b="1" dirty="0" err="1" smtClean="0">
                <a:solidFill>
                  <a:srgbClr val="002060"/>
                </a:solidFill>
              </a:rPr>
              <a:t>tấu</a:t>
            </a:r>
            <a:r>
              <a:rPr lang="en-US" sz="5000" b="1" dirty="0" smtClean="0">
                <a:solidFill>
                  <a:srgbClr val="002060"/>
                </a:solidFill>
              </a:rPr>
              <a:t> </a:t>
            </a:r>
            <a:r>
              <a:rPr lang="en-US" sz="5000" b="1" dirty="0" err="1" smtClean="0">
                <a:solidFill>
                  <a:srgbClr val="002060"/>
                </a:solidFill>
              </a:rPr>
              <a:t>vang</a:t>
            </a:r>
            <a:r>
              <a:rPr lang="en-US" sz="5000" b="1" dirty="0" smtClean="0">
                <a:solidFill>
                  <a:srgbClr val="002060"/>
                </a:solidFill>
              </a:rPr>
              <a:t> </a:t>
            </a:r>
            <a:r>
              <a:rPr lang="en-US" sz="5000" b="1" dirty="0" err="1" smtClean="0">
                <a:solidFill>
                  <a:srgbClr val="002060"/>
                </a:solidFill>
              </a:rPr>
              <a:t>cung</a:t>
            </a:r>
            <a:r>
              <a:rPr lang="en-US" sz="5000" b="1" dirty="0" smtClean="0">
                <a:solidFill>
                  <a:srgbClr val="002060"/>
                </a:solidFill>
              </a:rPr>
              <a:t> </a:t>
            </a:r>
            <a:r>
              <a:rPr lang="en-US" sz="5000" b="1" dirty="0" err="1" smtClean="0">
                <a:solidFill>
                  <a:srgbClr val="002060"/>
                </a:solidFill>
              </a:rPr>
              <a:t>đàn</a:t>
            </a:r>
            <a:r>
              <a:rPr lang="en-US" sz="5000" b="1" dirty="0" smtClean="0">
                <a:solidFill>
                  <a:srgbClr val="002060"/>
                </a:solidFill>
              </a:rPr>
              <a:t> </a:t>
            </a:r>
            <a:r>
              <a:rPr lang="en-US" sz="5000" b="1" dirty="0" err="1" smtClean="0">
                <a:solidFill>
                  <a:srgbClr val="002060"/>
                </a:solidFill>
              </a:rPr>
              <a:t>mừng</a:t>
            </a:r>
            <a:r>
              <a:rPr lang="en-US" sz="5000" b="1" dirty="0" smtClean="0">
                <a:solidFill>
                  <a:srgbClr val="002060"/>
                </a:solidFill>
              </a:rPr>
              <a:t> </a:t>
            </a:r>
            <a:r>
              <a:rPr lang="en-US" sz="5000" b="1" dirty="0" err="1" smtClean="0">
                <a:solidFill>
                  <a:srgbClr val="002060"/>
                </a:solidFill>
              </a:rPr>
              <a:t>chúc</a:t>
            </a:r>
            <a:r>
              <a:rPr lang="en-US" sz="5000" b="1" dirty="0" smtClean="0">
                <a:solidFill>
                  <a:srgbClr val="002060"/>
                </a:solidFill>
              </a:rPr>
              <a:t> </a:t>
            </a:r>
            <a:r>
              <a:rPr lang="en-US" sz="5000" b="1" dirty="0" err="1" smtClean="0">
                <a:solidFill>
                  <a:srgbClr val="002060"/>
                </a:solidFill>
              </a:rPr>
              <a:t>không</a:t>
            </a:r>
            <a:r>
              <a:rPr lang="en-US" sz="5000" b="1" dirty="0" smtClean="0">
                <a:solidFill>
                  <a:srgbClr val="002060"/>
                </a:solidFill>
              </a:rPr>
              <a:t> </a:t>
            </a:r>
            <a:r>
              <a:rPr lang="en-US" sz="5000" b="1" dirty="0" err="1" smtClean="0">
                <a:solidFill>
                  <a:srgbClr val="002060"/>
                </a:solidFill>
              </a:rPr>
              <a:t>ngơi</a:t>
            </a:r>
            <a:r>
              <a:rPr lang="en-US" sz="5000" b="1" dirty="0" smtClean="0">
                <a:solidFill>
                  <a:srgbClr val="002060"/>
                </a:solidFill>
              </a:rPr>
              <a:t>. </a:t>
            </a:r>
            <a:r>
              <a:rPr lang="en-US" sz="5000" b="1" dirty="0" err="1" smtClean="0">
                <a:solidFill>
                  <a:srgbClr val="002060"/>
                </a:solidFill>
              </a:rPr>
              <a:t>Hòa</a:t>
            </a:r>
            <a:r>
              <a:rPr lang="en-US" sz="5000" b="1" dirty="0" smtClean="0">
                <a:solidFill>
                  <a:srgbClr val="002060"/>
                </a:solidFill>
              </a:rPr>
              <a:t> </a:t>
            </a:r>
            <a:r>
              <a:rPr lang="en-US" sz="5000" b="1" dirty="0" err="1" smtClean="0">
                <a:solidFill>
                  <a:srgbClr val="002060"/>
                </a:solidFill>
              </a:rPr>
              <a:t>trong</a:t>
            </a:r>
            <a:r>
              <a:rPr lang="en-US" sz="5000" b="1" dirty="0" smtClean="0">
                <a:solidFill>
                  <a:srgbClr val="002060"/>
                </a:solidFill>
              </a:rPr>
              <a:t> </a:t>
            </a:r>
            <a:r>
              <a:rPr lang="en-US" sz="5000" b="1" dirty="0" err="1" smtClean="0">
                <a:solidFill>
                  <a:srgbClr val="002060"/>
                </a:solidFill>
              </a:rPr>
              <a:t>câu</a:t>
            </a:r>
            <a:r>
              <a:rPr lang="en-US" sz="5000" b="1" dirty="0" smtClean="0">
                <a:solidFill>
                  <a:srgbClr val="002060"/>
                </a:solidFill>
              </a:rPr>
              <a:t> </a:t>
            </a:r>
            <a:r>
              <a:rPr lang="en-US" sz="5000" b="1" dirty="0" err="1" smtClean="0">
                <a:solidFill>
                  <a:srgbClr val="002060"/>
                </a:solidFill>
              </a:rPr>
              <a:t>ca</a:t>
            </a:r>
            <a:r>
              <a:rPr lang="en-US" sz="5000" b="1" dirty="0" smtClean="0">
                <a:solidFill>
                  <a:srgbClr val="002060"/>
                </a:solidFill>
              </a:rPr>
              <a:t> </a:t>
            </a:r>
            <a:r>
              <a:rPr lang="en-US" sz="5000" b="1" dirty="0" err="1" smtClean="0">
                <a:solidFill>
                  <a:srgbClr val="002060"/>
                </a:solidFill>
              </a:rPr>
              <a:t>nhịp</a:t>
            </a:r>
            <a:r>
              <a:rPr lang="en-US" sz="5000" b="1" dirty="0" smtClean="0">
                <a:solidFill>
                  <a:srgbClr val="002060"/>
                </a:solidFill>
              </a:rPr>
              <a:t> </a:t>
            </a:r>
            <a:r>
              <a:rPr lang="en-US" sz="5000" b="1" dirty="0" err="1" smtClean="0">
                <a:solidFill>
                  <a:srgbClr val="002060"/>
                </a:solidFill>
              </a:rPr>
              <a:t>chân</a:t>
            </a:r>
            <a:r>
              <a:rPr lang="en-US" sz="5000" b="1" dirty="0" smtClean="0">
                <a:solidFill>
                  <a:srgbClr val="002060"/>
                </a:solidFill>
              </a:rPr>
              <a:t> </a:t>
            </a:r>
            <a:r>
              <a:rPr lang="en-US" sz="5000" b="1" dirty="0" err="1" smtClean="0">
                <a:solidFill>
                  <a:srgbClr val="002060"/>
                </a:solidFill>
              </a:rPr>
              <a:t>tiến</a:t>
            </a:r>
            <a:r>
              <a:rPr lang="en-US" sz="5000" b="1" dirty="0" smtClean="0">
                <a:solidFill>
                  <a:srgbClr val="002060"/>
                </a:solidFill>
              </a:rPr>
              <a:t> </a:t>
            </a:r>
            <a:r>
              <a:rPr lang="en-US" sz="5000" b="1" dirty="0" err="1" smtClean="0">
                <a:solidFill>
                  <a:srgbClr val="002060"/>
                </a:solidFill>
              </a:rPr>
              <a:t>bước</a:t>
            </a:r>
            <a:r>
              <a:rPr lang="en-US" sz="5000" b="1" dirty="0" smtClean="0">
                <a:solidFill>
                  <a:srgbClr val="002060"/>
                </a:solidFill>
              </a:rPr>
              <a:t> </a:t>
            </a:r>
            <a:r>
              <a:rPr lang="en-US" sz="5000" b="1" dirty="0" err="1" smtClean="0">
                <a:solidFill>
                  <a:srgbClr val="002060"/>
                </a:solidFill>
              </a:rPr>
              <a:t>sánh</a:t>
            </a:r>
            <a:r>
              <a:rPr lang="en-US" sz="5000" b="1" dirty="0" smtClean="0">
                <a:solidFill>
                  <a:srgbClr val="002060"/>
                </a:solidFill>
              </a:rPr>
              <a:t> </a:t>
            </a:r>
            <a:r>
              <a:rPr lang="en-US" sz="5000" b="1" dirty="0" err="1" smtClean="0">
                <a:solidFill>
                  <a:srgbClr val="002060"/>
                </a:solidFill>
              </a:rPr>
              <a:t>vai</a:t>
            </a:r>
            <a:r>
              <a:rPr lang="en-US" sz="5000" b="1" dirty="0" smtClean="0">
                <a:solidFill>
                  <a:srgbClr val="002060"/>
                </a:solidFill>
              </a:rPr>
              <a:t> </a:t>
            </a:r>
            <a:r>
              <a:rPr lang="en-US" sz="5000" b="1" dirty="0" err="1" smtClean="0">
                <a:solidFill>
                  <a:srgbClr val="002060"/>
                </a:solidFill>
              </a:rPr>
              <a:t>tiến</a:t>
            </a:r>
            <a:r>
              <a:rPr lang="en-US" sz="5000" b="1" dirty="0" smtClean="0">
                <a:solidFill>
                  <a:srgbClr val="002060"/>
                </a:solidFill>
              </a:rPr>
              <a:t> </a:t>
            </a:r>
            <a:r>
              <a:rPr lang="en-US" sz="5000" b="1" dirty="0" err="1" smtClean="0">
                <a:solidFill>
                  <a:srgbClr val="002060"/>
                </a:solidFill>
              </a:rPr>
              <a:t>về</a:t>
            </a:r>
            <a:r>
              <a:rPr lang="en-US" sz="5000" b="1" dirty="0" smtClean="0">
                <a:solidFill>
                  <a:srgbClr val="002060"/>
                </a:solidFill>
              </a:rPr>
              <a:t> </a:t>
            </a:r>
            <a:r>
              <a:rPr lang="en-US" sz="5000" b="1" dirty="0" err="1" smtClean="0">
                <a:solidFill>
                  <a:srgbClr val="002060"/>
                </a:solidFill>
              </a:rPr>
              <a:t>đền</a:t>
            </a:r>
            <a:r>
              <a:rPr lang="en-US" sz="5000" b="1" dirty="0" smtClean="0">
                <a:solidFill>
                  <a:srgbClr val="002060"/>
                </a:solidFill>
              </a:rPr>
              <a:t> </a:t>
            </a:r>
            <a:r>
              <a:rPr lang="en-US" sz="5000" b="1" dirty="0" err="1" smtClean="0">
                <a:solidFill>
                  <a:srgbClr val="002060"/>
                </a:solidFill>
              </a:rPr>
              <a:t>thánh</a:t>
            </a:r>
            <a:r>
              <a:rPr lang="en-US" sz="5000" b="1" dirty="0" smtClean="0">
                <a:solidFill>
                  <a:srgbClr val="002060"/>
                </a:solidFill>
              </a:rPr>
              <a:t> </a:t>
            </a:r>
            <a:r>
              <a:rPr lang="en-US" sz="5000" b="1" dirty="0" err="1" smtClean="0">
                <a:solidFill>
                  <a:srgbClr val="002060"/>
                </a:solidFill>
              </a:rPr>
              <a:t>Chúa</a:t>
            </a:r>
            <a:r>
              <a:rPr lang="en-US" sz="5000" b="1" dirty="0" smtClean="0">
                <a:solidFill>
                  <a:srgbClr val="002060"/>
                </a:solidFill>
              </a:rPr>
              <a:t> </a:t>
            </a:r>
            <a:r>
              <a:rPr lang="en-US" sz="5000" b="1" dirty="0" err="1" smtClean="0">
                <a:solidFill>
                  <a:srgbClr val="002060"/>
                </a:solidFill>
              </a:rPr>
              <a:t>Trời</a:t>
            </a:r>
            <a:r>
              <a:rPr lang="en-US" sz="5000" b="1" dirty="0" smtClean="0">
                <a:solidFill>
                  <a:srgbClr val="002060"/>
                </a:solidFill>
              </a:rPr>
              <a:t>.</a:t>
            </a:r>
            <a:endParaRPr lang="en-US" sz="50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02594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TotalTime>
  <Words>1515</Words>
  <Application>Microsoft Office PowerPoint</Application>
  <PresentationFormat>On-screen Show (16:9)</PresentationFormat>
  <Paragraphs>108</Paragraphs>
  <Slides>75</Slides>
  <Notes>0</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75</vt:i4>
      </vt:variant>
    </vt:vector>
  </HeadingPairs>
  <TitlesOfParts>
    <vt:vector size="94" baseType="lpstr">
      <vt:lpstr>Arial</vt:lpstr>
      <vt:lpstr>Calibri</vt:lpstr>
      <vt:lpstr>SimHei</vt:lpstr>
      <vt:lpstr>Tahoma</vt:lpstr>
      <vt:lpstr>Times New Roman</vt:lpstr>
      <vt:lpstr>UTM American Sans</vt:lpstr>
      <vt:lpstr>Office Theme</vt:lpstr>
      <vt:lpstr>10_Office Theme</vt:lpstr>
      <vt:lpstr>36_Default Design</vt:lpstr>
      <vt:lpstr>37_Default Design</vt:lpstr>
      <vt:lpstr>6_Office Theme</vt:lpstr>
      <vt:lpstr>8_Office Theme</vt:lpstr>
      <vt:lpstr>11_Office Theme</vt:lpstr>
      <vt:lpstr>21_Office Theme</vt:lpstr>
      <vt:lpstr>7_Office Theme</vt:lpstr>
      <vt:lpstr>4_Office Theme</vt:lpstr>
      <vt:lpstr>5_Office Theme</vt:lpstr>
      <vt:lpstr>9_Office Theme</vt:lpstr>
      <vt:lpstr>12_Office Theme</vt:lpstr>
      <vt:lpstr>PowerPoint Presentation</vt:lpstr>
      <vt:lpstr>Tập Hát Cộng Đoàn</vt:lpstr>
      <vt:lpstr>Đk: Lạy Chúa, xin chiếu ánh Thiên Nhan trên mình chúng con.</vt:lpstr>
      <vt:lpstr>Lạy Chúa Giêsu, xin giải thích Kinh Thánh cho chúng con, khiến lòng chúng con bừng cháy lên khi nghe Chúa phán dạy.</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THÁNH VỊNH 4 CHÚA NHẬT III PHỤC SINH NĂM B LM KIM LONG 03 Câu</vt:lpstr>
      <vt:lpstr>Đk: Lạy Chúa, xin chiếu ánh Thiên Nhan trên mình chúng con.</vt:lpstr>
      <vt:lpstr>Tk1: Vạn lạy Chúa con khấn xin Ngài, đèn trời soi xét, ngày nguy khốn này con kêu, Ngài thương tình giải thoát. </vt:lpstr>
      <vt:lpstr>**: Này phàm nhân cho đến bao giờ lòng còn chai đá, còn ưa thích truyện hư không chạy theo điều hão huyền.</vt:lpstr>
      <vt:lpstr>Đk: Lạy Chúa, xin chiếu ánh Thiên Nhan trên mình chúng con.</vt:lpstr>
      <vt:lpstr>Tk2: Hãy nhận biết Thiên Chúa yêu vì người nào trung hiếu. Lời con mới vừa kêu lên, Ngài thương tình trả đáp. </vt:lpstr>
      <vt:lpstr>**: Này người ơi mau hãy run sợ, đừng phạm tội nữa, nằm yên đó hồi tâm đi, và tin cậy Chúa Trời.</vt:lpstr>
      <vt:lpstr>Đk: Lạy Chúa, xin chiếu ánh Thiên Nhan trên mình chúng con.</vt:lpstr>
      <vt:lpstr>Tk3: Nhiều người nói: ai sẽ ban tặng một đời hạnh phúc. Phần con vẫn chỉ trông mong Thần nhan Ngài tỏa sáng. </vt:lpstr>
      <vt:lpstr>**: Lòng mừng vui hơn lúc thiên hạ được mùa lúa mới, nhờ ơn Chúa dủ thương con, tặng ban đầy phước lộc.</vt:lpstr>
      <vt:lpstr>Đk: Lạy Chúa, xin chiếu ánh Thiên Nhan trên mình chúng con.</vt:lpstr>
      <vt:lpstr> </vt:lpstr>
      <vt:lpstr>Lạy Chúa Giêsu, xin giải thích Kinh Thánh cho chúng con, khiến lòng chúng con bừng cháy lên khi nghe Chúa phán dạy.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DELL</cp:lastModifiedBy>
  <cp:revision>113</cp:revision>
  <dcterms:created xsi:type="dcterms:W3CDTF">2021-05-09T08:36:44Z</dcterms:created>
  <dcterms:modified xsi:type="dcterms:W3CDTF">2024-04-10T05:26:01Z</dcterms:modified>
</cp:coreProperties>
</file>