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4024" r:id="rId6"/>
    <p:sldMasterId id="2147484360" r:id="rId7"/>
    <p:sldMasterId id="2147484420" r:id="rId8"/>
    <p:sldMasterId id="2147484432" r:id="rId9"/>
    <p:sldMasterId id="2147484480" r:id="rId10"/>
    <p:sldMasterId id="2147484492" r:id="rId11"/>
    <p:sldMasterId id="2147484504" r:id="rId12"/>
  </p:sldMasterIdLst>
  <p:notesMasterIdLst>
    <p:notesMasterId r:id="rId91"/>
  </p:notesMasterIdLst>
  <p:sldIdLst>
    <p:sldId id="507" r:id="rId13"/>
    <p:sldId id="376" r:id="rId14"/>
    <p:sldId id="879" r:id="rId15"/>
    <p:sldId id="880" r:id="rId16"/>
    <p:sldId id="895" r:id="rId17"/>
    <p:sldId id="881" r:id="rId18"/>
    <p:sldId id="891" r:id="rId19"/>
    <p:sldId id="902" r:id="rId20"/>
    <p:sldId id="903" r:id="rId21"/>
    <p:sldId id="904" r:id="rId22"/>
    <p:sldId id="905" r:id="rId23"/>
    <p:sldId id="892" r:id="rId24"/>
    <p:sldId id="392" r:id="rId25"/>
    <p:sldId id="393" r:id="rId26"/>
    <p:sldId id="394" r:id="rId27"/>
    <p:sldId id="395" r:id="rId28"/>
    <p:sldId id="396" r:id="rId29"/>
    <p:sldId id="397" r:id="rId30"/>
    <p:sldId id="398" r:id="rId31"/>
    <p:sldId id="399" r:id="rId32"/>
    <p:sldId id="839" r:id="rId33"/>
    <p:sldId id="649" r:id="rId34"/>
    <p:sldId id="867" r:id="rId35"/>
    <p:sldId id="896" r:id="rId36"/>
    <p:sldId id="897" r:id="rId37"/>
    <p:sldId id="898" r:id="rId38"/>
    <p:sldId id="871" r:id="rId39"/>
    <p:sldId id="900" r:id="rId40"/>
    <p:sldId id="873" r:id="rId41"/>
    <p:sldId id="901" r:id="rId42"/>
    <p:sldId id="861" r:id="rId43"/>
    <p:sldId id="899" r:id="rId44"/>
    <p:sldId id="853" r:id="rId45"/>
    <p:sldId id="54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550" r:id="rId60"/>
    <p:sldId id="558" r:id="rId61"/>
    <p:sldId id="559" r:id="rId62"/>
    <p:sldId id="906" r:id="rId63"/>
    <p:sldId id="907" r:id="rId64"/>
    <p:sldId id="908" r:id="rId65"/>
    <p:sldId id="909" r:id="rId66"/>
    <p:sldId id="910" r:id="rId67"/>
    <p:sldId id="276" r:id="rId68"/>
    <p:sldId id="810" r:id="rId69"/>
    <p:sldId id="840" r:id="rId70"/>
    <p:sldId id="277" r:id="rId71"/>
    <p:sldId id="278" r:id="rId72"/>
    <p:sldId id="279" r:id="rId73"/>
    <p:sldId id="290" r:id="rId74"/>
    <p:sldId id="911" r:id="rId75"/>
    <p:sldId id="291" r:id="rId76"/>
    <p:sldId id="912" r:id="rId77"/>
    <p:sldId id="865" r:id="rId78"/>
    <p:sldId id="913" r:id="rId79"/>
    <p:sldId id="292" r:id="rId80"/>
    <p:sldId id="698" r:id="rId81"/>
    <p:sldId id="918" r:id="rId82"/>
    <p:sldId id="919" r:id="rId83"/>
    <p:sldId id="920" r:id="rId84"/>
    <p:sldId id="921" r:id="rId85"/>
    <p:sldId id="914" r:id="rId86"/>
    <p:sldId id="915" r:id="rId87"/>
    <p:sldId id="916" r:id="rId88"/>
    <p:sldId id="917" r:id="rId89"/>
    <p:sldId id="894"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86" d="100"/>
          <a:sy n="86" d="100"/>
        </p:scale>
        <p:origin x="-2746" y="-131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64</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5111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1322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5327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4790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1853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7404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494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6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556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036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998073"/>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85000" lnSpcReduction="10000"/>
          </a:bodyPr>
          <a:lstStyle/>
          <a:p>
            <a:pPr algn="just">
              <a:lnSpc>
                <a:spcPct val="130000"/>
              </a:lnSpc>
              <a:spcBef>
                <a:spcPts val="0"/>
              </a:spcBef>
            </a:pPr>
            <a:r>
              <a:rPr lang="en-US" sz="6000" b="0" u="sng" dirty="0" err="1" smtClean="0">
                <a:solidFill>
                  <a:srgbClr val="FFFF00"/>
                </a:solidFill>
                <a:effectLst/>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Cung</a:t>
            </a:r>
            <a:r>
              <a:rPr lang="en-US" sz="6000" dirty="0" smtClean="0">
                <a:solidFill>
                  <a:schemeClr val="bg1"/>
                </a:solidFill>
                <a:latin typeface="+mj-lt"/>
              </a:rPr>
              <a:t> </a:t>
            </a:r>
            <a:r>
              <a:rPr lang="en-US" sz="6000" dirty="0" err="1" smtClean="0">
                <a:solidFill>
                  <a:schemeClr val="bg1"/>
                </a:solidFill>
                <a:latin typeface="+mj-lt"/>
              </a:rPr>
              <a:t>chan</a:t>
            </a:r>
            <a:r>
              <a:rPr lang="en-US" sz="6000" dirty="0" smtClean="0">
                <a:solidFill>
                  <a:schemeClr val="bg1"/>
                </a:solidFill>
                <a:latin typeface="+mj-lt"/>
              </a:rPr>
              <a:t> </a:t>
            </a:r>
            <a:r>
              <a:rPr lang="en-US" sz="6000" dirty="0" err="1" smtClean="0">
                <a:solidFill>
                  <a:schemeClr val="bg1"/>
                </a:solidFill>
                <a:latin typeface="+mj-lt"/>
              </a:rPr>
              <a:t>hòa</a:t>
            </a:r>
            <a:r>
              <a:rPr lang="en-US" sz="6000" dirty="0" smtClean="0">
                <a:solidFill>
                  <a:schemeClr val="bg1"/>
                </a:solidFill>
                <a:latin typeface="+mj-lt"/>
              </a:rPr>
              <a:t> </a:t>
            </a:r>
            <a:r>
              <a:rPr lang="en-US" sz="6000" dirty="0" err="1" smtClean="0">
                <a:solidFill>
                  <a:schemeClr val="bg1"/>
                </a:solidFill>
                <a:latin typeface="+mj-lt"/>
              </a:rPr>
              <a:t>ánh</a:t>
            </a:r>
            <a:r>
              <a:rPr lang="en-US" sz="6000" dirty="0" smtClean="0">
                <a:solidFill>
                  <a:schemeClr val="bg1"/>
                </a:solidFill>
                <a:latin typeface="+mj-lt"/>
              </a:rPr>
              <a:t> </a:t>
            </a:r>
            <a:r>
              <a:rPr lang="en-US" sz="6000" dirty="0" err="1" smtClean="0">
                <a:solidFill>
                  <a:schemeClr val="bg1"/>
                </a:solidFill>
                <a:latin typeface="+mj-lt"/>
              </a:rPr>
              <a:t>sáng</a:t>
            </a:r>
            <a:r>
              <a:rPr lang="en-US" sz="6000" dirty="0" smtClean="0">
                <a:solidFill>
                  <a:schemeClr val="bg1"/>
                </a:solidFill>
                <a:latin typeface="+mj-lt"/>
              </a:rPr>
              <a:t>, </a:t>
            </a:r>
            <a:r>
              <a:rPr lang="en-US" sz="6000" dirty="0" err="1" smtClean="0">
                <a:solidFill>
                  <a:schemeClr val="bg1"/>
                </a:solidFill>
                <a:latin typeface="+mj-lt"/>
              </a:rPr>
              <a:t>có</a:t>
            </a:r>
            <a:r>
              <a:rPr lang="en-US" sz="6000" dirty="0" smtClean="0">
                <a:solidFill>
                  <a:schemeClr val="bg1"/>
                </a:solidFill>
                <a:latin typeface="+mj-lt"/>
              </a:rPr>
              <a:t> </a:t>
            </a:r>
            <a:r>
              <a:rPr lang="en-US" sz="6000" dirty="0" err="1" smtClean="0">
                <a:solidFill>
                  <a:schemeClr val="bg1"/>
                </a:solidFill>
                <a:latin typeface="+mj-lt"/>
              </a:rPr>
              <a:t>cung</a:t>
            </a:r>
            <a:r>
              <a:rPr lang="en-US" sz="6000" dirty="0" smtClean="0">
                <a:solidFill>
                  <a:schemeClr val="bg1"/>
                </a:solidFill>
                <a:latin typeface="+mj-lt"/>
              </a:rPr>
              <a:t> </a:t>
            </a:r>
            <a:r>
              <a:rPr lang="en-US" sz="6000" dirty="0" err="1" smtClean="0">
                <a:solidFill>
                  <a:schemeClr val="bg1"/>
                </a:solidFill>
                <a:latin typeface="+mj-lt"/>
              </a:rPr>
              <a:t>đàn</a:t>
            </a:r>
            <a:r>
              <a:rPr lang="en-US" sz="6000" dirty="0" smtClean="0">
                <a:solidFill>
                  <a:schemeClr val="bg1"/>
                </a:solidFill>
                <a:latin typeface="+mj-lt"/>
              </a:rPr>
              <a:t> </a:t>
            </a:r>
            <a:r>
              <a:rPr lang="en-US" sz="6000" dirty="0" err="1" smtClean="0">
                <a:solidFill>
                  <a:schemeClr val="bg1"/>
                </a:solidFill>
                <a:latin typeface="+mj-lt"/>
              </a:rPr>
              <a:t>dìu</a:t>
            </a:r>
            <a:r>
              <a:rPr lang="en-US" sz="6000" dirty="0" smtClean="0">
                <a:solidFill>
                  <a:schemeClr val="bg1"/>
                </a:solidFill>
                <a:latin typeface="+mj-lt"/>
              </a:rPr>
              <a:t> </a:t>
            </a:r>
            <a:r>
              <a:rPr lang="en-US" sz="6000" dirty="0" err="1" smtClean="0">
                <a:solidFill>
                  <a:schemeClr val="bg1"/>
                </a:solidFill>
                <a:latin typeface="+mj-lt"/>
              </a:rPr>
              <a:t>nhạc</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Bánh</a:t>
            </a:r>
            <a:r>
              <a:rPr lang="en-US" sz="6000" dirty="0" smtClean="0">
                <a:solidFill>
                  <a:schemeClr val="bg1"/>
                </a:solidFill>
                <a:latin typeface="+mj-lt"/>
              </a:rPr>
              <a:t> </a:t>
            </a:r>
            <a:r>
              <a:rPr lang="en-US" sz="6000" dirty="0" err="1" smtClean="0">
                <a:solidFill>
                  <a:schemeClr val="bg1"/>
                </a:solidFill>
                <a:latin typeface="+mj-lt"/>
              </a:rPr>
              <a:t>rượu</a:t>
            </a:r>
            <a:r>
              <a:rPr lang="en-US" sz="6000" dirty="0" smtClean="0">
                <a:solidFill>
                  <a:schemeClr val="bg1"/>
                </a:solidFill>
                <a:latin typeface="+mj-lt"/>
              </a:rPr>
              <a:t> </a:t>
            </a:r>
            <a:r>
              <a:rPr lang="en-US" sz="6000" dirty="0" err="1" smtClean="0">
                <a:solidFill>
                  <a:schemeClr val="bg1"/>
                </a:solidFill>
                <a:latin typeface="+mj-lt"/>
              </a:rPr>
              <a:t>nào</a:t>
            </a:r>
            <a:r>
              <a:rPr lang="en-US" sz="6000" dirty="0" smtClean="0">
                <a:solidFill>
                  <a:schemeClr val="bg1"/>
                </a:solidFill>
                <a:latin typeface="+mj-lt"/>
              </a:rPr>
              <a:t> </a:t>
            </a:r>
            <a:r>
              <a:rPr lang="en-US" sz="6000" dirty="0" err="1" smtClean="0">
                <a:solidFill>
                  <a:schemeClr val="bg1"/>
                </a:solidFill>
                <a:latin typeface="+mj-lt"/>
              </a:rPr>
              <a:t>thơm</a:t>
            </a:r>
            <a:r>
              <a:rPr lang="en-US" sz="6000" dirty="0" smtClean="0">
                <a:solidFill>
                  <a:schemeClr val="bg1"/>
                </a:solidFill>
                <a:latin typeface="+mj-lt"/>
              </a:rPr>
              <a:t> </a:t>
            </a:r>
            <a:r>
              <a:rPr lang="en-US" sz="6000" dirty="0" err="1" smtClean="0">
                <a:solidFill>
                  <a:schemeClr val="bg1"/>
                </a:solidFill>
                <a:latin typeface="+mj-lt"/>
              </a:rPr>
              <a:t>ngát</a:t>
            </a:r>
            <a:r>
              <a:rPr lang="en-US" sz="6000" dirty="0" smtClean="0">
                <a:solidFill>
                  <a:schemeClr val="bg1"/>
                </a:solidFill>
                <a:latin typeface="+mj-lt"/>
              </a:rPr>
              <a:t>, </a:t>
            </a:r>
            <a:r>
              <a:rPr lang="en-US" sz="6000" dirty="0" err="1" smtClean="0">
                <a:solidFill>
                  <a:schemeClr val="bg1"/>
                </a:solidFill>
                <a:latin typeface="+mj-lt"/>
              </a:rPr>
              <a:t>hoa</a:t>
            </a:r>
            <a:r>
              <a:rPr lang="en-US" sz="6000" dirty="0" smtClean="0">
                <a:solidFill>
                  <a:schemeClr val="bg1"/>
                </a:solidFill>
                <a:latin typeface="+mj-lt"/>
              </a:rPr>
              <a:t> </a:t>
            </a:r>
            <a:r>
              <a:rPr lang="en-US" sz="6000" dirty="0" err="1" smtClean="0">
                <a:solidFill>
                  <a:schemeClr val="bg1"/>
                </a:solidFill>
                <a:latin typeface="+mj-lt"/>
              </a:rPr>
              <a:t>nào</a:t>
            </a:r>
            <a:r>
              <a:rPr lang="en-US" sz="6000" dirty="0" smtClean="0">
                <a:solidFill>
                  <a:schemeClr val="bg1"/>
                </a:solidFill>
                <a:latin typeface="+mj-lt"/>
              </a:rPr>
              <a:t> </a:t>
            </a:r>
            <a:r>
              <a:rPr lang="en-US" sz="6000" dirty="0" err="1" smtClean="0">
                <a:solidFill>
                  <a:schemeClr val="bg1"/>
                </a:solidFill>
                <a:latin typeface="+mj-lt"/>
              </a:rPr>
              <a:t>đẹp</a:t>
            </a:r>
            <a:r>
              <a:rPr lang="en-US" sz="6000" dirty="0" smtClean="0">
                <a:solidFill>
                  <a:schemeClr val="bg1"/>
                </a:solidFill>
                <a:latin typeface="+mj-lt"/>
              </a:rPr>
              <a:t> </a:t>
            </a:r>
            <a:r>
              <a:rPr lang="en-US" sz="6000" dirty="0" err="1" smtClean="0">
                <a:solidFill>
                  <a:schemeClr val="bg1"/>
                </a:solidFill>
                <a:latin typeface="+mj-lt"/>
              </a:rPr>
              <a:t>tươi</a:t>
            </a:r>
            <a:r>
              <a:rPr lang="en-US" sz="6000" dirty="0" smtClean="0">
                <a:solidFill>
                  <a:schemeClr val="bg1"/>
                </a:solidFill>
                <a:latin typeface="+mj-lt"/>
              </a:rPr>
              <a:t> </a:t>
            </a:r>
            <a:r>
              <a:rPr lang="en-US" sz="6000" dirty="0" err="1" smtClean="0">
                <a:solidFill>
                  <a:schemeClr val="bg1"/>
                </a:solidFill>
                <a:latin typeface="+mj-lt"/>
              </a:rPr>
              <a:t>nhất</a:t>
            </a:r>
            <a:r>
              <a:rPr lang="en-US" sz="6000" dirty="0" smtClean="0">
                <a:solidFill>
                  <a:schemeClr val="bg1"/>
                </a:solidFill>
                <a:latin typeface="+mj-lt"/>
              </a:rPr>
              <a:t>, </a:t>
            </a:r>
            <a:r>
              <a:rPr lang="en-US" sz="6000" dirty="0" err="1" smtClean="0">
                <a:solidFill>
                  <a:schemeClr val="bg1"/>
                </a:solidFill>
                <a:latin typeface="+mj-lt"/>
              </a:rPr>
              <a:t>tiến</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trọn</a:t>
            </a:r>
            <a:r>
              <a:rPr lang="en-US" sz="6000" dirty="0" smtClean="0">
                <a:solidFill>
                  <a:schemeClr val="bg1"/>
                </a:solidFill>
                <a:latin typeface="+mj-lt"/>
              </a:rPr>
              <a:t> </a:t>
            </a:r>
            <a:r>
              <a:rPr lang="en-US" sz="6000" dirty="0" err="1" smtClean="0">
                <a:solidFill>
                  <a:schemeClr val="bg1"/>
                </a:solidFill>
                <a:latin typeface="+mj-lt"/>
              </a:rPr>
              <a:t>niềm</a:t>
            </a:r>
            <a:r>
              <a:rPr lang="en-US" sz="6000" dirty="0" smtClean="0">
                <a:solidFill>
                  <a:schemeClr val="bg1"/>
                </a:solidFill>
                <a:latin typeface="+mj-lt"/>
              </a:rPr>
              <a:t> tin.</a:t>
            </a:r>
            <a:endParaRPr lang="vi-VN" sz="6000" dirty="0">
              <a:solidFill>
                <a:schemeClr val="bg1"/>
              </a:solidFill>
              <a:latin typeface="+mj-lt"/>
            </a:endParaRPr>
          </a:p>
        </p:txBody>
      </p:sp>
    </p:spTree>
    <p:extLst>
      <p:ext uri="{BB962C8B-B14F-4D97-AF65-F5344CB8AC3E}">
        <p14:creationId xmlns:p14="http://schemas.microsoft.com/office/powerpoint/2010/main" val="4346291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800" u="sng" dirty="0" err="1" smtClean="0">
                <a:solidFill>
                  <a:srgbClr val="FFFF00"/>
                </a:solidFill>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err="1" smtClean="0">
                <a:solidFill>
                  <a:schemeClr val="bg1"/>
                </a:solidFill>
                <a:latin typeface="+mj-lt"/>
              </a:rPr>
              <a:t>Nào</a:t>
            </a:r>
            <a:r>
              <a:rPr lang="en-US" sz="4800" dirty="0" smtClean="0">
                <a:solidFill>
                  <a:schemeClr val="bg1"/>
                </a:solidFill>
                <a:latin typeface="+mj-lt"/>
              </a:rPr>
              <a:t> </a:t>
            </a:r>
            <a:r>
              <a:rPr lang="en-US" sz="4800" dirty="0" err="1" smtClean="0">
                <a:solidFill>
                  <a:schemeClr val="bg1"/>
                </a:solidFill>
                <a:latin typeface="+mj-lt"/>
              </a:rPr>
              <a:t>cùng</a:t>
            </a:r>
            <a:r>
              <a:rPr lang="en-US" sz="4800" dirty="0" smtClean="0">
                <a:solidFill>
                  <a:schemeClr val="bg1"/>
                </a:solidFill>
                <a:latin typeface="+mj-lt"/>
              </a:rPr>
              <a:t> </a:t>
            </a:r>
            <a:r>
              <a:rPr lang="en-US" sz="4800" dirty="0" err="1" smtClean="0">
                <a:solidFill>
                  <a:schemeClr val="bg1"/>
                </a:solidFill>
                <a:latin typeface="+mj-lt"/>
              </a:rPr>
              <a:t>nắm</a:t>
            </a:r>
            <a:r>
              <a:rPr lang="en-US" sz="4800" dirty="0" smtClean="0">
                <a:solidFill>
                  <a:schemeClr val="bg1"/>
                </a:solidFill>
                <a:latin typeface="+mj-lt"/>
              </a:rPr>
              <a:t> </a:t>
            </a:r>
            <a:r>
              <a:rPr lang="en-US" sz="4800" dirty="0" err="1" smtClean="0">
                <a:solidFill>
                  <a:schemeClr val="bg1"/>
                </a:solidFill>
                <a:latin typeface="+mj-lt"/>
              </a:rPr>
              <a:t>tay</a:t>
            </a:r>
            <a:r>
              <a:rPr lang="en-US" sz="4800" dirty="0" smtClean="0">
                <a:solidFill>
                  <a:schemeClr val="bg1"/>
                </a:solidFill>
                <a:latin typeface="+mj-lt"/>
              </a:rPr>
              <a:t> </a:t>
            </a:r>
            <a:r>
              <a:rPr lang="en-US" sz="4800" dirty="0" err="1" smtClean="0">
                <a:solidFill>
                  <a:schemeClr val="bg1"/>
                </a:solidFill>
                <a:latin typeface="+mj-lt"/>
              </a:rPr>
              <a:t>nhau</a:t>
            </a:r>
            <a:r>
              <a:rPr lang="en-US" sz="4800" dirty="0" smtClean="0">
                <a:solidFill>
                  <a:schemeClr val="bg1"/>
                </a:solidFill>
                <a:latin typeface="+mj-lt"/>
              </a:rPr>
              <a:t> </a:t>
            </a:r>
            <a:r>
              <a:rPr lang="en-US" sz="4800" dirty="0" err="1" smtClean="0">
                <a:solidFill>
                  <a:schemeClr val="bg1"/>
                </a:solidFill>
                <a:latin typeface="+mj-lt"/>
              </a:rPr>
              <a:t>đi</a:t>
            </a:r>
            <a:r>
              <a:rPr lang="en-US" sz="4800" dirty="0" smtClean="0">
                <a:solidFill>
                  <a:schemeClr val="bg1"/>
                </a:solidFill>
                <a:latin typeface="+mj-lt"/>
              </a:rPr>
              <a:t> </a:t>
            </a:r>
            <a:r>
              <a:rPr lang="en-US" sz="4800" dirty="0" err="1" smtClean="0">
                <a:solidFill>
                  <a:schemeClr val="bg1"/>
                </a:solidFill>
                <a:latin typeface="+mj-lt"/>
              </a:rPr>
              <a:t>về</a:t>
            </a:r>
            <a:r>
              <a:rPr lang="en-US" sz="4800" dirty="0" smtClean="0">
                <a:solidFill>
                  <a:schemeClr val="bg1"/>
                </a:solidFill>
                <a:latin typeface="+mj-lt"/>
              </a:rPr>
              <a:t> </a:t>
            </a:r>
            <a:r>
              <a:rPr lang="en-US" sz="4800" dirty="0" err="1" smtClean="0">
                <a:solidFill>
                  <a:schemeClr val="bg1"/>
                </a:solidFill>
                <a:latin typeface="+mj-lt"/>
              </a:rPr>
              <a:t>Nhà</a:t>
            </a:r>
            <a:r>
              <a:rPr lang="en-US" sz="4800" dirty="0" smtClean="0">
                <a:solidFill>
                  <a:schemeClr val="bg1"/>
                </a:solidFill>
                <a:latin typeface="+mj-lt"/>
              </a:rPr>
              <a:t> Cha, </a:t>
            </a:r>
            <a:r>
              <a:rPr lang="en-US" sz="4800" dirty="0" err="1" smtClean="0">
                <a:solidFill>
                  <a:schemeClr val="bg1"/>
                </a:solidFill>
                <a:latin typeface="+mj-lt"/>
              </a:rPr>
              <a:t>về</a:t>
            </a:r>
            <a:r>
              <a:rPr lang="en-US" sz="4800" dirty="0">
                <a:solidFill>
                  <a:schemeClr val="bg1"/>
                </a:solidFill>
                <a:latin typeface="+mj-lt"/>
              </a:rPr>
              <a:t> </a:t>
            </a:r>
            <a:r>
              <a:rPr lang="en-US" sz="4800" dirty="0" err="1" smtClean="0">
                <a:solidFill>
                  <a:schemeClr val="bg1"/>
                </a:solidFill>
                <a:latin typeface="+mj-lt"/>
              </a:rPr>
              <a:t>Nhà</a:t>
            </a:r>
            <a:r>
              <a:rPr lang="en-US" sz="4800" dirty="0" smtClean="0">
                <a:solidFill>
                  <a:schemeClr val="bg1"/>
                </a:solidFill>
                <a:latin typeface="+mj-lt"/>
              </a:rPr>
              <a:t> Cha </a:t>
            </a:r>
            <a:r>
              <a:rPr lang="en-US" sz="4800" dirty="0" err="1" smtClean="0">
                <a:solidFill>
                  <a:schemeClr val="bg1"/>
                </a:solidFill>
                <a:latin typeface="+mj-lt"/>
              </a:rPr>
              <a:t>tim</a:t>
            </a:r>
            <a:r>
              <a:rPr lang="en-US" sz="4800" dirty="0" smtClean="0">
                <a:solidFill>
                  <a:schemeClr val="bg1"/>
                </a:solidFill>
                <a:latin typeface="+mj-lt"/>
              </a:rPr>
              <a:t> </a:t>
            </a:r>
            <a:r>
              <a:rPr lang="en-US" sz="4800" dirty="0" err="1" smtClean="0">
                <a:solidFill>
                  <a:schemeClr val="bg1"/>
                </a:solidFill>
                <a:latin typeface="+mj-lt"/>
              </a:rPr>
              <a:t>ra</a:t>
            </a:r>
            <a:r>
              <a:rPr lang="en-US" sz="4800" dirty="0" smtClean="0">
                <a:solidFill>
                  <a:schemeClr val="bg1"/>
                </a:solidFill>
                <a:latin typeface="+mj-lt"/>
              </a:rPr>
              <a:t> </a:t>
            </a:r>
            <a:r>
              <a:rPr lang="en-US" sz="4800" dirty="0" err="1" smtClean="0">
                <a:solidFill>
                  <a:schemeClr val="bg1"/>
                </a:solidFill>
                <a:latin typeface="+mj-lt"/>
              </a:rPr>
              <a:t>rộn</a:t>
            </a:r>
            <a:r>
              <a:rPr lang="en-US" sz="4800" dirty="0" smtClean="0">
                <a:solidFill>
                  <a:schemeClr val="bg1"/>
                </a:solidFill>
                <a:latin typeface="+mj-lt"/>
              </a:rPr>
              <a:t> </a:t>
            </a:r>
            <a:r>
              <a:rPr lang="en-US" sz="4800" dirty="0" err="1" smtClean="0">
                <a:solidFill>
                  <a:schemeClr val="bg1"/>
                </a:solidFill>
                <a:latin typeface="+mj-lt"/>
              </a:rPr>
              <a:t>lên</a:t>
            </a:r>
            <a:r>
              <a:rPr lang="en-US" sz="4800" dirty="0" smtClean="0">
                <a:solidFill>
                  <a:schemeClr val="bg1"/>
                </a:solidFill>
                <a:latin typeface="+mj-lt"/>
              </a:rPr>
              <a:t> </a:t>
            </a:r>
            <a:r>
              <a:rPr lang="en-US" sz="4800" dirty="0" err="1" smtClean="0">
                <a:solidFill>
                  <a:schemeClr val="bg1"/>
                </a:solidFill>
                <a:latin typeface="+mj-lt"/>
              </a:rPr>
              <a:t>vui</a:t>
            </a:r>
            <a:r>
              <a:rPr lang="en-US" sz="4800" dirty="0" smtClean="0">
                <a:solidFill>
                  <a:schemeClr val="bg1"/>
                </a:solidFill>
                <a:latin typeface="+mj-lt"/>
              </a:rPr>
              <a:t> </a:t>
            </a:r>
            <a:r>
              <a:rPr lang="en-US" sz="4800" dirty="0" err="1" smtClean="0">
                <a:solidFill>
                  <a:schemeClr val="bg1"/>
                </a:solidFill>
                <a:latin typeface="+mj-lt"/>
              </a:rPr>
              <a:t>sướng</a:t>
            </a:r>
            <a:r>
              <a:rPr lang="en-US" sz="4800" dirty="0" smtClean="0">
                <a:solidFill>
                  <a:schemeClr val="bg1"/>
                </a:solidFill>
                <a:latin typeface="+mj-lt"/>
              </a:rPr>
              <a:t>. </a:t>
            </a:r>
            <a:r>
              <a:rPr lang="en-US" sz="4800" dirty="0" err="1" smtClean="0">
                <a:solidFill>
                  <a:schemeClr val="bg1"/>
                </a:solidFill>
                <a:latin typeface="+mj-lt"/>
              </a:rPr>
              <a:t>Hát</a:t>
            </a:r>
            <a:r>
              <a:rPr lang="en-US" sz="4800" dirty="0" smtClean="0">
                <a:solidFill>
                  <a:schemeClr val="bg1"/>
                </a:solidFill>
                <a:latin typeface="+mj-lt"/>
              </a:rPr>
              <a:t> </a:t>
            </a:r>
            <a:r>
              <a:rPr lang="en-US" sz="4800" dirty="0" err="1" smtClean="0">
                <a:solidFill>
                  <a:schemeClr val="bg1"/>
                </a:solidFill>
                <a:latin typeface="+mj-lt"/>
              </a:rPr>
              <a:t>vang</a:t>
            </a:r>
            <a:r>
              <a:rPr lang="en-US" sz="4800" dirty="0" smtClean="0">
                <a:solidFill>
                  <a:schemeClr val="bg1"/>
                </a:solidFill>
                <a:latin typeface="+mj-lt"/>
              </a:rPr>
              <a:t> </a:t>
            </a:r>
            <a:r>
              <a:rPr lang="en-US" sz="4800" dirty="0" err="1" smtClean="0">
                <a:solidFill>
                  <a:schemeClr val="bg1"/>
                </a:solidFill>
                <a:latin typeface="+mj-lt"/>
              </a:rPr>
              <a:t>vang</a:t>
            </a:r>
            <a:r>
              <a:rPr lang="en-US" sz="4800" dirty="0" smtClean="0">
                <a:solidFill>
                  <a:schemeClr val="bg1"/>
                </a:solidFill>
                <a:latin typeface="+mj-lt"/>
              </a:rPr>
              <a:t> </a:t>
            </a:r>
            <a:r>
              <a:rPr lang="en-US" sz="4800" dirty="0" smtClean="0">
                <a:solidFill>
                  <a:srgbClr val="FFFF00"/>
                </a:solidFill>
                <a:latin typeface="+mj-lt"/>
              </a:rPr>
              <a:t>(</a:t>
            </a:r>
            <a:r>
              <a:rPr lang="en-US" sz="4800" dirty="0" err="1" smtClean="0">
                <a:solidFill>
                  <a:srgbClr val="FFFF00"/>
                </a:solidFill>
                <a:latin typeface="+mj-lt"/>
              </a:rPr>
              <a:t>theo</a:t>
            </a:r>
            <a:r>
              <a:rPr lang="en-US" sz="4800" dirty="0" smtClean="0">
                <a:solidFill>
                  <a:srgbClr val="FFFF00"/>
                </a:solidFill>
                <a:latin typeface="+mj-lt"/>
              </a:rPr>
              <a:t> </a:t>
            </a:r>
            <a:r>
              <a:rPr lang="en-US" sz="4800" dirty="0" err="1" smtClean="0">
                <a:solidFill>
                  <a:srgbClr val="FFFF00"/>
                </a:solidFill>
                <a:latin typeface="+mj-lt"/>
              </a:rPr>
              <a:t>cung</a:t>
            </a:r>
            <a:r>
              <a:rPr lang="en-US" sz="4800" dirty="0" smtClean="0">
                <a:solidFill>
                  <a:srgbClr val="FFFF00"/>
                </a:solidFill>
                <a:latin typeface="+mj-lt"/>
              </a:rPr>
              <a:t> </a:t>
            </a:r>
            <a:r>
              <a:rPr lang="en-US" sz="4800" dirty="0" err="1" smtClean="0">
                <a:solidFill>
                  <a:srgbClr val="FFFF00"/>
                </a:solidFill>
                <a:latin typeface="+mj-lt"/>
              </a:rPr>
              <a:t>đàn</a:t>
            </a:r>
            <a:r>
              <a:rPr lang="en-US" sz="4800" dirty="0" smtClean="0">
                <a:solidFill>
                  <a:srgbClr val="FFFF00"/>
                </a:solidFill>
                <a:latin typeface="+mj-lt"/>
              </a:rPr>
              <a:t>)</a:t>
            </a:r>
            <a:r>
              <a:rPr lang="en-US" sz="4800" dirty="0" smtClean="0">
                <a:solidFill>
                  <a:schemeClr val="bg1"/>
                </a:solidFill>
                <a:latin typeface="+mj-lt"/>
              </a:rPr>
              <a:t> </a:t>
            </a:r>
            <a:r>
              <a:rPr lang="en-US" sz="4800" dirty="0" err="1" smtClean="0">
                <a:solidFill>
                  <a:schemeClr val="bg1"/>
                </a:solidFill>
                <a:latin typeface="+mj-lt"/>
              </a:rPr>
              <a:t>Ngợi</a:t>
            </a:r>
            <a:r>
              <a:rPr lang="en-US" sz="4800" dirty="0" smtClean="0">
                <a:solidFill>
                  <a:schemeClr val="bg1"/>
                </a:solidFill>
                <a:latin typeface="+mj-lt"/>
              </a:rPr>
              <a:t> </a:t>
            </a:r>
            <a:r>
              <a:rPr lang="en-US" sz="4800" dirty="0" err="1" smtClean="0">
                <a:solidFill>
                  <a:schemeClr val="bg1"/>
                </a:solidFill>
                <a:latin typeface="+mj-lt"/>
              </a:rPr>
              <a:t>khen</a:t>
            </a:r>
            <a:r>
              <a:rPr lang="en-US" sz="4800" dirty="0" smtClean="0">
                <a:solidFill>
                  <a:schemeClr val="bg1"/>
                </a:solidFill>
                <a:latin typeface="+mj-lt"/>
              </a:rPr>
              <a:t> </a:t>
            </a:r>
            <a:r>
              <a:rPr lang="en-US" sz="4800" dirty="0" err="1" smtClean="0">
                <a:solidFill>
                  <a:schemeClr val="bg1"/>
                </a:solidFill>
                <a:latin typeface="+mj-lt"/>
              </a:rPr>
              <a:t>Đấng</a:t>
            </a:r>
            <a:r>
              <a:rPr lang="en-US" sz="4800" dirty="0">
                <a:solidFill>
                  <a:schemeClr val="bg1"/>
                </a:solidFill>
                <a:latin typeface="+mj-lt"/>
              </a:rPr>
              <a:t> </a:t>
            </a:r>
            <a:r>
              <a:rPr lang="en-US" sz="4800" dirty="0" smtClean="0">
                <a:solidFill>
                  <a:srgbClr val="FFFF00"/>
                </a:solidFill>
                <a:latin typeface="+mj-lt"/>
              </a:rPr>
              <a:t>(</a:t>
            </a:r>
            <a:r>
              <a:rPr lang="en-US" sz="4800" dirty="0" err="1" smtClean="0">
                <a:solidFill>
                  <a:srgbClr val="FFFF00"/>
                </a:solidFill>
                <a:latin typeface="+mj-lt"/>
              </a:rPr>
              <a:t>đã</a:t>
            </a:r>
            <a:r>
              <a:rPr lang="en-US" sz="4800" dirty="0" smtClean="0">
                <a:solidFill>
                  <a:srgbClr val="FFFF00"/>
                </a:solidFill>
                <a:latin typeface="+mj-lt"/>
              </a:rPr>
              <a:t> </a:t>
            </a:r>
            <a:r>
              <a:rPr lang="en-US" sz="4800" dirty="0" err="1" smtClean="0">
                <a:solidFill>
                  <a:srgbClr val="FFFF00"/>
                </a:solidFill>
                <a:latin typeface="+mj-lt"/>
              </a:rPr>
              <a:t>hy</a:t>
            </a:r>
            <a:r>
              <a:rPr lang="en-US" sz="4800" dirty="0" smtClean="0">
                <a:solidFill>
                  <a:srgbClr val="FFFF00"/>
                </a:solidFill>
                <a:latin typeface="+mj-lt"/>
              </a:rPr>
              <a:t> </a:t>
            </a:r>
            <a:r>
              <a:rPr lang="en-US" sz="4800" dirty="0" err="1" smtClean="0">
                <a:solidFill>
                  <a:srgbClr val="FFFF00"/>
                </a:solidFill>
                <a:latin typeface="+mj-lt"/>
              </a:rPr>
              <a:t>sinh</a:t>
            </a:r>
            <a:r>
              <a:rPr lang="en-US" sz="4800" dirty="0" smtClean="0">
                <a:solidFill>
                  <a:srgbClr val="FFFF00"/>
                </a:solidFill>
                <a:latin typeface="+mj-lt"/>
              </a:rPr>
              <a:t>) </a:t>
            </a:r>
            <a:r>
              <a:rPr lang="en-US" sz="4800" dirty="0" err="1" smtClean="0">
                <a:solidFill>
                  <a:schemeClr val="bg1"/>
                </a:solidFill>
                <a:latin typeface="+mj-lt"/>
              </a:rPr>
              <a:t>hiến</a:t>
            </a:r>
            <a:r>
              <a:rPr lang="en-US" sz="4800" dirty="0" smtClean="0">
                <a:solidFill>
                  <a:schemeClr val="bg1"/>
                </a:solidFill>
                <a:latin typeface="+mj-lt"/>
              </a:rPr>
              <a:t> </a:t>
            </a:r>
            <a:r>
              <a:rPr lang="en-US" sz="4800" dirty="0" err="1" smtClean="0">
                <a:solidFill>
                  <a:schemeClr val="bg1"/>
                </a:solidFill>
                <a:latin typeface="+mj-lt"/>
              </a:rPr>
              <a:t>thân</a:t>
            </a:r>
            <a:r>
              <a:rPr lang="en-US" sz="4800" dirty="0" smtClean="0">
                <a:solidFill>
                  <a:schemeClr val="bg1"/>
                </a:solidFill>
                <a:latin typeface="+mj-lt"/>
              </a:rPr>
              <a:t> </a:t>
            </a:r>
            <a:r>
              <a:rPr lang="en-US" sz="4800" dirty="0" err="1" smtClean="0">
                <a:solidFill>
                  <a:schemeClr val="bg1"/>
                </a:solidFill>
                <a:latin typeface="+mj-lt"/>
              </a:rPr>
              <a:t>mình</a:t>
            </a:r>
            <a:r>
              <a:rPr lang="en-US" sz="4800" dirty="0" smtClean="0">
                <a:solidFill>
                  <a:schemeClr val="bg1"/>
                </a:solidFill>
                <a:latin typeface="+mj-lt"/>
              </a:rPr>
              <a:t> </a:t>
            </a:r>
            <a:r>
              <a:rPr lang="en-US" sz="4800" dirty="0" err="1" smtClean="0">
                <a:solidFill>
                  <a:schemeClr val="bg1"/>
                </a:solidFill>
                <a:latin typeface="+mj-lt"/>
              </a:rPr>
              <a:t>trên</a:t>
            </a:r>
            <a:r>
              <a:rPr lang="en-US" sz="4800" dirty="0" smtClean="0">
                <a:solidFill>
                  <a:schemeClr val="bg1"/>
                </a:solidFill>
                <a:latin typeface="+mj-lt"/>
              </a:rPr>
              <a:t> </a:t>
            </a:r>
            <a:r>
              <a:rPr lang="en-US" sz="4800" dirty="0" err="1" smtClean="0">
                <a:solidFill>
                  <a:schemeClr val="bg1"/>
                </a:solidFill>
                <a:latin typeface="+mj-lt"/>
              </a:rPr>
              <a:t>thập</a:t>
            </a:r>
            <a:r>
              <a:rPr lang="en-US" sz="4800" dirty="0" smtClean="0">
                <a:solidFill>
                  <a:schemeClr val="bg1"/>
                </a:solidFill>
                <a:latin typeface="+mj-lt"/>
              </a:rPr>
              <a:t> </a:t>
            </a:r>
            <a:r>
              <a:rPr lang="en-US" sz="4800" dirty="0" err="1" smtClean="0">
                <a:solidFill>
                  <a:schemeClr val="bg1"/>
                </a:solidFill>
                <a:latin typeface="+mj-lt"/>
              </a:rPr>
              <a:t>hình</a:t>
            </a:r>
            <a:r>
              <a:rPr lang="en-US" sz="4800" dirty="0" smtClean="0">
                <a:solidFill>
                  <a:schemeClr val="bg1"/>
                </a:solidFill>
                <a:latin typeface="+mj-lt"/>
              </a:rPr>
              <a:t> </a:t>
            </a:r>
            <a:r>
              <a:rPr lang="en-US" sz="4800" dirty="0" err="1" smtClean="0">
                <a:solidFill>
                  <a:schemeClr val="bg1"/>
                </a:solidFill>
                <a:latin typeface="+mj-lt"/>
              </a:rPr>
              <a:t>vì</a:t>
            </a:r>
            <a:r>
              <a:rPr lang="en-US" sz="4800" dirty="0" smtClean="0">
                <a:solidFill>
                  <a:schemeClr val="bg1"/>
                </a:solidFill>
                <a:latin typeface="+mj-lt"/>
              </a:rPr>
              <a:t> </a:t>
            </a:r>
            <a:r>
              <a:rPr lang="en-US" sz="4800" dirty="0" err="1" smtClean="0">
                <a:solidFill>
                  <a:schemeClr val="bg1"/>
                </a:solidFill>
                <a:latin typeface="+mj-lt"/>
              </a:rPr>
              <a:t>chúng</a:t>
            </a:r>
            <a:r>
              <a:rPr lang="en-US" sz="4800" dirty="0" smtClean="0">
                <a:solidFill>
                  <a:schemeClr val="bg1"/>
                </a:solidFill>
                <a:latin typeface="+mj-lt"/>
              </a:rPr>
              <a:t> ta.</a:t>
            </a:r>
            <a:endParaRPr lang="vi-VN" sz="4800" dirty="0">
              <a:solidFill>
                <a:schemeClr val="bg1"/>
              </a:solidFill>
              <a:latin typeface="+mj-lt"/>
            </a:endParaRPr>
          </a:p>
        </p:txBody>
      </p:sp>
    </p:spTree>
    <p:extLst>
      <p:ext uri="{BB962C8B-B14F-4D97-AF65-F5344CB8AC3E}">
        <p14:creationId xmlns:p14="http://schemas.microsoft.com/office/powerpoint/2010/main" val="30939158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Dân Ni-ni-vê bỏ đường gian ác mà trở lại</a:t>
            </a:r>
            <a:r>
              <a:rPr lang="vi-VN" sz="3200" smtClean="0"/>
              <a:t>.</a:t>
            </a:r>
            <a:endParaRPr lang="vi-VN" sz="3200"/>
          </a:p>
          <a:p>
            <a:r>
              <a:rPr lang="vi-VN" sz="3200">
                <a:solidFill>
                  <a:srgbClr val="FF0000"/>
                </a:solidFill>
              </a:rPr>
              <a:t>Bài trích sách ngôn sứ Giô-na.</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24</a:t>
            </a:r>
            <a:br>
              <a:rPr lang="en-US" smtClean="0">
                <a:solidFill>
                  <a:srgbClr val="FFFF00"/>
                </a:solidFill>
              </a:rPr>
            </a:br>
            <a:r>
              <a:rPr lang="en-US" smtClean="0">
                <a:solidFill>
                  <a:srgbClr val="FFFF00"/>
                </a:solidFill>
              </a:rPr>
              <a:t>CHÚA NHẬT III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3528667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smtClean="0">
                <a:solidFill>
                  <a:schemeClr val="bg1"/>
                </a:solidFill>
              </a:rPr>
              <a:t>Lạy </a:t>
            </a:r>
            <a:r>
              <a:rPr lang="vi-VN" sz="8800" dirty="0">
                <a:solidFill>
                  <a:schemeClr val="bg1"/>
                </a:solidFill>
              </a:rPr>
              <a:t>Chúa, xin dạy con lối bước của Ngài.</a:t>
            </a:r>
            <a:endParaRPr lang="en-US" sz="8800" dirty="0">
              <a:solidFill>
                <a:schemeClr val="bg1"/>
              </a:solidFill>
            </a:endParaRPr>
          </a:p>
        </p:txBody>
      </p:sp>
    </p:spTree>
    <p:extLst>
      <p:ext uri="{BB962C8B-B14F-4D97-AF65-F5344CB8AC3E}">
        <p14:creationId xmlns:p14="http://schemas.microsoft.com/office/powerpoint/2010/main" val="604094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smtClean="0">
                <a:solidFill>
                  <a:srgbClr val="FFFF00"/>
                </a:solidFill>
              </a:rPr>
              <a:t>Tk1:</a:t>
            </a:r>
            <a:r>
              <a:rPr lang="en-US" sz="5200" dirty="0">
                <a:solidFill>
                  <a:schemeClr val="bg1"/>
                </a:solidFill>
              </a:rPr>
              <a:t> </a:t>
            </a:r>
            <a:r>
              <a:rPr lang="vi-VN" sz="5200" dirty="0">
                <a:solidFill>
                  <a:schemeClr val="bg1"/>
                </a:solidFill>
              </a:rPr>
              <a:t>Xin chỉ dạy con biết đường lối Chúa. Và dẫn con theo chân lý của Ngài. Vì Ngài là Thần Linh tế độ cho con. Ngày đêm con vững tin lòng thương xót Ngài.</a:t>
            </a:r>
            <a:endParaRPr lang="en-US" sz="5200" dirty="0">
              <a:solidFill>
                <a:schemeClr val="bg1"/>
              </a:solidFill>
            </a:endParaRPr>
          </a:p>
        </p:txBody>
      </p:sp>
    </p:spTree>
    <p:extLst>
      <p:ext uri="{BB962C8B-B14F-4D97-AF65-F5344CB8AC3E}">
        <p14:creationId xmlns:p14="http://schemas.microsoft.com/office/powerpoint/2010/main" val="99128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smtClean="0">
                <a:solidFill>
                  <a:schemeClr val="bg1"/>
                </a:solidFill>
              </a:rPr>
              <a:t>Lạy </a:t>
            </a:r>
            <a:r>
              <a:rPr lang="vi-VN" sz="8800" dirty="0">
                <a:solidFill>
                  <a:schemeClr val="bg1"/>
                </a:solidFill>
              </a:rPr>
              <a:t>Chúa, xin dạy con lối bước của Ngài.</a:t>
            </a:r>
            <a:endParaRPr lang="en-US" sz="8800" dirty="0">
              <a:solidFill>
                <a:schemeClr val="bg1"/>
              </a:solidFill>
            </a:endParaRPr>
          </a:p>
        </p:txBody>
      </p:sp>
    </p:spTree>
    <p:extLst>
      <p:ext uri="{BB962C8B-B14F-4D97-AF65-F5344CB8AC3E}">
        <p14:creationId xmlns:p14="http://schemas.microsoft.com/office/powerpoint/2010/main" val="4228210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smtClean="0">
                <a:solidFill>
                  <a:srgbClr val="FFFF00"/>
                </a:solidFill>
              </a:rPr>
              <a:t>Tk2:</a:t>
            </a:r>
            <a:r>
              <a:rPr lang="en-US" sz="5000" dirty="0">
                <a:solidFill>
                  <a:schemeClr val="bg1"/>
                </a:solidFill>
              </a:rPr>
              <a:t> </a:t>
            </a:r>
            <a:r>
              <a:rPr lang="vi-VN" sz="5000" dirty="0">
                <a:solidFill>
                  <a:schemeClr val="bg1"/>
                </a:solidFill>
              </a:rPr>
              <a:t>Xin dủ lòng thương nhớ tình nghĩa cũ. Ngài đã ban qua muôn thuở muôn đời. Tội tình của tuổi thơ Chúa đừng ghi tâm, mà xin luôn nhớ con vì ân nghĩa Ngài.</a:t>
            </a:r>
            <a:endParaRPr lang="en-US" sz="5000" dirty="0">
              <a:solidFill>
                <a:schemeClr val="bg1"/>
              </a:solidFill>
            </a:endParaRPr>
          </a:p>
        </p:txBody>
      </p:sp>
    </p:spTree>
    <p:extLst>
      <p:ext uri="{BB962C8B-B14F-4D97-AF65-F5344CB8AC3E}">
        <p14:creationId xmlns:p14="http://schemas.microsoft.com/office/powerpoint/2010/main" val="211538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smtClean="0">
                <a:solidFill>
                  <a:schemeClr val="bg1"/>
                </a:solidFill>
              </a:rPr>
              <a:t>Lạy </a:t>
            </a:r>
            <a:r>
              <a:rPr lang="vi-VN" sz="8800" dirty="0">
                <a:solidFill>
                  <a:schemeClr val="bg1"/>
                </a:solidFill>
              </a:rPr>
              <a:t>Chúa, xin dạy con lối bước của Ngài.</a:t>
            </a:r>
            <a:endParaRPr lang="en-US" sz="8800" dirty="0">
              <a:solidFill>
                <a:schemeClr val="bg1"/>
              </a:solidFill>
            </a:endParaRPr>
          </a:p>
        </p:txBody>
      </p:sp>
    </p:spTree>
    <p:extLst>
      <p:ext uri="{BB962C8B-B14F-4D97-AF65-F5344CB8AC3E}">
        <p14:creationId xmlns:p14="http://schemas.microsoft.com/office/powerpoint/2010/main" val="2709912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000" u="sng" dirty="0" smtClean="0">
                <a:solidFill>
                  <a:srgbClr val="FFFF00"/>
                </a:solidFill>
              </a:rPr>
              <a:t>Tk3:</a:t>
            </a:r>
            <a:r>
              <a:rPr lang="en-US" sz="5000" dirty="0" smtClean="0">
                <a:solidFill>
                  <a:schemeClr val="bg1"/>
                </a:solidFill>
              </a:rPr>
              <a:t> </a:t>
            </a:r>
            <a:r>
              <a:rPr lang="vi-VN" sz="5000" dirty="0">
                <a:solidFill>
                  <a:schemeClr val="bg1"/>
                </a:solidFill>
              </a:rPr>
              <a:t>Xin chỉ đường cho những kẻ lỡ bước, vì Chúa đây luôn nhân ái chân thực. Dìu kẻ nghèo hèn theo lối đường công minh, dạy con luôn vững tâm tìm theo lối Ngài.</a:t>
            </a:r>
            <a:endParaRPr lang="en-US" sz="5000" dirty="0">
              <a:solidFill>
                <a:schemeClr val="bg1"/>
              </a:solidFill>
            </a:endParaRPr>
          </a:p>
        </p:txBody>
      </p:sp>
    </p:spTree>
    <p:extLst>
      <p:ext uri="{BB962C8B-B14F-4D97-AF65-F5344CB8AC3E}">
        <p14:creationId xmlns:p14="http://schemas.microsoft.com/office/powerpoint/2010/main" val="4149481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smtClean="0">
                <a:solidFill>
                  <a:schemeClr val="bg1"/>
                </a:solidFill>
              </a:rPr>
              <a:t>Lạy </a:t>
            </a:r>
            <a:r>
              <a:rPr lang="vi-VN" sz="8800" dirty="0">
                <a:solidFill>
                  <a:schemeClr val="bg1"/>
                </a:solidFill>
              </a:rPr>
              <a:t>Chúa, xin dạy con lối bước của Ngài.</a:t>
            </a:r>
            <a:endParaRPr lang="en-US" sz="8800" dirty="0">
              <a:solidFill>
                <a:schemeClr val="bg1"/>
              </a:solidFill>
            </a:endParaRPr>
          </a:p>
        </p:txBody>
      </p:sp>
    </p:spTree>
    <p:extLst>
      <p:ext uri="{BB962C8B-B14F-4D97-AF65-F5344CB8AC3E}">
        <p14:creationId xmlns:p14="http://schemas.microsoft.com/office/powerpoint/2010/main" val="4160400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smtClean="0">
                <a:solidFill>
                  <a:schemeClr val="bg1"/>
                </a:solidFill>
              </a:rPr>
              <a:t>Lạy </a:t>
            </a:r>
            <a:r>
              <a:rPr lang="vi-VN" sz="8800" dirty="0">
                <a:solidFill>
                  <a:schemeClr val="bg1"/>
                </a:solidFill>
              </a:rPr>
              <a:t>Chúa, xin dạy con lối bước của Ngài.</a:t>
            </a:r>
            <a:endParaRPr lang="en-US" sz="8800" dirty="0">
              <a:solidFill>
                <a:schemeClr val="bg1"/>
              </a:solidFill>
            </a:endParaRPr>
          </a:p>
        </p:txBody>
      </p:sp>
    </p:spTree>
    <p:extLst>
      <p:ext uri="{BB962C8B-B14F-4D97-AF65-F5344CB8AC3E}">
        <p14:creationId xmlns:p14="http://schemas.microsoft.com/office/powerpoint/2010/main" val="4110269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Bộ mặt thế gian này đang biến đi</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lnSpc>
                <a:spcPct val="110000"/>
              </a:lnSpc>
            </a:pPr>
            <a:r>
              <a:rPr lang="vi-VN" sz="7200" dirty="0">
                <a:solidFill>
                  <a:schemeClr val="bg1"/>
                </a:solidFill>
              </a:rPr>
              <a:t>Nước Thiên Chúa đã gần đến, hãy tin vào Tin Mừng.</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60587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smtClean="0">
                <a:solidFill>
                  <a:srgbClr val="FFFF00"/>
                </a:solidFill>
              </a:rPr>
              <a:t>Tk1:</a:t>
            </a:r>
            <a:r>
              <a:rPr lang="en-US" sz="5200" dirty="0">
                <a:solidFill>
                  <a:schemeClr val="bg1"/>
                </a:solidFill>
              </a:rPr>
              <a:t> </a:t>
            </a:r>
            <a:r>
              <a:rPr lang="vi-VN" sz="5200" dirty="0">
                <a:solidFill>
                  <a:schemeClr val="bg1"/>
                </a:solidFill>
              </a:rPr>
              <a:t>Xin chỉ dạy con biết đường lối Chúa. Và dẫn con theo chân lý của Ngài. Vì Ngài là Thần Linh tế độ cho con. Ngày đêm con vững tin lòng thương xót Ngài.</a:t>
            </a:r>
            <a:endParaRPr lang="en-US" sz="5200" dirty="0">
              <a:solidFill>
                <a:schemeClr val="bg1"/>
              </a:solidFill>
            </a:endParaRPr>
          </a:p>
        </p:txBody>
      </p:sp>
    </p:spTree>
    <p:extLst>
      <p:ext uri="{BB962C8B-B14F-4D97-AF65-F5344CB8AC3E}">
        <p14:creationId xmlns:p14="http://schemas.microsoft.com/office/powerpoint/2010/main" val="2296591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2985433"/>
          </a:xfrm>
          <a:prstGeom prst="rect">
            <a:avLst/>
          </a:prstGeom>
        </p:spPr>
        <p:txBody>
          <a:bodyPr wrap="square">
            <a:spAutoFit/>
          </a:bodyPr>
          <a:lstStyle/>
          <a:p>
            <a:pPr algn="ctr"/>
            <a:r>
              <a:rPr lang="en-US" sz="2400" smtClean="0"/>
              <a:t>Chúa Nhật III Thường Niên</a:t>
            </a:r>
          </a:p>
          <a:p>
            <a:pPr algn="ctr"/>
            <a:r>
              <a:rPr lang="en-US" sz="2400" smtClean="0"/>
              <a:t>Năm B</a:t>
            </a:r>
          </a:p>
          <a:p>
            <a:r>
              <a:rPr lang="vi-VN" sz="2800"/>
              <a:t>Anh chị em thân mến, ăn năn sám hối và tin vào Tin mừng là những việc mà người Kitô hữu chúng ta phải thực hiện suốt đời. Chúng ta hãy sốt sắng xin Chúa giúp chúng ta.</a:t>
            </a:r>
            <a:endParaRPr lang="en-US" sz="280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smtClean="0">
                <a:solidFill>
                  <a:srgbClr val="FFFF00"/>
                </a:solidFill>
              </a:rPr>
              <a:t>Xin</a:t>
            </a:r>
            <a:r>
              <a:rPr lang="en-US" sz="4000" b="1" dirty="0" smtClean="0">
                <a:solidFill>
                  <a:srgbClr val="FFFF00"/>
                </a:solidFill>
              </a:rPr>
              <a:t> </a:t>
            </a:r>
            <a:r>
              <a:rPr lang="en-US" sz="4000" b="1" dirty="0" err="1" smtClean="0">
                <a:solidFill>
                  <a:srgbClr val="FFFF00"/>
                </a:solidFill>
              </a:rPr>
              <a:t>Dâng</a:t>
            </a:r>
            <a:endParaRPr lang="en-US" sz="4000" b="1" dirty="0" smtClean="0">
              <a:solidFill>
                <a:srgbClr val="FFFF00"/>
              </a:solidFill>
            </a:endParaRPr>
          </a:p>
          <a:p>
            <a:pPr algn="ctr"/>
            <a:r>
              <a:rPr lang="en-US" sz="4000" b="1" i="1" dirty="0" err="1" smtClean="0">
                <a:solidFill>
                  <a:schemeClr val="bg1"/>
                </a:solidFill>
              </a:rPr>
              <a:t>Ngọc</a:t>
            </a:r>
            <a:r>
              <a:rPr lang="en-US" sz="4000" b="1" i="1" dirty="0" smtClean="0">
                <a:solidFill>
                  <a:schemeClr val="bg1"/>
                </a:solidFill>
              </a:rPr>
              <a:t> </a:t>
            </a:r>
            <a:r>
              <a:rPr lang="en-US" sz="4000" b="1" i="1" dirty="0" err="1" smtClean="0">
                <a:solidFill>
                  <a:schemeClr val="bg1"/>
                </a:solidFill>
              </a:rPr>
              <a:t>Kôn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smtClean="0">
                <a:solidFill>
                  <a:schemeClr val="bg1"/>
                </a:solidFill>
              </a:rPr>
              <a:t>Lạy </a:t>
            </a:r>
            <a:r>
              <a:rPr lang="vi-VN" sz="8800" dirty="0">
                <a:solidFill>
                  <a:schemeClr val="bg1"/>
                </a:solidFill>
              </a:rPr>
              <a:t>Chúa, xin dạy con lối bước của Ngài.</a:t>
            </a:r>
            <a:endParaRPr lang="en-US" sz="8800" dirty="0">
              <a:solidFill>
                <a:schemeClr val="bg1"/>
              </a:solidFill>
            </a:endParaRPr>
          </a:p>
        </p:txBody>
      </p:sp>
    </p:spTree>
    <p:extLst>
      <p:ext uri="{BB962C8B-B14F-4D97-AF65-F5344CB8AC3E}">
        <p14:creationId xmlns:p14="http://schemas.microsoft.com/office/powerpoint/2010/main" val="2070121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smtClean="0">
                <a:solidFill>
                  <a:srgbClr val="FFFF00"/>
                </a:solidFill>
                <a:effectLst/>
              </a:rPr>
              <a:t>Tk1:</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a:t>
            </a:r>
            <a:r>
              <a:rPr lang="en-US" sz="5500" dirty="0" err="1" smtClean="0">
                <a:solidFill>
                  <a:schemeClr val="bg1"/>
                </a:solidFill>
              </a:rPr>
              <a:t>lễ</a:t>
            </a:r>
            <a:r>
              <a:rPr lang="en-US" sz="5500" dirty="0" smtClean="0">
                <a:solidFill>
                  <a:schemeClr val="bg1"/>
                </a:solidFill>
              </a:rPr>
              <a:t> </a:t>
            </a:r>
            <a:r>
              <a:rPr lang="en-US" sz="5500" dirty="0" err="1" smtClean="0">
                <a:solidFill>
                  <a:schemeClr val="bg1"/>
                </a:solidFill>
              </a:rPr>
              <a:t>không</a:t>
            </a:r>
            <a:r>
              <a:rPr lang="en-US" sz="5500" dirty="0" smtClean="0">
                <a:solidFill>
                  <a:schemeClr val="bg1"/>
                </a:solidFill>
              </a:rPr>
              <a:t> </a:t>
            </a:r>
            <a:r>
              <a:rPr lang="en-US" sz="5500" dirty="0" err="1" smtClean="0">
                <a:solidFill>
                  <a:schemeClr val="bg1"/>
                </a:solidFill>
              </a:rPr>
              <a:t>hề</a:t>
            </a:r>
            <a:r>
              <a:rPr lang="en-US" sz="5500" dirty="0" smtClean="0">
                <a:solidFill>
                  <a:schemeClr val="bg1"/>
                </a:solidFill>
              </a:rPr>
              <a:t> </a:t>
            </a:r>
            <a:r>
              <a:rPr lang="en-US" sz="5500" dirty="0" err="1" smtClean="0">
                <a:solidFill>
                  <a:schemeClr val="bg1"/>
                </a:solidFill>
              </a:rPr>
              <a:t>ngưng</a:t>
            </a:r>
            <a:r>
              <a:rPr lang="en-US" sz="5500" dirty="0" smtClean="0">
                <a:solidFill>
                  <a:schemeClr val="bg1"/>
                </a:solidFill>
              </a:rPr>
              <a:t>,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tấm</a:t>
            </a:r>
            <a:r>
              <a:rPr lang="en-US" sz="5500" dirty="0" smtClean="0">
                <a:solidFill>
                  <a:schemeClr val="bg1"/>
                </a:solidFill>
              </a:rPr>
              <a:t> </a:t>
            </a:r>
            <a:r>
              <a:rPr lang="en-US" sz="5500" dirty="0" err="1" smtClean="0">
                <a:solidFill>
                  <a:schemeClr val="bg1"/>
                </a:solidFill>
              </a:rPr>
              <a:t>bánh</a:t>
            </a:r>
            <a:r>
              <a:rPr lang="en-US" sz="5500" dirty="0" smtClean="0">
                <a:solidFill>
                  <a:schemeClr val="bg1"/>
                </a:solidFill>
              </a:rPr>
              <a:t> </a:t>
            </a:r>
            <a:r>
              <a:rPr lang="en-US" sz="5500" dirty="0" err="1" smtClean="0">
                <a:solidFill>
                  <a:schemeClr val="bg1"/>
                </a:solidFill>
              </a:rPr>
              <a:t>luôn</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con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nến</a:t>
            </a:r>
            <a:r>
              <a:rPr lang="en-US" sz="5500" dirty="0" smtClean="0">
                <a:solidFill>
                  <a:schemeClr val="bg1"/>
                </a:solidFill>
              </a:rPr>
              <a:t> </a:t>
            </a:r>
            <a:r>
              <a:rPr lang="en-US" sz="5500" dirty="0" err="1" smtClean="0">
                <a:solidFill>
                  <a:schemeClr val="bg1"/>
                </a:solidFill>
              </a:rPr>
              <a:t>luôn</a:t>
            </a:r>
            <a:r>
              <a:rPr lang="en-US" sz="5500" dirty="0" smtClean="0">
                <a:solidFill>
                  <a:schemeClr val="bg1"/>
                </a:solidFill>
              </a:rPr>
              <a:t> </a:t>
            </a:r>
            <a:r>
              <a:rPr lang="en-US" sz="5500" dirty="0" err="1" smtClean="0">
                <a:solidFill>
                  <a:schemeClr val="bg1"/>
                </a:solidFill>
              </a:rPr>
              <a:t>bừng</a:t>
            </a:r>
            <a:r>
              <a:rPr lang="en-US" sz="5500" dirty="0" smtClean="0">
                <a:solidFill>
                  <a:schemeClr val="bg1"/>
                </a:solidFill>
              </a:rPr>
              <a:t> </a:t>
            </a:r>
            <a:r>
              <a:rPr lang="en-US" sz="5500" dirty="0" err="1" smtClean="0">
                <a:solidFill>
                  <a:schemeClr val="bg1"/>
                </a:solidFill>
              </a:rPr>
              <a:t>cháy</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hừng</a:t>
            </a:r>
            <a:r>
              <a:rPr lang="en-US" sz="5500" dirty="0" smtClean="0">
                <a:solidFill>
                  <a:schemeClr val="bg1"/>
                </a:solidFill>
              </a:rPr>
              <a:t> </a:t>
            </a:r>
            <a:r>
              <a:rPr lang="en-US" sz="5500" dirty="0" err="1" smtClean="0">
                <a:solidFill>
                  <a:schemeClr val="bg1"/>
                </a:solidFill>
              </a:rPr>
              <a:t>đông</a:t>
            </a:r>
            <a:r>
              <a:rPr lang="en-US" sz="5500" dirty="0" smtClean="0">
                <a:solidFill>
                  <a:schemeClr val="bg1"/>
                </a:solidFill>
              </a:rPr>
              <a:t>. </a:t>
            </a:r>
            <a:endParaRPr lang="en-US" sz="55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FFFF00"/>
                </a:solidFill>
              </a:rPr>
              <a:t>Đk</a:t>
            </a:r>
            <a:r>
              <a:rPr lang="en-US" sz="6000" b="0" u="sng" dirty="0" smtClean="0">
                <a:solidFill>
                  <a:srgbClr val="FFFF00"/>
                </a:solidFill>
                <a:effectLst/>
              </a:rPr>
              <a:t>:</a:t>
            </a:r>
            <a:r>
              <a:rPr lang="en-US" sz="6000" dirty="0" smtClean="0">
                <a:solidFill>
                  <a:schemeClr val="bg1"/>
                </a:solidFill>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r>
              <a:rPr lang="en-US" sz="6000" dirty="0" err="1" smtClean="0">
                <a:solidFill>
                  <a:schemeClr val="bg1"/>
                </a:solidFill>
              </a:rPr>
              <a:t>như</a:t>
            </a:r>
            <a:r>
              <a:rPr lang="en-US" sz="6000" dirty="0" smtClean="0">
                <a:solidFill>
                  <a:schemeClr val="bg1"/>
                </a:solidFill>
              </a:rPr>
              <a:t> </a:t>
            </a:r>
            <a:r>
              <a:rPr lang="en-US" sz="6000" dirty="0" err="1" smtClean="0">
                <a:solidFill>
                  <a:schemeClr val="bg1"/>
                </a:solidFill>
              </a:rPr>
              <a:t>làn</a:t>
            </a:r>
            <a:r>
              <a:rPr lang="en-US" sz="6000" dirty="0" smtClean="0">
                <a:solidFill>
                  <a:schemeClr val="bg1"/>
                </a:solidFill>
              </a:rPr>
              <a:t> </a:t>
            </a:r>
            <a:r>
              <a:rPr lang="en-US" sz="6000" dirty="0" err="1" smtClean="0">
                <a:solidFill>
                  <a:schemeClr val="bg1"/>
                </a:solidFill>
              </a:rPr>
              <a:t>gió</a:t>
            </a:r>
            <a:r>
              <a:rPr lang="en-US" sz="6000" dirty="0">
                <a:solidFill>
                  <a:schemeClr val="bg1"/>
                </a:solidFill>
              </a:rPr>
              <a:t> </a:t>
            </a:r>
            <a:r>
              <a:rPr lang="en-US" sz="6000" dirty="0" err="1" smtClean="0">
                <a:solidFill>
                  <a:schemeClr val="bg1"/>
                </a:solidFill>
              </a:rPr>
              <a:t>nhẹ</a:t>
            </a:r>
            <a:r>
              <a:rPr lang="en-US" sz="6000" dirty="0" smtClean="0">
                <a:solidFill>
                  <a:schemeClr val="bg1"/>
                </a:solidFill>
              </a:rPr>
              <a:t>, </a:t>
            </a:r>
            <a:r>
              <a:rPr lang="en-US" sz="6000" dirty="0" err="1" smtClean="0">
                <a:solidFill>
                  <a:schemeClr val="bg1"/>
                </a:solidFill>
              </a:rPr>
              <a:t>quyện</a:t>
            </a:r>
            <a:r>
              <a:rPr lang="en-US" sz="6000" dirty="0" smtClean="0">
                <a:solidFill>
                  <a:schemeClr val="bg1"/>
                </a:solidFill>
              </a:rPr>
              <a:t> </a:t>
            </a:r>
            <a:r>
              <a:rPr lang="en-US" sz="6000" dirty="0" err="1" smtClean="0">
                <a:solidFill>
                  <a:schemeClr val="bg1"/>
                </a:solidFill>
              </a:rPr>
              <a:t>làn</a:t>
            </a:r>
            <a:r>
              <a:rPr lang="en-US" sz="6000" dirty="0" smtClean="0">
                <a:solidFill>
                  <a:schemeClr val="bg1"/>
                </a:solidFill>
              </a:rPr>
              <a:t> </a:t>
            </a:r>
            <a:r>
              <a:rPr lang="en-US" sz="6000" dirty="0" err="1" smtClean="0">
                <a:solidFill>
                  <a:schemeClr val="bg1"/>
                </a:solidFill>
              </a:rPr>
              <a:t>hương</a:t>
            </a:r>
            <a:r>
              <a:rPr lang="en-US" sz="6000" dirty="0" smtClean="0">
                <a:solidFill>
                  <a:schemeClr val="bg1"/>
                </a:solidFill>
              </a:rPr>
              <a:t> </a:t>
            </a:r>
            <a:r>
              <a:rPr lang="en-US" sz="6000" dirty="0" err="1" smtClean="0">
                <a:solidFill>
                  <a:schemeClr val="bg1"/>
                </a:solidFill>
              </a:rPr>
              <a:t>của</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để</a:t>
            </a:r>
            <a:r>
              <a:rPr lang="en-US" sz="6000" dirty="0" smtClean="0">
                <a:solidFill>
                  <a:schemeClr val="bg1"/>
                </a:solidFill>
              </a:rPr>
              <a:t> con chia </a:t>
            </a:r>
            <a:r>
              <a:rPr lang="en-US" sz="6000" dirty="0" err="1" smtClean="0">
                <a:solidFill>
                  <a:schemeClr val="bg1"/>
                </a:solidFill>
              </a:rPr>
              <a:t>sẻ</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r>
              <a:rPr lang="en-US" sz="6000" dirty="0" err="1" smtClean="0">
                <a:solidFill>
                  <a:schemeClr val="bg1"/>
                </a:solidFill>
              </a:rPr>
              <a:t>thế</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32906388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mang</a:t>
            </a:r>
            <a:r>
              <a:rPr lang="en-US" sz="6000" dirty="0" smtClean="0">
                <a:solidFill>
                  <a:schemeClr val="bg1"/>
                </a:solidFill>
              </a:rPr>
              <a:t> </a:t>
            </a:r>
            <a:r>
              <a:rPr lang="en-US" sz="6000" dirty="0" err="1" smtClean="0">
                <a:solidFill>
                  <a:schemeClr val="bg1"/>
                </a:solidFill>
              </a:rPr>
              <a:t>sứ</a:t>
            </a:r>
            <a:r>
              <a:rPr lang="en-US" sz="6000" dirty="0" smtClean="0">
                <a:solidFill>
                  <a:schemeClr val="bg1"/>
                </a:solidFill>
              </a:rPr>
              <a:t> </a:t>
            </a:r>
            <a:r>
              <a:rPr lang="en-US" sz="6000" dirty="0" err="1" smtClean="0">
                <a:solidFill>
                  <a:schemeClr val="bg1"/>
                </a:solidFill>
              </a:rPr>
              <a:t>điệp</a:t>
            </a:r>
            <a:r>
              <a:rPr lang="en-US" sz="6000" dirty="0" smtClean="0">
                <a:solidFill>
                  <a:schemeClr val="bg1"/>
                </a:solidFill>
              </a:rPr>
              <a:t> Tin </a:t>
            </a:r>
            <a:r>
              <a:rPr lang="en-US" sz="6000" dirty="0" err="1" smtClean="0">
                <a:solidFill>
                  <a:schemeClr val="bg1"/>
                </a:solidFill>
              </a:rPr>
              <a:t>Mừng</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dòng</a:t>
            </a:r>
            <a:r>
              <a:rPr lang="en-US" sz="6000" dirty="0" smtClean="0">
                <a:solidFill>
                  <a:schemeClr val="bg1"/>
                </a:solidFill>
              </a:rPr>
              <a:t> </a:t>
            </a:r>
            <a:r>
              <a:rPr lang="en-US" sz="6000" dirty="0" err="1" smtClean="0">
                <a:solidFill>
                  <a:schemeClr val="bg1"/>
                </a:solidFill>
              </a:rPr>
              <a:t>sông</a:t>
            </a:r>
            <a:r>
              <a:rPr lang="en-US" sz="6000" dirty="0" smtClean="0">
                <a:solidFill>
                  <a:schemeClr val="bg1"/>
                </a:solidFill>
              </a:rPr>
              <a:t> </a:t>
            </a:r>
            <a:r>
              <a:rPr lang="en-US" sz="6000" dirty="0" err="1" smtClean="0">
                <a:solidFill>
                  <a:schemeClr val="bg1"/>
                </a:solidFill>
              </a:rPr>
              <a:t>mang</a:t>
            </a:r>
            <a:r>
              <a:rPr lang="en-US" sz="6000" dirty="0" smtClean="0">
                <a:solidFill>
                  <a:schemeClr val="bg1"/>
                </a:solidFill>
              </a:rPr>
              <a:t> </a:t>
            </a:r>
            <a:r>
              <a:rPr lang="en-US" sz="6000" dirty="0" err="1" smtClean="0">
                <a:solidFill>
                  <a:schemeClr val="bg1"/>
                </a:solidFill>
              </a:rPr>
              <a:t>đến</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r>
              <a:rPr lang="en-US" sz="6000" dirty="0" err="1" smtClean="0">
                <a:solidFill>
                  <a:schemeClr val="bg1"/>
                </a:solidFill>
              </a:rPr>
              <a:t>trần</a:t>
            </a:r>
            <a:r>
              <a:rPr lang="en-US" sz="6000" dirty="0" smtClean="0">
                <a:solidFill>
                  <a:schemeClr val="bg1"/>
                </a:solidFill>
              </a:rPr>
              <a:t> </a:t>
            </a:r>
            <a:r>
              <a:rPr lang="en-US" sz="6000" dirty="0" err="1" smtClean="0">
                <a:solidFill>
                  <a:schemeClr val="bg1"/>
                </a:solidFill>
              </a:rPr>
              <a:t>phù</a:t>
            </a:r>
            <a:r>
              <a:rPr lang="en-US" sz="6000" dirty="0" smtClean="0">
                <a:solidFill>
                  <a:schemeClr val="bg1"/>
                </a:solidFill>
              </a:rPr>
              <a:t> </a:t>
            </a:r>
            <a:r>
              <a:rPr lang="en-US" sz="6000" dirty="0" err="1" smtClean="0">
                <a:solidFill>
                  <a:schemeClr val="bg1"/>
                </a:solidFill>
              </a:rPr>
              <a:t>sa</a:t>
            </a:r>
            <a:r>
              <a:rPr lang="en-US" sz="6000" dirty="0" smtClean="0">
                <a:solidFill>
                  <a:schemeClr val="bg1"/>
                </a:solidFill>
              </a:rPr>
              <a:t> </a:t>
            </a:r>
            <a:r>
              <a:rPr lang="en-US" sz="6000" dirty="0" err="1" smtClean="0">
                <a:solidFill>
                  <a:schemeClr val="bg1"/>
                </a:solidFill>
              </a:rPr>
              <a:t>chứa</a:t>
            </a:r>
            <a:r>
              <a:rPr lang="en-US" sz="6000" dirty="0" smtClean="0">
                <a:solidFill>
                  <a:schemeClr val="bg1"/>
                </a:solidFill>
              </a:rPr>
              <a:t> </a:t>
            </a:r>
            <a:r>
              <a:rPr lang="en-US" sz="6000" dirty="0" err="1" smtClean="0">
                <a:solidFill>
                  <a:schemeClr val="bg1"/>
                </a:solidFill>
              </a:rPr>
              <a:t>chan</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ân</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8629120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smtClean="0">
                <a:solidFill>
                  <a:srgbClr val="FFFF00"/>
                </a:solidFill>
                <a:effectLst/>
              </a:rPr>
              <a:t>Tk2:</a:t>
            </a:r>
            <a:r>
              <a:rPr lang="en-US" sz="5100" dirty="0" smtClean="0">
                <a:solidFill>
                  <a:schemeClr val="bg1"/>
                </a:solidFill>
              </a:rPr>
              <a:t> </a:t>
            </a:r>
            <a:r>
              <a:rPr lang="en-US" sz="5100" dirty="0" err="1" smtClean="0">
                <a:solidFill>
                  <a:schemeClr val="bg1"/>
                </a:solidFill>
              </a:rPr>
              <a:t>Ngài</a:t>
            </a:r>
            <a:r>
              <a:rPr lang="en-US" sz="5100" dirty="0" smtClean="0">
                <a:solidFill>
                  <a:schemeClr val="bg1"/>
                </a:solidFill>
              </a:rPr>
              <a:t> </a:t>
            </a:r>
            <a:r>
              <a:rPr lang="en-US" sz="5100" dirty="0" err="1" smtClean="0">
                <a:solidFill>
                  <a:schemeClr val="bg1"/>
                </a:solidFill>
              </a:rPr>
              <a:t>chọn</a:t>
            </a:r>
            <a:r>
              <a:rPr lang="en-US" sz="5100" dirty="0" smtClean="0">
                <a:solidFill>
                  <a:schemeClr val="bg1"/>
                </a:solidFill>
              </a:rPr>
              <a:t> con </a:t>
            </a:r>
            <a:r>
              <a:rPr lang="en-US" sz="5100" dirty="0" err="1" smtClean="0">
                <a:solidFill>
                  <a:schemeClr val="bg1"/>
                </a:solidFill>
              </a:rPr>
              <a:t>tuy</a:t>
            </a:r>
            <a:r>
              <a:rPr lang="en-US" sz="5100" dirty="0" smtClean="0">
                <a:solidFill>
                  <a:schemeClr val="bg1"/>
                </a:solidFill>
              </a:rPr>
              <a:t> con </a:t>
            </a:r>
            <a:r>
              <a:rPr lang="en-US" sz="5100" dirty="0" err="1" smtClean="0">
                <a:solidFill>
                  <a:schemeClr val="bg1"/>
                </a:solidFill>
              </a:rPr>
              <a:t>không</a:t>
            </a:r>
            <a:r>
              <a:rPr lang="en-US" sz="5100" dirty="0" smtClean="0">
                <a:solidFill>
                  <a:schemeClr val="bg1"/>
                </a:solidFill>
              </a:rPr>
              <a:t> </a:t>
            </a:r>
            <a:r>
              <a:rPr lang="en-US" sz="5100" dirty="0" err="1" smtClean="0">
                <a:solidFill>
                  <a:schemeClr val="bg1"/>
                </a:solidFill>
              </a:rPr>
              <a:t>có</a:t>
            </a:r>
            <a:r>
              <a:rPr lang="en-US" sz="5100" dirty="0" smtClean="0">
                <a:solidFill>
                  <a:schemeClr val="bg1"/>
                </a:solidFill>
              </a:rPr>
              <a:t> chi </a:t>
            </a:r>
            <a:r>
              <a:rPr lang="en-US" sz="5100" dirty="0" err="1" smtClean="0">
                <a:solidFill>
                  <a:schemeClr val="bg1"/>
                </a:solidFill>
              </a:rPr>
              <a:t>là</a:t>
            </a:r>
            <a:r>
              <a:rPr lang="en-US" sz="5100" dirty="0" smtClean="0">
                <a:solidFill>
                  <a:schemeClr val="bg1"/>
                </a:solidFill>
              </a:rPr>
              <a:t> </a:t>
            </a:r>
            <a:r>
              <a:rPr lang="en-US" sz="5100" dirty="0" err="1" smtClean="0">
                <a:solidFill>
                  <a:schemeClr val="bg1"/>
                </a:solidFill>
              </a:rPr>
              <a:t>công</a:t>
            </a:r>
            <a:r>
              <a:rPr lang="en-US" sz="5100" dirty="0" smtClean="0">
                <a:solidFill>
                  <a:schemeClr val="bg1"/>
                </a:solidFill>
              </a:rPr>
              <a:t>, con </a:t>
            </a:r>
            <a:r>
              <a:rPr lang="en-US" sz="5100" dirty="0" err="1" smtClean="0">
                <a:solidFill>
                  <a:schemeClr val="bg1"/>
                </a:solidFill>
              </a:rPr>
              <a:t>luôn</a:t>
            </a:r>
            <a:r>
              <a:rPr lang="en-US" sz="5100" dirty="0" smtClean="0">
                <a:solidFill>
                  <a:schemeClr val="bg1"/>
                </a:solidFill>
              </a:rPr>
              <a:t> </a:t>
            </a:r>
            <a:r>
              <a:rPr lang="en-US" sz="5100" dirty="0" err="1" smtClean="0">
                <a:solidFill>
                  <a:schemeClr val="bg1"/>
                </a:solidFill>
              </a:rPr>
              <a:t>không</a:t>
            </a:r>
            <a:r>
              <a:rPr lang="en-US" sz="5100" dirty="0" smtClean="0">
                <a:solidFill>
                  <a:schemeClr val="bg1"/>
                </a:solidFill>
              </a:rPr>
              <a:t> </a:t>
            </a:r>
            <a:r>
              <a:rPr lang="en-US" sz="5100" dirty="0" err="1" smtClean="0">
                <a:solidFill>
                  <a:schemeClr val="bg1"/>
                </a:solidFill>
              </a:rPr>
              <a:t>xứng</a:t>
            </a:r>
            <a:r>
              <a:rPr lang="en-US" sz="5100" dirty="0" smtClean="0">
                <a:solidFill>
                  <a:schemeClr val="bg1"/>
                </a:solidFill>
              </a:rPr>
              <a:t> </a:t>
            </a:r>
            <a:r>
              <a:rPr lang="en-US" sz="5100" dirty="0" err="1" smtClean="0">
                <a:solidFill>
                  <a:schemeClr val="bg1"/>
                </a:solidFill>
              </a:rPr>
              <a:t>như</a:t>
            </a:r>
            <a:r>
              <a:rPr lang="en-US" sz="5100" dirty="0" smtClean="0">
                <a:solidFill>
                  <a:schemeClr val="bg1"/>
                </a:solidFill>
              </a:rPr>
              <a:t> </a:t>
            </a:r>
            <a:r>
              <a:rPr lang="en-US" sz="5100" dirty="0" err="1" smtClean="0">
                <a:solidFill>
                  <a:schemeClr val="bg1"/>
                </a:solidFill>
              </a:rPr>
              <a:t>Ngài</a:t>
            </a:r>
            <a:r>
              <a:rPr lang="en-US" sz="5100" dirty="0" smtClean="0">
                <a:solidFill>
                  <a:schemeClr val="bg1"/>
                </a:solidFill>
              </a:rPr>
              <a:t> </a:t>
            </a:r>
            <a:r>
              <a:rPr lang="en-US" sz="5100" dirty="0" err="1" smtClean="0">
                <a:solidFill>
                  <a:schemeClr val="bg1"/>
                </a:solidFill>
              </a:rPr>
              <a:t>mong</a:t>
            </a:r>
            <a:r>
              <a:rPr lang="en-US" sz="5100" dirty="0" smtClean="0">
                <a:solidFill>
                  <a:schemeClr val="bg1"/>
                </a:solidFill>
              </a:rPr>
              <a:t>. </a:t>
            </a:r>
            <a:r>
              <a:rPr lang="en-US" sz="5100" dirty="0" err="1" smtClean="0">
                <a:solidFill>
                  <a:schemeClr val="bg1"/>
                </a:solidFill>
              </a:rPr>
              <a:t>Tình</a:t>
            </a:r>
            <a:r>
              <a:rPr lang="en-US" sz="5100" dirty="0" smtClean="0">
                <a:solidFill>
                  <a:schemeClr val="bg1"/>
                </a:solidFill>
              </a:rPr>
              <a:t> con </a:t>
            </a:r>
            <a:r>
              <a:rPr lang="en-US" sz="5100" dirty="0" err="1" smtClean="0">
                <a:solidFill>
                  <a:schemeClr val="bg1"/>
                </a:solidFill>
              </a:rPr>
              <a:t>quá</a:t>
            </a:r>
            <a:r>
              <a:rPr lang="en-US" sz="5100" dirty="0" smtClean="0">
                <a:solidFill>
                  <a:schemeClr val="bg1"/>
                </a:solidFill>
              </a:rPr>
              <a:t> </a:t>
            </a:r>
            <a:r>
              <a:rPr lang="en-US" sz="5100" dirty="0" err="1" smtClean="0">
                <a:solidFill>
                  <a:schemeClr val="bg1"/>
                </a:solidFill>
              </a:rPr>
              <a:t>thiếu</a:t>
            </a:r>
            <a:r>
              <a:rPr lang="en-US" sz="5100" dirty="0" smtClean="0">
                <a:solidFill>
                  <a:schemeClr val="bg1"/>
                </a:solidFill>
              </a:rPr>
              <a:t> </a:t>
            </a:r>
            <a:r>
              <a:rPr lang="en-US" sz="5100" dirty="0" err="1" smtClean="0">
                <a:solidFill>
                  <a:schemeClr val="bg1"/>
                </a:solidFill>
              </a:rPr>
              <a:t>thốn</a:t>
            </a:r>
            <a:r>
              <a:rPr lang="en-US" sz="5100" dirty="0" smtClean="0">
                <a:solidFill>
                  <a:schemeClr val="bg1"/>
                </a:solidFill>
              </a:rPr>
              <a:t> </a:t>
            </a:r>
            <a:r>
              <a:rPr lang="en-US" sz="5100" dirty="0" err="1" smtClean="0">
                <a:solidFill>
                  <a:schemeClr val="bg1"/>
                </a:solidFill>
              </a:rPr>
              <a:t>để</a:t>
            </a:r>
            <a:r>
              <a:rPr lang="en-US" sz="5100" dirty="0" smtClean="0">
                <a:solidFill>
                  <a:schemeClr val="bg1"/>
                </a:solidFill>
              </a:rPr>
              <a:t> </a:t>
            </a:r>
            <a:r>
              <a:rPr lang="en-US" sz="5100" dirty="0" err="1" smtClean="0">
                <a:solidFill>
                  <a:schemeClr val="bg1"/>
                </a:solidFill>
              </a:rPr>
              <a:t>đền</a:t>
            </a:r>
            <a:r>
              <a:rPr lang="en-US" sz="5100" dirty="0" smtClean="0">
                <a:solidFill>
                  <a:schemeClr val="bg1"/>
                </a:solidFill>
              </a:rPr>
              <a:t> </a:t>
            </a:r>
            <a:r>
              <a:rPr lang="en-US" sz="5100" dirty="0" err="1" smtClean="0">
                <a:solidFill>
                  <a:schemeClr val="bg1"/>
                </a:solidFill>
              </a:rPr>
              <a:t>đáp</a:t>
            </a:r>
            <a:r>
              <a:rPr lang="en-US" sz="5100" dirty="0" smtClean="0">
                <a:solidFill>
                  <a:schemeClr val="bg1"/>
                </a:solidFill>
              </a:rPr>
              <a:t> </a:t>
            </a:r>
            <a:r>
              <a:rPr lang="en-US" sz="5100" dirty="0" err="1" smtClean="0">
                <a:solidFill>
                  <a:schemeClr val="bg1"/>
                </a:solidFill>
              </a:rPr>
              <a:t>như</a:t>
            </a:r>
            <a:r>
              <a:rPr lang="en-US" sz="5100" dirty="0" smtClean="0">
                <a:solidFill>
                  <a:schemeClr val="bg1"/>
                </a:solidFill>
              </a:rPr>
              <a:t> </a:t>
            </a:r>
            <a:r>
              <a:rPr lang="en-US" sz="5100" dirty="0" err="1" smtClean="0">
                <a:solidFill>
                  <a:schemeClr val="bg1"/>
                </a:solidFill>
              </a:rPr>
              <a:t>giọt</a:t>
            </a:r>
            <a:r>
              <a:rPr lang="en-US" sz="5100" dirty="0" smtClean="0">
                <a:solidFill>
                  <a:schemeClr val="bg1"/>
                </a:solidFill>
              </a:rPr>
              <a:t> </a:t>
            </a:r>
            <a:r>
              <a:rPr lang="en-US" sz="5100" dirty="0" err="1" smtClean="0">
                <a:solidFill>
                  <a:schemeClr val="bg1"/>
                </a:solidFill>
              </a:rPr>
              <a:t>nước</a:t>
            </a:r>
            <a:r>
              <a:rPr lang="en-US" sz="5100" dirty="0" smtClean="0">
                <a:solidFill>
                  <a:schemeClr val="bg1"/>
                </a:solidFill>
              </a:rPr>
              <a:t> </a:t>
            </a:r>
            <a:r>
              <a:rPr lang="en-US" sz="5100" dirty="0" err="1" smtClean="0">
                <a:solidFill>
                  <a:schemeClr val="bg1"/>
                </a:solidFill>
              </a:rPr>
              <a:t>sánh</a:t>
            </a:r>
            <a:r>
              <a:rPr lang="en-US" sz="5100" dirty="0" smtClean="0">
                <a:solidFill>
                  <a:schemeClr val="bg1"/>
                </a:solidFill>
              </a:rPr>
              <a:t> </a:t>
            </a:r>
            <a:r>
              <a:rPr lang="en-US" sz="5100" dirty="0" err="1" smtClean="0">
                <a:solidFill>
                  <a:schemeClr val="bg1"/>
                </a:solidFill>
              </a:rPr>
              <a:t>với</a:t>
            </a:r>
            <a:r>
              <a:rPr lang="en-US" sz="5100" dirty="0" smtClean="0">
                <a:solidFill>
                  <a:schemeClr val="bg1"/>
                </a:solidFill>
              </a:rPr>
              <a:t> </a:t>
            </a:r>
            <a:r>
              <a:rPr lang="en-US" sz="5100" dirty="0" err="1" smtClean="0">
                <a:solidFill>
                  <a:schemeClr val="bg1"/>
                </a:solidFill>
              </a:rPr>
              <a:t>biển</a:t>
            </a:r>
            <a:r>
              <a:rPr lang="en-US" sz="5100" dirty="0" smtClean="0">
                <a:solidFill>
                  <a:schemeClr val="bg1"/>
                </a:solidFill>
              </a:rPr>
              <a:t> </a:t>
            </a:r>
            <a:r>
              <a:rPr lang="en-US" sz="5100" dirty="0" err="1" smtClean="0">
                <a:solidFill>
                  <a:schemeClr val="bg1"/>
                </a:solidFill>
              </a:rPr>
              <a:t>Đông</a:t>
            </a:r>
            <a:r>
              <a:rPr lang="en-US" sz="5100" dirty="0" smtClean="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9454392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FFFF00"/>
                </a:solidFill>
              </a:rPr>
              <a:t>Đk</a:t>
            </a:r>
            <a:r>
              <a:rPr lang="en-US" sz="6000" b="0" u="sng" dirty="0" smtClean="0">
                <a:solidFill>
                  <a:srgbClr val="FFFF00"/>
                </a:solidFill>
                <a:effectLst/>
              </a:rPr>
              <a:t>:</a:t>
            </a:r>
            <a:r>
              <a:rPr lang="en-US" sz="6000" dirty="0" smtClean="0">
                <a:solidFill>
                  <a:schemeClr val="bg1"/>
                </a:solidFill>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r>
              <a:rPr lang="en-US" sz="6000" dirty="0" err="1" smtClean="0">
                <a:solidFill>
                  <a:schemeClr val="bg1"/>
                </a:solidFill>
              </a:rPr>
              <a:t>như</a:t>
            </a:r>
            <a:r>
              <a:rPr lang="en-US" sz="6000" dirty="0" smtClean="0">
                <a:solidFill>
                  <a:schemeClr val="bg1"/>
                </a:solidFill>
              </a:rPr>
              <a:t> </a:t>
            </a:r>
            <a:r>
              <a:rPr lang="en-US" sz="6000" dirty="0" err="1" smtClean="0">
                <a:solidFill>
                  <a:schemeClr val="bg1"/>
                </a:solidFill>
              </a:rPr>
              <a:t>làn</a:t>
            </a:r>
            <a:r>
              <a:rPr lang="en-US" sz="6000" dirty="0" smtClean="0">
                <a:solidFill>
                  <a:schemeClr val="bg1"/>
                </a:solidFill>
              </a:rPr>
              <a:t> </a:t>
            </a:r>
            <a:r>
              <a:rPr lang="en-US" sz="6000" dirty="0" err="1" smtClean="0">
                <a:solidFill>
                  <a:schemeClr val="bg1"/>
                </a:solidFill>
              </a:rPr>
              <a:t>gió</a:t>
            </a:r>
            <a:r>
              <a:rPr lang="en-US" sz="6000" dirty="0">
                <a:solidFill>
                  <a:schemeClr val="bg1"/>
                </a:solidFill>
              </a:rPr>
              <a:t> </a:t>
            </a:r>
            <a:r>
              <a:rPr lang="en-US" sz="6000" dirty="0" err="1" smtClean="0">
                <a:solidFill>
                  <a:schemeClr val="bg1"/>
                </a:solidFill>
              </a:rPr>
              <a:t>nhẹ</a:t>
            </a:r>
            <a:r>
              <a:rPr lang="en-US" sz="6000" dirty="0" smtClean="0">
                <a:solidFill>
                  <a:schemeClr val="bg1"/>
                </a:solidFill>
              </a:rPr>
              <a:t>, </a:t>
            </a:r>
            <a:r>
              <a:rPr lang="en-US" sz="6000" dirty="0" err="1" smtClean="0">
                <a:solidFill>
                  <a:schemeClr val="bg1"/>
                </a:solidFill>
              </a:rPr>
              <a:t>quyện</a:t>
            </a:r>
            <a:r>
              <a:rPr lang="en-US" sz="6000" dirty="0" smtClean="0">
                <a:solidFill>
                  <a:schemeClr val="bg1"/>
                </a:solidFill>
              </a:rPr>
              <a:t> </a:t>
            </a:r>
            <a:r>
              <a:rPr lang="en-US" sz="6000" dirty="0" err="1" smtClean="0">
                <a:solidFill>
                  <a:schemeClr val="bg1"/>
                </a:solidFill>
              </a:rPr>
              <a:t>làn</a:t>
            </a:r>
            <a:r>
              <a:rPr lang="en-US" sz="6000" dirty="0" smtClean="0">
                <a:solidFill>
                  <a:schemeClr val="bg1"/>
                </a:solidFill>
              </a:rPr>
              <a:t> </a:t>
            </a:r>
            <a:r>
              <a:rPr lang="en-US" sz="6000" dirty="0" err="1" smtClean="0">
                <a:solidFill>
                  <a:schemeClr val="bg1"/>
                </a:solidFill>
              </a:rPr>
              <a:t>hương</a:t>
            </a:r>
            <a:r>
              <a:rPr lang="en-US" sz="6000" dirty="0" smtClean="0">
                <a:solidFill>
                  <a:schemeClr val="bg1"/>
                </a:solidFill>
              </a:rPr>
              <a:t> </a:t>
            </a:r>
            <a:r>
              <a:rPr lang="en-US" sz="6000" dirty="0" err="1" smtClean="0">
                <a:solidFill>
                  <a:schemeClr val="bg1"/>
                </a:solidFill>
              </a:rPr>
              <a:t>của</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để</a:t>
            </a:r>
            <a:r>
              <a:rPr lang="en-US" sz="6000" dirty="0" smtClean="0">
                <a:solidFill>
                  <a:schemeClr val="bg1"/>
                </a:solidFill>
              </a:rPr>
              <a:t> con chia </a:t>
            </a:r>
            <a:r>
              <a:rPr lang="en-US" sz="6000" dirty="0" err="1" smtClean="0">
                <a:solidFill>
                  <a:schemeClr val="bg1"/>
                </a:solidFill>
              </a:rPr>
              <a:t>sẻ</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r>
              <a:rPr lang="en-US" sz="6000" dirty="0" err="1" smtClean="0">
                <a:solidFill>
                  <a:schemeClr val="bg1"/>
                </a:solidFill>
              </a:rPr>
              <a:t>thế</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26073036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dirty="0" smtClean="0">
                <a:solidFill>
                  <a:schemeClr val="bg1"/>
                </a:solidFill>
              </a:rPr>
              <a:t> </a:t>
            </a:r>
            <a:r>
              <a:rPr lang="en-US" sz="6000" dirty="0" err="1" smtClean="0">
                <a:solidFill>
                  <a:schemeClr val="bg1"/>
                </a:solidFill>
              </a:rPr>
              <a:t>Trọn</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mang</a:t>
            </a:r>
            <a:r>
              <a:rPr lang="en-US" sz="6000" dirty="0" smtClean="0">
                <a:solidFill>
                  <a:schemeClr val="bg1"/>
                </a:solidFill>
              </a:rPr>
              <a:t> </a:t>
            </a:r>
            <a:r>
              <a:rPr lang="en-US" sz="6000" dirty="0" err="1" smtClean="0">
                <a:solidFill>
                  <a:schemeClr val="bg1"/>
                </a:solidFill>
              </a:rPr>
              <a:t>sứ</a:t>
            </a:r>
            <a:r>
              <a:rPr lang="en-US" sz="6000" dirty="0" smtClean="0">
                <a:solidFill>
                  <a:schemeClr val="bg1"/>
                </a:solidFill>
              </a:rPr>
              <a:t> </a:t>
            </a:r>
            <a:r>
              <a:rPr lang="en-US" sz="6000" dirty="0" err="1" smtClean="0">
                <a:solidFill>
                  <a:schemeClr val="bg1"/>
                </a:solidFill>
              </a:rPr>
              <a:t>điệp</a:t>
            </a:r>
            <a:r>
              <a:rPr lang="en-US" sz="6000" dirty="0" smtClean="0">
                <a:solidFill>
                  <a:schemeClr val="bg1"/>
                </a:solidFill>
              </a:rPr>
              <a:t> Tin </a:t>
            </a:r>
            <a:r>
              <a:rPr lang="en-US" sz="6000" dirty="0" err="1" smtClean="0">
                <a:solidFill>
                  <a:schemeClr val="bg1"/>
                </a:solidFill>
              </a:rPr>
              <a:t>Mừng</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dòng</a:t>
            </a:r>
            <a:r>
              <a:rPr lang="en-US" sz="6000" dirty="0" smtClean="0">
                <a:solidFill>
                  <a:schemeClr val="bg1"/>
                </a:solidFill>
              </a:rPr>
              <a:t> </a:t>
            </a:r>
            <a:r>
              <a:rPr lang="en-US" sz="6000" dirty="0" err="1" smtClean="0">
                <a:solidFill>
                  <a:schemeClr val="bg1"/>
                </a:solidFill>
              </a:rPr>
              <a:t>sông</a:t>
            </a:r>
            <a:r>
              <a:rPr lang="en-US" sz="6000" dirty="0" smtClean="0">
                <a:solidFill>
                  <a:schemeClr val="bg1"/>
                </a:solidFill>
              </a:rPr>
              <a:t> </a:t>
            </a:r>
            <a:r>
              <a:rPr lang="en-US" sz="6000" dirty="0" err="1" smtClean="0">
                <a:solidFill>
                  <a:schemeClr val="bg1"/>
                </a:solidFill>
              </a:rPr>
              <a:t>mang</a:t>
            </a:r>
            <a:r>
              <a:rPr lang="en-US" sz="6000" dirty="0" smtClean="0">
                <a:solidFill>
                  <a:schemeClr val="bg1"/>
                </a:solidFill>
              </a:rPr>
              <a:t> </a:t>
            </a:r>
            <a:r>
              <a:rPr lang="en-US" sz="6000" dirty="0" err="1" smtClean="0">
                <a:solidFill>
                  <a:schemeClr val="bg1"/>
                </a:solidFill>
              </a:rPr>
              <a:t>đến</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r>
              <a:rPr lang="en-US" sz="6000" dirty="0" err="1" smtClean="0">
                <a:solidFill>
                  <a:schemeClr val="bg1"/>
                </a:solidFill>
              </a:rPr>
              <a:t>trần</a:t>
            </a:r>
            <a:r>
              <a:rPr lang="en-US" sz="6000" dirty="0" smtClean="0">
                <a:solidFill>
                  <a:schemeClr val="bg1"/>
                </a:solidFill>
              </a:rPr>
              <a:t> </a:t>
            </a:r>
            <a:r>
              <a:rPr lang="en-US" sz="6000" dirty="0" err="1" smtClean="0">
                <a:solidFill>
                  <a:schemeClr val="bg1"/>
                </a:solidFill>
              </a:rPr>
              <a:t>phù</a:t>
            </a:r>
            <a:r>
              <a:rPr lang="en-US" sz="6000" dirty="0" smtClean="0">
                <a:solidFill>
                  <a:schemeClr val="bg1"/>
                </a:solidFill>
              </a:rPr>
              <a:t> </a:t>
            </a:r>
            <a:r>
              <a:rPr lang="en-US" sz="6000" dirty="0" err="1" smtClean="0">
                <a:solidFill>
                  <a:schemeClr val="bg1"/>
                </a:solidFill>
              </a:rPr>
              <a:t>sa</a:t>
            </a:r>
            <a:r>
              <a:rPr lang="en-US" sz="6000" dirty="0" smtClean="0">
                <a:solidFill>
                  <a:schemeClr val="bg1"/>
                </a:solidFill>
              </a:rPr>
              <a:t> </a:t>
            </a:r>
            <a:r>
              <a:rPr lang="en-US" sz="6000" dirty="0" err="1" smtClean="0">
                <a:solidFill>
                  <a:schemeClr val="bg1"/>
                </a:solidFill>
              </a:rPr>
              <a:t>chứa</a:t>
            </a:r>
            <a:r>
              <a:rPr lang="en-US" sz="6000" dirty="0" smtClean="0">
                <a:solidFill>
                  <a:schemeClr val="bg1"/>
                </a:solidFill>
              </a:rPr>
              <a:t> </a:t>
            </a:r>
            <a:r>
              <a:rPr lang="en-US" sz="6000" dirty="0" err="1" smtClean="0">
                <a:solidFill>
                  <a:schemeClr val="bg1"/>
                </a:solidFill>
              </a:rPr>
              <a:t>chan</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ân</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5264802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7200">
                <a:solidFill>
                  <a:srgbClr val="FFFF00"/>
                </a:solidFill>
              </a:rPr>
              <a:t>Chứng Nhân Tình </a:t>
            </a:r>
            <a:r>
              <a:rPr lang="en-US" sz="7200" smtClean="0">
                <a:solidFill>
                  <a:srgbClr val="FFFF00"/>
                </a:solidFill>
              </a:rPr>
              <a:t>Yêu</a:t>
            </a:r>
            <a:br>
              <a:rPr lang="en-US" sz="7200" smtClean="0">
                <a:solidFill>
                  <a:srgbClr val="FFFF00"/>
                </a:solidFill>
              </a:rPr>
            </a:br>
            <a:r>
              <a:rPr lang="en-US" sz="6000" i="1" smtClean="0">
                <a:solidFill>
                  <a:schemeClr val="bg1"/>
                </a:solidFill>
              </a:rPr>
              <a:t>Lm. </a:t>
            </a:r>
            <a:r>
              <a:rPr lang="en-US" sz="6000" b="0" i="1" smtClean="0">
                <a:solidFill>
                  <a:schemeClr val="bg1"/>
                </a:solidFill>
                <a:effectLst/>
                <a:latin typeface="+mj-lt"/>
              </a:rPr>
              <a:t>Nguyễn Duy</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lnSpc>
                <a:spcPct val="110000"/>
              </a:lnSpc>
            </a:pPr>
            <a:r>
              <a:rPr lang="vi-VN" sz="7200" dirty="0">
                <a:solidFill>
                  <a:schemeClr val="bg1"/>
                </a:solidFill>
              </a:rPr>
              <a:t>Nước Thiên Chúa đã gần đến, hãy tin vào Tin Mừng.</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1115491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b="0" u="sng" dirty="0">
                <a:solidFill>
                  <a:srgbClr val="FFFF00"/>
                </a:solidFill>
                <a:effectLst/>
              </a:rPr>
              <a:t>Tk1:</a:t>
            </a:r>
            <a:r>
              <a:rPr lang="en-US" b="0" dirty="0">
                <a:solidFill>
                  <a:srgbClr val="FFFF00"/>
                </a:solidFill>
                <a:effectLst/>
              </a:rPr>
              <a:t> </a:t>
            </a:r>
            <a:r>
              <a:rPr lang="vi-VN" dirty="0">
                <a:solidFill>
                  <a:schemeClr val="bg1"/>
                </a:solidFill>
              </a:rPr>
              <a:t>Khi con nghe tiếng kêu mời gọi con đi gieo niềm tin mới. Con nay như thấy ngỡ ngàng vì Chúa đã đoái thương chọn con. Rồi một ngày Thánh Thần Chúa đã đến thánh hiến con cho Ngài. Sai con đi khắp mọi nơi rắc gieo tin vui cho muôn người.</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0" u="sng" dirty="0" err="1" smtClean="0">
                <a:solidFill>
                  <a:srgbClr val="FFFF00"/>
                </a:solidFill>
                <a:effectLst/>
              </a:rPr>
              <a:t>Đk</a:t>
            </a:r>
            <a:r>
              <a:rPr lang="en-US" sz="4600" b="0" u="sng" dirty="0" smtClean="0">
                <a:solidFill>
                  <a:srgbClr val="FFFF00"/>
                </a:solidFill>
                <a:effectLst/>
              </a:rPr>
              <a:t>:</a:t>
            </a:r>
            <a:r>
              <a:rPr lang="en-US" sz="4600" dirty="0">
                <a:solidFill>
                  <a:schemeClr val="bg1"/>
                </a:solidFill>
              </a:rPr>
              <a:t> </a:t>
            </a:r>
            <a:r>
              <a:rPr lang="vi-VN" sz="4600" dirty="0">
                <a:solidFill>
                  <a:schemeClr val="bg1"/>
                </a:solidFill>
              </a:rPr>
              <a:t>Này đây Chúa ơi con hiến dâng cho Ngài niềm tin tâm tư cùng trái tim nồng cháy. Từ đây hăng say theo bước chân của Ngài trung kiên làm chứng nhân Nước Trời thắp lên hạnh phúc cho muôn người.</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100" b="0" u="sng" dirty="0">
                <a:solidFill>
                  <a:srgbClr val="FFFF00"/>
                </a:solidFill>
                <a:effectLst/>
              </a:rPr>
              <a:t>Tk2:</a:t>
            </a:r>
            <a:r>
              <a:rPr lang="en-US" sz="4100" b="0" dirty="0">
                <a:solidFill>
                  <a:schemeClr val="bg1"/>
                </a:solidFill>
                <a:effectLst/>
              </a:rPr>
              <a:t> </a:t>
            </a:r>
            <a:r>
              <a:rPr lang="vi-VN" sz="4100" dirty="0">
                <a:solidFill>
                  <a:schemeClr val="bg1"/>
                </a:solidFill>
              </a:rPr>
              <a:t>Con say sưa với tháng ngày tình yêu cho con nguồn sức sống. Con hân hoan bước trên đường hồng phúc bát ngát xanh đồi </a:t>
            </a:r>
            <a:r>
              <a:rPr lang="vi-VN" sz="4100" dirty="0" smtClean="0">
                <a:solidFill>
                  <a:schemeClr val="bg1"/>
                </a:solidFill>
              </a:rPr>
              <a:t>nương</a:t>
            </a:r>
            <a:r>
              <a:rPr lang="en-US" sz="4100" dirty="0" smtClean="0">
                <a:solidFill>
                  <a:schemeClr val="bg1"/>
                </a:solidFill>
              </a:rPr>
              <a:t>.</a:t>
            </a:r>
            <a:r>
              <a:rPr lang="vi-VN" sz="4100" dirty="0" smtClean="0">
                <a:solidFill>
                  <a:schemeClr val="bg1"/>
                </a:solidFill>
              </a:rPr>
              <a:t> </a:t>
            </a:r>
            <a:r>
              <a:rPr lang="en-US" sz="4100" dirty="0">
                <a:solidFill>
                  <a:schemeClr val="bg1"/>
                </a:solidFill>
              </a:rPr>
              <a:t>Đ</a:t>
            </a:r>
            <a:r>
              <a:rPr lang="vi-VN" sz="4100" dirty="0" smtClean="0">
                <a:solidFill>
                  <a:schemeClr val="bg1"/>
                </a:solidFill>
              </a:rPr>
              <a:t>ể </a:t>
            </a:r>
            <a:r>
              <a:rPr lang="vi-VN" sz="4100" dirty="0">
                <a:solidFill>
                  <a:schemeClr val="bg1"/>
                </a:solidFill>
              </a:rPr>
              <a:t>tìm lại những tình thương quá khứ héo úa trong muôn lòng. Cho quên đi những sầu vương Chúa ôi xin thương ai đoạn trường.</a:t>
            </a:r>
            <a:endParaRPr lang="en-US" sz="41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0" u="sng" dirty="0" err="1" smtClean="0">
                <a:solidFill>
                  <a:srgbClr val="FFFF00"/>
                </a:solidFill>
                <a:effectLst/>
              </a:rPr>
              <a:t>Đk</a:t>
            </a:r>
            <a:r>
              <a:rPr lang="en-US" sz="4600" b="0" u="sng" dirty="0" smtClean="0">
                <a:solidFill>
                  <a:srgbClr val="FFFF00"/>
                </a:solidFill>
                <a:effectLst/>
              </a:rPr>
              <a:t>:</a:t>
            </a:r>
            <a:r>
              <a:rPr lang="en-US" sz="4600" dirty="0">
                <a:solidFill>
                  <a:schemeClr val="bg1"/>
                </a:solidFill>
              </a:rPr>
              <a:t> </a:t>
            </a:r>
            <a:r>
              <a:rPr lang="vi-VN" sz="4600" dirty="0">
                <a:solidFill>
                  <a:schemeClr val="bg1"/>
                </a:solidFill>
              </a:rPr>
              <a:t>Này đây Chúa ơi con hiến dâng cho Ngài niềm tin tâm tư cùng trái tim nồng cháy. Từ đây hăng say theo bước chân của Ngài trung kiên làm chứng nhân Nước Trời thắp lên hạnh phúc cho muôn người.</a:t>
            </a:r>
            <a:endParaRPr lang="en-US" sz="4600" b="0" dirty="0">
              <a:solidFill>
                <a:schemeClr val="bg1"/>
              </a:solidFill>
              <a:effectLst/>
            </a:endParaRPr>
          </a:p>
        </p:txBody>
      </p:sp>
    </p:spTree>
    <p:extLst>
      <p:ext uri="{BB962C8B-B14F-4D97-AF65-F5344CB8AC3E}">
        <p14:creationId xmlns:p14="http://schemas.microsoft.com/office/powerpoint/2010/main" val="39693103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b="0" u="sng" dirty="0">
                <a:solidFill>
                  <a:srgbClr val="FFFF00"/>
                </a:solidFill>
                <a:effectLst/>
              </a:rPr>
              <a:t>Tk3:</a:t>
            </a:r>
            <a:r>
              <a:rPr lang="en-US" b="0" dirty="0">
                <a:solidFill>
                  <a:schemeClr val="bg1"/>
                </a:solidFill>
                <a:effectLst/>
              </a:rPr>
              <a:t> </a:t>
            </a:r>
            <a:r>
              <a:rPr lang="vi-VN" dirty="0">
                <a:solidFill>
                  <a:schemeClr val="bg1"/>
                </a:solidFill>
              </a:rPr>
              <a:t>Trong tâm tư biết bao người ngày đêm cô đơn buồn không nói. Nhưng đâu ai đến với họ để hát tiếng hát trong niềm vui. Vì nhiều người vẫn nghèo đói, thế giới thiếu vắng bao nụ cười. Xin cho nhau những tình thương sớm mai cơn mê đã tan rồi.</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0" u="sng" dirty="0" err="1" smtClean="0">
                <a:solidFill>
                  <a:srgbClr val="FFFF00"/>
                </a:solidFill>
                <a:effectLst/>
              </a:rPr>
              <a:t>Đk</a:t>
            </a:r>
            <a:r>
              <a:rPr lang="en-US" sz="4600" b="0" u="sng" dirty="0" smtClean="0">
                <a:solidFill>
                  <a:srgbClr val="FFFF00"/>
                </a:solidFill>
                <a:effectLst/>
              </a:rPr>
              <a:t>:</a:t>
            </a:r>
            <a:r>
              <a:rPr lang="en-US" sz="4600" dirty="0">
                <a:solidFill>
                  <a:schemeClr val="bg1"/>
                </a:solidFill>
              </a:rPr>
              <a:t> </a:t>
            </a:r>
            <a:r>
              <a:rPr lang="vi-VN" sz="4600" dirty="0">
                <a:solidFill>
                  <a:schemeClr val="bg1"/>
                </a:solidFill>
              </a:rPr>
              <a:t>Này đây Chúa ơi con hiến dâng cho Ngài niềm tin tâm tư cùng trái tim nồng cháy. Từ đây hăng say theo bước chân của Ngài trung kiên làm chứng nhân Nước Trời thắp lên hạnh phúc cho muôn người.</a:t>
            </a:r>
            <a:endParaRPr lang="en-US" sz="4600" b="0" dirty="0">
              <a:solidFill>
                <a:schemeClr val="bg1"/>
              </a:solidFill>
              <a:effectLst/>
            </a:endParaRPr>
          </a:p>
        </p:txBody>
      </p:sp>
    </p:spTree>
    <p:extLst>
      <p:ext uri="{BB962C8B-B14F-4D97-AF65-F5344CB8AC3E}">
        <p14:creationId xmlns:p14="http://schemas.microsoft.com/office/powerpoint/2010/main" val="23878650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b="0" u="sng" dirty="0" smtClean="0">
                <a:solidFill>
                  <a:srgbClr val="FFFF00"/>
                </a:solidFill>
                <a:effectLst/>
              </a:rPr>
              <a:t>Tk4:</a:t>
            </a:r>
            <a:r>
              <a:rPr lang="en-US" b="0" dirty="0" smtClean="0">
                <a:solidFill>
                  <a:schemeClr val="bg1"/>
                </a:solidFill>
                <a:effectLst/>
              </a:rPr>
              <a:t> </a:t>
            </a:r>
            <a:r>
              <a:rPr lang="vi-VN" dirty="0">
                <a:solidFill>
                  <a:schemeClr val="bg1"/>
                </a:solidFill>
              </a:rPr>
              <a:t>Xin cho con suốt một đời tình yêu cho đi là lẽ sống. Xin cho con biết trung thành hoàn tất những bước chân đẹp xinh. Nguyện một đời con tìm đến, </a:t>
            </a:r>
            <a:r>
              <a:rPr lang="vi-VN" dirty="0" smtClean="0">
                <a:solidFill>
                  <a:schemeClr val="bg1"/>
                </a:solidFill>
              </a:rPr>
              <a:t>với </a:t>
            </a:r>
            <a:r>
              <a:rPr lang="vi-VN" dirty="0">
                <a:solidFill>
                  <a:schemeClr val="bg1"/>
                </a:solidFill>
              </a:rPr>
              <a:t>hết cả những ai chân tình. Để tình người vẫn còn xanh, ngát hương như hoa xuân trên cành.</a:t>
            </a:r>
            <a:endParaRPr lang="en-US" b="0" dirty="0">
              <a:solidFill>
                <a:schemeClr val="bg1"/>
              </a:solidFill>
              <a:effectLst/>
            </a:endParaRPr>
          </a:p>
        </p:txBody>
      </p:sp>
    </p:spTree>
    <p:extLst>
      <p:ext uri="{BB962C8B-B14F-4D97-AF65-F5344CB8AC3E}">
        <p14:creationId xmlns:p14="http://schemas.microsoft.com/office/powerpoint/2010/main" val="3140895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0" u="sng" dirty="0" err="1" smtClean="0">
                <a:solidFill>
                  <a:srgbClr val="FFFF00"/>
                </a:solidFill>
                <a:effectLst/>
              </a:rPr>
              <a:t>Đk</a:t>
            </a:r>
            <a:r>
              <a:rPr lang="en-US" sz="4600" b="0" u="sng" dirty="0" smtClean="0">
                <a:solidFill>
                  <a:srgbClr val="FFFF00"/>
                </a:solidFill>
                <a:effectLst/>
              </a:rPr>
              <a:t>:</a:t>
            </a:r>
            <a:r>
              <a:rPr lang="en-US" sz="4600" dirty="0">
                <a:solidFill>
                  <a:schemeClr val="bg1"/>
                </a:solidFill>
              </a:rPr>
              <a:t> </a:t>
            </a:r>
            <a:r>
              <a:rPr lang="vi-VN" sz="4600" dirty="0">
                <a:solidFill>
                  <a:schemeClr val="bg1"/>
                </a:solidFill>
              </a:rPr>
              <a:t>Này đây Chúa ơi con hiến dâng cho Ngài niềm tin tâm tư cùng trái tim nồng cháy. Từ đây hăng say theo bước chân của Ngài trung kiên làm chứng nhân Nước Trời thắp lên hạnh phúc cho muôn người.</a:t>
            </a:r>
            <a:endParaRPr lang="en-US" sz="4600" b="0" dirty="0">
              <a:solidFill>
                <a:schemeClr val="bg1"/>
              </a:solidFill>
              <a:effectLst/>
            </a:endParaRPr>
          </a:p>
        </p:txBody>
      </p:sp>
    </p:spTree>
    <p:extLst>
      <p:ext uri="{BB962C8B-B14F-4D97-AF65-F5344CB8AC3E}">
        <p14:creationId xmlns:p14="http://schemas.microsoft.com/office/powerpoint/2010/main" val="20475040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rPr>
              <a:t>Ca </a:t>
            </a:r>
            <a:r>
              <a:rPr lang="en-US" sz="6000" b="1" dirty="0" err="1">
                <a:solidFill>
                  <a:srgbClr val="FFFF00"/>
                </a:solidFill>
                <a:effectLst>
                  <a:outerShdw blurRad="38100" dist="38100" dir="2700000" algn="tl">
                    <a:srgbClr val="000000">
                      <a:alpha val="43137"/>
                    </a:srgbClr>
                  </a:outerShdw>
                </a:effectLst>
                <a:latin typeface="+mj-lt"/>
              </a:rPr>
              <a:t>Kết</a:t>
            </a:r>
            <a:r>
              <a:rPr lang="en-US" sz="6000" b="1" dirty="0">
                <a:solidFill>
                  <a:srgbClr val="FFFF00"/>
                </a:solidFill>
                <a:effectLst>
                  <a:outerShdw blurRad="38100" dist="38100" dir="2700000" algn="tl">
                    <a:srgbClr val="000000">
                      <a:alpha val="43137"/>
                    </a:srgbClr>
                  </a:outerShdw>
                </a:effectLst>
                <a:latin typeface="+mj-lt"/>
              </a:rPr>
              <a:t> </a:t>
            </a:r>
            <a:r>
              <a:rPr lang="en-US" sz="6000" b="1" dirty="0" err="1">
                <a:solidFill>
                  <a:srgbClr val="FFFF00"/>
                </a:solidFill>
                <a:effectLst>
                  <a:outerShdw blurRad="38100" dist="38100" dir="2700000" algn="tl">
                    <a:srgbClr val="000000">
                      <a:alpha val="43137"/>
                    </a:srgbClr>
                  </a:outerShdw>
                </a:effectLst>
                <a:latin typeface="+mj-lt"/>
              </a:rPr>
              <a:t>Lễ</a:t>
            </a:r>
            <a:r>
              <a:rPr lang="en-US" sz="5400" b="1" dirty="0">
                <a:solidFill>
                  <a:srgbClr val="FFFF00"/>
                </a:solidFill>
                <a:effectLst>
                  <a:outerShdw blurRad="38100" dist="38100" dir="2700000" algn="tl">
                    <a:srgbClr val="000000">
                      <a:alpha val="43137"/>
                    </a:srgbClr>
                  </a:outerShdw>
                </a:effectLst>
                <a:latin typeface="+mj-lt"/>
              </a:rPr>
              <a:t/>
            </a:r>
            <a:br>
              <a:rPr lang="en-US" sz="5400" b="1" dirty="0">
                <a:solidFill>
                  <a:srgbClr val="FFFF00"/>
                </a:solidFill>
                <a:effectLst>
                  <a:outerShdw blurRad="38100" dist="38100" dir="2700000" algn="tl">
                    <a:srgbClr val="000000">
                      <a:alpha val="43137"/>
                    </a:srgbClr>
                  </a:outerShdw>
                </a:effectLst>
                <a:latin typeface="+mj-lt"/>
              </a:rPr>
            </a:br>
            <a:r>
              <a:rPr lang="en-US" sz="6600" b="1" dirty="0" smtClean="0">
                <a:solidFill>
                  <a:srgbClr val="FFFF00"/>
                </a:solidFill>
                <a:effectLst>
                  <a:outerShdw blurRad="38100" dist="38100" dir="2700000" algn="tl">
                    <a:srgbClr val="000000">
                      <a:alpha val="43137"/>
                    </a:srgbClr>
                  </a:outerShdw>
                </a:effectLst>
              </a:rPr>
              <a:t>BÀI CA HIỆP NHẤT</a:t>
            </a:r>
            <a:br>
              <a:rPr lang="en-US" sz="6600" b="1" dirty="0" smtClean="0">
                <a:solidFill>
                  <a:srgbClr val="FFFF00"/>
                </a:solidFill>
                <a:effectLst>
                  <a:outerShdw blurRad="38100" dist="38100" dir="2700000" algn="tl">
                    <a:srgbClr val="000000">
                      <a:alpha val="43137"/>
                    </a:srgbClr>
                  </a:outerShdw>
                </a:effectLst>
              </a:rPr>
            </a:br>
            <a:r>
              <a:rPr lang="en-US" b="1" i="1" dirty="0" err="1" smtClean="0">
                <a:solidFill>
                  <a:schemeClr val="bg1"/>
                </a:solidFill>
                <a:effectLst>
                  <a:outerShdw blurRad="38100" dist="38100" dir="2700000" algn="tl">
                    <a:srgbClr val="000000">
                      <a:alpha val="43137"/>
                    </a:srgbClr>
                  </a:outerShdw>
                </a:effectLst>
              </a:rPr>
              <a:t>Thành</a:t>
            </a:r>
            <a:r>
              <a:rPr lang="en-US" b="1" i="1" dirty="0" smtClean="0">
                <a:solidFill>
                  <a:schemeClr val="bg1"/>
                </a:solidFill>
                <a:effectLst>
                  <a:outerShdw blurRad="38100" dist="38100" dir="2700000" algn="tl">
                    <a:srgbClr val="000000">
                      <a:alpha val="43137"/>
                    </a:srgbClr>
                  </a:outerShdw>
                </a:effectLst>
              </a:rPr>
              <a:t> </a:t>
            </a:r>
            <a:r>
              <a:rPr lang="en-US" b="1" i="1" dirty="0" err="1" smtClean="0">
                <a:solidFill>
                  <a:schemeClr val="bg1"/>
                </a:solidFill>
                <a:effectLst>
                  <a:outerShdw blurRad="38100" dist="38100" dir="2700000" algn="tl">
                    <a:srgbClr val="000000">
                      <a:alpha val="43137"/>
                    </a:srgbClr>
                  </a:outerShdw>
                </a:effectLst>
              </a:rPr>
              <a:t>Tâm</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5036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outerShdw blurRad="38100" dist="38100" dir="2700000" algn="tl">
                    <a:srgbClr val="000000">
                      <a:alpha val="43137"/>
                    </a:srgbClr>
                  </a:outerShdw>
                </a:effectLst>
              </a:rPr>
              <a:t>Xin hiệp nhất chúng con nên một trong tình yêu Chúa. Xin hiệp nhất chúng con như Ngài liên kết với Cha. Xin giải thoát chúng con xa điều bât hòa chia rẽ. Xin kết liên muôn người trong lòng mến Chúa Cha muôn đời.</a:t>
            </a:r>
          </a:p>
        </p:txBody>
      </p:sp>
    </p:spTree>
    <p:extLst>
      <p:ext uri="{BB962C8B-B14F-4D97-AF65-F5344CB8AC3E}">
        <p14:creationId xmlns:p14="http://schemas.microsoft.com/office/powerpoint/2010/main" val="22077804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FFFF00"/>
                </a:solidFill>
                <a:effectLst>
                  <a:outerShdw blurRad="38100" dist="38100" dir="2700000" algn="tl">
                    <a:srgbClr val="000000">
                      <a:alpha val="43137"/>
                    </a:srgbClr>
                  </a:outerShdw>
                </a:effectLst>
              </a:rPr>
              <a:t>Tk1:</a:t>
            </a:r>
            <a:r>
              <a:rPr lang="en-US" b="1" dirty="0" smtClean="0">
                <a:solidFill>
                  <a:schemeClr val="bg1"/>
                </a:solidFill>
                <a:effectLst>
                  <a:outerShdw blurRad="38100" dist="38100" dir="2700000" algn="tl">
                    <a:srgbClr val="000000">
                      <a:alpha val="43137"/>
                    </a:srgbClr>
                  </a:outerShdw>
                </a:effectLst>
              </a:rPr>
              <a:t> </a:t>
            </a:r>
            <a:r>
              <a:rPr lang="vi-VN" b="1" dirty="0">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Vì Ngài được sai đến, để tìm chiên khắp nơi xa xôi. Vì rằng Cha sai đến, đến đưa về đàn chiên duy nhất. Thì này nguyện xin Chúa, hãy thương ban Thánh Linh của Ngài. Hiệp nhất chúng con trong Chúa.</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7956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outerShdw blurRad="38100" dist="38100" dir="2700000" algn="tl">
                    <a:srgbClr val="000000">
                      <a:alpha val="43137"/>
                    </a:srgbClr>
                  </a:outerShdw>
                </a:effectLst>
              </a:rPr>
              <a:t>Xin hiệp nhất chúng con nên một trong tình yêu Chúa. Xin hiệp nhất chúng con như Ngài liên kết với Cha. Xin giải thoát chúng con xa điều bât hòa chia rẽ. Xin kết liên muôn người trong lòng mến Chúa Cha muôn đời.</a:t>
            </a:r>
          </a:p>
        </p:txBody>
      </p:sp>
    </p:spTree>
    <p:extLst>
      <p:ext uri="{BB962C8B-B14F-4D97-AF65-F5344CB8AC3E}">
        <p14:creationId xmlns:p14="http://schemas.microsoft.com/office/powerpoint/2010/main" val="8601918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fontScale="90000"/>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8000" dirty="0" err="1" smtClean="0">
                <a:solidFill>
                  <a:srgbClr val="FFFF00"/>
                </a:solidFill>
              </a:rPr>
              <a:t>Nhân</a:t>
            </a:r>
            <a:r>
              <a:rPr lang="en-US" sz="8000" dirty="0" smtClean="0">
                <a:solidFill>
                  <a:srgbClr val="FFFF00"/>
                </a:solidFill>
              </a:rPr>
              <a:t> </a:t>
            </a:r>
            <a:r>
              <a:rPr lang="en-US" sz="8000" dirty="0" err="1" smtClean="0">
                <a:solidFill>
                  <a:srgbClr val="FFFF00"/>
                </a:solidFill>
              </a:rPr>
              <a:t>Chứng</a:t>
            </a:r>
            <a:r>
              <a:rPr lang="en-US" sz="8000" dirty="0" smtClean="0">
                <a:solidFill>
                  <a:srgbClr val="FFFF00"/>
                </a:solidFill>
              </a:rPr>
              <a:t> </a:t>
            </a:r>
            <a:r>
              <a:rPr lang="en-US" sz="8000" dirty="0" err="1" smtClean="0">
                <a:solidFill>
                  <a:srgbClr val="FFFF00"/>
                </a:solidFill>
              </a:rPr>
              <a:t>Phúc</a:t>
            </a:r>
            <a:r>
              <a:rPr lang="en-US" sz="8000" dirty="0" smtClean="0">
                <a:solidFill>
                  <a:srgbClr val="FFFF00"/>
                </a:solidFill>
              </a:rPr>
              <a:t> </a:t>
            </a:r>
            <a:r>
              <a:rPr lang="en-US" sz="8000" dirty="0" err="1" smtClean="0">
                <a:solidFill>
                  <a:srgbClr val="FFFF00"/>
                </a:solidFill>
              </a:rPr>
              <a:t>Âm</a:t>
            </a:r>
            <a:r>
              <a:rPr lang="en-US" sz="8000" dirty="0" smtClean="0">
                <a:solidFill>
                  <a:srgbClr val="FFFF00"/>
                </a:solidFill>
              </a:rPr>
              <a:t> </a:t>
            </a:r>
            <a:br>
              <a:rPr lang="en-US" sz="8000" dirty="0" smtClean="0">
                <a:solidFill>
                  <a:srgbClr val="FFFF00"/>
                </a:solidFill>
              </a:rPr>
            </a:br>
            <a:r>
              <a:rPr lang="en-US" sz="5400" b="0" i="1" dirty="0" smtClean="0">
                <a:solidFill>
                  <a:schemeClr val="bg1"/>
                </a:solidFill>
                <a:effectLst/>
              </a:rPr>
              <a:t>Lm. </a:t>
            </a:r>
            <a:r>
              <a:rPr lang="en-US" sz="5400" b="0" i="1" dirty="0" err="1" smtClean="0">
                <a:solidFill>
                  <a:schemeClr val="bg1"/>
                </a:solidFill>
                <a:effectLst/>
              </a:rPr>
              <a:t>Thành</a:t>
            </a:r>
            <a:r>
              <a:rPr lang="en-US" sz="5400" b="0" i="1" dirty="0" smtClean="0">
                <a:solidFill>
                  <a:schemeClr val="bg1"/>
                </a:solidFill>
                <a:effectLst/>
              </a:rPr>
              <a:t> </a:t>
            </a:r>
            <a:r>
              <a:rPr lang="en-US" sz="5400" b="0" i="1" dirty="0" err="1" smtClean="0">
                <a:solidFill>
                  <a:schemeClr val="bg1"/>
                </a:solidFill>
                <a:effectLst/>
              </a:rPr>
              <a:t>Tâm</a:t>
            </a:r>
            <a:endParaRPr lang="en-US" sz="6000" b="0" i="1" dirty="0">
              <a:solidFill>
                <a:schemeClr val="bg1"/>
              </a:solidFill>
              <a:effectLst/>
            </a:endParaRPr>
          </a:p>
        </p:txBody>
      </p:sp>
    </p:spTree>
    <p:extLst>
      <p:ext uri="{BB962C8B-B14F-4D97-AF65-F5344CB8AC3E}">
        <p14:creationId xmlns:p14="http://schemas.microsoft.com/office/powerpoint/2010/main" val="41440981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300" u="sng" dirty="0" err="1">
                <a:solidFill>
                  <a:srgbClr val="FFFF00"/>
                </a:solidFill>
              </a:rPr>
              <a:t>T</a:t>
            </a:r>
            <a:r>
              <a:rPr lang="en-US" sz="5300" b="0" u="sng" dirty="0" err="1" smtClean="0">
                <a:solidFill>
                  <a:srgbClr val="FFFF00"/>
                </a:solidFill>
                <a:effectLst/>
              </a:rPr>
              <a:t>k</a:t>
            </a:r>
            <a:r>
              <a:rPr lang="en-US" sz="5300" b="0" u="sng" dirty="0">
                <a:solidFill>
                  <a:srgbClr val="FFFF00"/>
                </a:solidFill>
                <a:effectLst/>
              </a:rPr>
              <a:t>:</a:t>
            </a:r>
            <a:r>
              <a:rPr lang="en-US" sz="5300" b="0" dirty="0">
                <a:solidFill>
                  <a:schemeClr val="bg1"/>
                </a:solidFill>
                <a:effectLst/>
              </a:rPr>
              <a:t> </a:t>
            </a:r>
            <a:r>
              <a:rPr lang="vi-VN" sz="5300" dirty="0">
                <a:solidFill>
                  <a:schemeClr val="bg1"/>
                </a:solidFill>
              </a:rPr>
              <a:t>Ta về thôi </a:t>
            </a:r>
            <a:r>
              <a:rPr lang="en-US" sz="5300" dirty="0" err="1" smtClean="0">
                <a:solidFill>
                  <a:schemeClr val="bg1"/>
                </a:solidFill>
              </a:rPr>
              <a:t>vì</a:t>
            </a:r>
            <a:r>
              <a:rPr lang="en-US" sz="5300" dirty="0" smtClean="0">
                <a:solidFill>
                  <a:schemeClr val="bg1"/>
                </a:solidFill>
              </a:rPr>
              <a:t> </a:t>
            </a:r>
            <a:r>
              <a:rPr lang="en-US" sz="5300" dirty="0" err="1" smtClean="0">
                <a:solidFill>
                  <a:schemeClr val="bg1"/>
                </a:solidFill>
              </a:rPr>
              <a:t>thánh</a:t>
            </a:r>
            <a:r>
              <a:rPr lang="en-US" sz="5300" dirty="0" smtClean="0">
                <a:solidFill>
                  <a:schemeClr val="bg1"/>
                </a:solidFill>
              </a:rPr>
              <a:t> </a:t>
            </a:r>
            <a:r>
              <a:rPr lang="en-US" sz="5300" dirty="0" err="1" smtClean="0">
                <a:solidFill>
                  <a:schemeClr val="bg1"/>
                </a:solidFill>
              </a:rPr>
              <a:t>lễ</a:t>
            </a:r>
            <a:r>
              <a:rPr lang="en-US" sz="5300" dirty="0" smtClean="0">
                <a:solidFill>
                  <a:schemeClr val="bg1"/>
                </a:solidFill>
              </a:rPr>
              <a:t> </a:t>
            </a:r>
            <a:r>
              <a:rPr lang="en-US" sz="5300" dirty="0" err="1" smtClean="0">
                <a:solidFill>
                  <a:schemeClr val="bg1"/>
                </a:solidFill>
              </a:rPr>
              <a:t>đã</a:t>
            </a:r>
            <a:r>
              <a:rPr lang="en-US" sz="5300" dirty="0" smtClean="0">
                <a:solidFill>
                  <a:schemeClr val="bg1"/>
                </a:solidFill>
              </a:rPr>
              <a:t> </a:t>
            </a:r>
            <a:r>
              <a:rPr lang="vi-VN" sz="5300" dirty="0" smtClean="0">
                <a:solidFill>
                  <a:schemeClr val="bg1"/>
                </a:solidFill>
              </a:rPr>
              <a:t>hết </a:t>
            </a:r>
            <a:r>
              <a:rPr lang="vi-VN" sz="5300" dirty="0">
                <a:solidFill>
                  <a:schemeClr val="bg1"/>
                </a:solidFill>
              </a:rPr>
              <a:t>nhưng </a:t>
            </a:r>
            <a:r>
              <a:rPr lang="en-US" sz="5300" dirty="0" err="1" smtClean="0">
                <a:solidFill>
                  <a:schemeClr val="bg1"/>
                </a:solidFill>
              </a:rPr>
              <a:t>đời</a:t>
            </a:r>
            <a:r>
              <a:rPr lang="en-US" sz="5300" dirty="0" smtClean="0">
                <a:solidFill>
                  <a:schemeClr val="bg1"/>
                </a:solidFill>
              </a:rPr>
              <a:t> ta </a:t>
            </a:r>
            <a:r>
              <a:rPr lang="en-US" sz="5300" dirty="0" err="1" smtClean="0">
                <a:solidFill>
                  <a:schemeClr val="bg1"/>
                </a:solidFill>
              </a:rPr>
              <a:t>là</a:t>
            </a:r>
            <a:r>
              <a:rPr lang="en-US" sz="5300" dirty="0" smtClean="0">
                <a:solidFill>
                  <a:schemeClr val="bg1"/>
                </a:solidFill>
              </a:rPr>
              <a:t> </a:t>
            </a:r>
            <a:r>
              <a:rPr lang="en-US" sz="5300" dirty="0" err="1" smtClean="0">
                <a:solidFill>
                  <a:schemeClr val="bg1"/>
                </a:solidFill>
              </a:rPr>
              <a:t>thánh</a:t>
            </a:r>
            <a:r>
              <a:rPr lang="en-US" sz="5300" dirty="0" smtClean="0">
                <a:solidFill>
                  <a:schemeClr val="bg1"/>
                </a:solidFill>
              </a:rPr>
              <a:t> </a:t>
            </a:r>
            <a:r>
              <a:rPr lang="en-US" sz="5300" dirty="0" err="1" smtClean="0">
                <a:solidFill>
                  <a:schemeClr val="bg1"/>
                </a:solidFill>
              </a:rPr>
              <a:t>lễ</a:t>
            </a:r>
            <a:r>
              <a:rPr lang="en-US" sz="5300" dirty="0" smtClean="0">
                <a:solidFill>
                  <a:schemeClr val="bg1"/>
                </a:solidFill>
              </a:rPr>
              <a:t> </a:t>
            </a:r>
            <a:r>
              <a:rPr lang="en-US" sz="5300" dirty="0" err="1" smtClean="0">
                <a:solidFill>
                  <a:schemeClr val="bg1"/>
                </a:solidFill>
              </a:rPr>
              <a:t>nối</a:t>
            </a:r>
            <a:r>
              <a:rPr lang="en-US" sz="5300" dirty="0" smtClean="0">
                <a:solidFill>
                  <a:schemeClr val="bg1"/>
                </a:solidFill>
              </a:rPr>
              <a:t> </a:t>
            </a:r>
            <a:r>
              <a:rPr lang="en-US" sz="5300" dirty="0" err="1" smtClean="0">
                <a:solidFill>
                  <a:schemeClr val="bg1"/>
                </a:solidFill>
              </a:rPr>
              <a:t>dài</a:t>
            </a:r>
            <a:r>
              <a:rPr lang="vi-VN" sz="5300" dirty="0" smtClean="0">
                <a:solidFill>
                  <a:schemeClr val="bg1"/>
                </a:solidFill>
              </a:rPr>
              <a:t>. </a:t>
            </a:r>
            <a:r>
              <a:rPr lang="vi-VN" sz="5300" dirty="0">
                <a:solidFill>
                  <a:schemeClr val="bg1"/>
                </a:solidFill>
              </a:rPr>
              <a:t>Đem tình thương Thiên Chúa </a:t>
            </a:r>
            <a:r>
              <a:rPr lang="en-US" sz="5300" dirty="0" err="1" smtClean="0">
                <a:solidFill>
                  <a:schemeClr val="bg1"/>
                </a:solidFill>
              </a:rPr>
              <a:t>đến</a:t>
            </a:r>
            <a:r>
              <a:rPr lang="en-US" sz="5300" dirty="0" smtClean="0">
                <a:solidFill>
                  <a:schemeClr val="bg1"/>
                </a:solidFill>
              </a:rPr>
              <a:t> </a:t>
            </a:r>
            <a:r>
              <a:rPr lang="en-US" sz="5300" dirty="0" err="1" smtClean="0">
                <a:solidFill>
                  <a:schemeClr val="bg1"/>
                </a:solidFill>
              </a:rPr>
              <a:t>mọi</a:t>
            </a:r>
            <a:r>
              <a:rPr lang="en-US" sz="5300" dirty="0" smtClean="0">
                <a:solidFill>
                  <a:schemeClr val="bg1"/>
                </a:solidFill>
              </a:rPr>
              <a:t> </a:t>
            </a:r>
            <a:r>
              <a:rPr lang="en-US" sz="5300" dirty="0" err="1" smtClean="0">
                <a:solidFill>
                  <a:schemeClr val="bg1"/>
                </a:solidFill>
              </a:rPr>
              <a:t>nơi</a:t>
            </a:r>
            <a:r>
              <a:rPr lang="en-US" sz="5300" dirty="0" smtClean="0">
                <a:solidFill>
                  <a:schemeClr val="bg1"/>
                </a:solidFill>
              </a:rPr>
              <a:t>. </a:t>
            </a:r>
            <a:r>
              <a:rPr lang="en-US" sz="5300" dirty="0">
                <a:solidFill>
                  <a:schemeClr val="bg1"/>
                </a:solidFill>
              </a:rPr>
              <a:t>T</a:t>
            </a:r>
            <a:r>
              <a:rPr lang="vi-VN" sz="5300" dirty="0" smtClean="0">
                <a:solidFill>
                  <a:schemeClr val="bg1"/>
                </a:solidFill>
              </a:rPr>
              <a:t>a </a:t>
            </a:r>
            <a:r>
              <a:rPr lang="vi-VN" sz="5300" dirty="0">
                <a:solidFill>
                  <a:schemeClr val="bg1"/>
                </a:solidFill>
              </a:rPr>
              <a:t>sống sao </a:t>
            </a:r>
            <a:r>
              <a:rPr lang="en-US" sz="5300" dirty="0" err="1" smtClean="0">
                <a:solidFill>
                  <a:schemeClr val="bg1"/>
                </a:solidFill>
              </a:rPr>
              <a:t>để</a:t>
            </a:r>
            <a:r>
              <a:rPr lang="en-US" sz="5300" dirty="0" smtClean="0">
                <a:solidFill>
                  <a:schemeClr val="bg1"/>
                </a:solidFill>
              </a:rPr>
              <a:t> </a:t>
            </a:r>
            <a:r>
              <a:rPr lang="en-US" sz="5300" dirty="0" err="1" smtClean="0">
                <a:solidFill>
                  <a:schemeClr val="bg1"/>
                </a:solidFill>
              </a:rPr>
              <a:t>thành</a:t>
            </a:r>
            <a:r>
              <a:rPr lang="en-US" sz="5300" dirty="0" smtClean="0">
                <a:solidFill>
                  <a:schemeClr val="bg1"/>
                </a:solidFill>
              </a:rPr>
              <a:t> </a:t>
            </a:r>
            <a:r>
              <a:rPr lang="en-US" sz="5300" dirty="0" err="1" smtClean="0">
                <a:solidFill>
                  <a:schemeClr val="bg1"/>
                </a:solidFill>
              </a:rPr>
              <a:t>chứng</a:t>
            </a:r>
            <a:r>
              <a:rPr lang="en-US" sz="5300" dirty="0" smtClean="0">
                <a:solidFill>
                  <a:schemeClr val="bg1"/>
                </a:solidFill>
              </a:rPr>
              <a:t> </a:t>
            </a:r>
            <a:r>
              <a:rPr lang="en-US" sz="5300" dirty="0" err="1" smtClean="0">
                <a:solidFill>
                  <a:schemeClr val="bg1"/>
                </a:solidFill>
              </a:rPr>
              <a:t>nhân</a:t>
            </a:r>
            <a:r>
              <a:rPr lang="vi-VN" sz="5300" dirty="0" smtClean="0">
                <a:solidFill>
                  <a:schemeClr val="bg1"/>
                </a:solidFill>
              </a:rPr>
              <a:t>.</a:t>
            </a:r>
            <a:endParaRPr lang="en-US" sz="5300" b="0" dirty="0">
              <a:solidFill>
                <a:schemeClr val="bg1"/>
              </a:solidFill>
              <a:effectLst/>
            </a:endParaRPr>
          </a:p>
        </p:txBody>
      </p:sp>
    </p:spTree>
    <p:extLst>
      <p:ext uri="{BB962C8B-B14F-4D97-AF65-F5344CB8AC3E}">
        <p14:creationId xmlns:p14="http://schemas.microsoft.com/office/powerpoint/2010/main" val="6369963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Này</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vi-VN" sz="6000" dirty="0" smtClean="0">
                <a:solidFill>
                  <a:schemeClr val="bg1"/>
                </a:solidFill>
              </a:rPr>
              <a:t>sai </a:t>
            </a:r>
            <a:r>
              <a:rPr lang="vi-VN" sz="6000" dirty="0">
                <a:solidFill>
                  <a:schemeClr val="bg1"/>
                </a:solidFill>
              </a:rPr>
              <a:t>ta đi đây </a:t>
            </a:r>
            <a:r>
              <a:rPr lang="en-US" sz="6000" dirty="0" err="1" smtClean="0">
                <a:solidFill>
                  <a:schemeClr val="bg1"/>
                </a:solidFill>
              </a:rPr>
              <a:t>đó</a:t>
            </a:r>
            <a:r>
              <a:rPr lang="vi-VN" sz="6000" dirty="0" smtClean="0">
                <a:solidFill>
                  <a:schemeClr val="bg1"/>
                </a:solidFill>
              </a:rPr>
              <a:t>. </a:t>
            </a:r>
            <a:r>
              <a:rPr lang="en-US" sz="6000" dirty="0" err="1" smtClean="0">
                <a:solidFill>
                  <a:schemeClr val="bg1"/>
                </a:solidFill>
              </a:rPr>
              <a:t>Sống</a:t>
            </a:r>
            <a:r>
              <a:rPr lang="en-US" sz="6000" dirty="0" smtClean="0">
                <a:solidFill>
                  <a:schemeClr val="bg1"/>
                </a:solidFill>
              </a:rPr>
              <a:t> </a:t>
            </a:r>
            <a:r>
              <a:rPr lang="en-US" sz="6000" dirty="0" err="1" smtClean="0">
                <a:solidFill>
                  <a:schemeClr val="bg1"/>
                </a:solidFill>
              </a:rPr>
              <a:t>chứng</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r>
              <a:rPr lang="en-US" sz="6000" dirty="0" err="1" smtClean="0">
                <a:solidFill>
                  <a:schemeClr val="bg1"/>
                </a:solidFill>
              </a:rPr>
              <a:t>phúc</a:t>
            </a:r>
            <a:r>
              <a:rPr lang="en-US" sz="6000" dirty="0" smtClean="0">
                <a:solidFill>
                  <a:schemeClr val="bg1"/>
                </a:solidFill>
              </a:rPr>
              <a:t> </a:t>
            </a:r>
            <a:r>
              <a:rPr lang="en-US" sz="6000" dirty="0" err="1" smtClean="0">
                <a:solidFill>
                  <a:schemeClr val="bg1"/>
                </a:solidFill>
              </a:rPr>
              <a:t>âm</a:t>
            </a:r>
            <a:r>
              <a:rPr lang="en-US" sz="6000" dirty="0" smtClean="0">
                <a:solidFill>
                  <a:schemeClr val="bg1"/>
                </a:solidFill>
              </a:rPr>
              <a:t>. </a:t>
            </a:r>
            <a:r>
              <a:rPr lang="en-US" sz="6000" dirty="0" err="1" smtClean="0">
                <a:solidFill>
                  <a:schemeClr val="bg1"/>
                </a:solidFill>
              </a:rPr>
              <a:t>Lãnh</a:t>
            </a:r>
            <a:r>
              <a:rPr lang="en-US" sz="6000" dirty="0" smtClean="0">
                <a:solidFill>
                  <a:schemeClr val="bg1"/>
                </a:solidFill>
              </a:rPr>
              <a:t> </a:t>
            </a:r>
            <a:r>
              <a:rPr lang="en-US" sz="6000" dirty="0" err="1" smtClean="0">
                <a:solidFill>
                  <a:schemeClr val="bg1"/>
                </a:solidFill>
              </a:rPr>
              <a:t>sứ</a:t>
            </a:r>
            <a:r>
              <a:rPr lang="en-US" sz="6000" dirty="0" smtClean="0">
                <a:solidFill>
                  <a:schemeClr val="bg1"/>
                </a:solidFill>
              </a:rPr>
              <a:t> </a:t>
            </a:r>
            <a:r>
              <a:rPr lang="en-US" sz="6000" dirty="0" err="1" smtClean="0">
                <a:solidFill>
                  <a:schemeClr val="bg1"/>
                </a:solidFill>
              </a:rPr>
              <a:t>mạng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vi-VN" sz="6000" dirty="0" smtClean="0">
                <a:solidFill>
                  <a:schemeClr val="bg1"/>
                </a:solidFill>
              </a:rPr>
              <a:t>trao </a:t>
            </a:r>
            <a:r>
              <a:rPr lang="vi-VN" sz="6000" dirty="0">
                <a:solidFill>
                  <a:schemeClr val="bg1"/>
                </a:solidFill>
              </a:rPr>
              <a:t>hôm </a:t>
            </a:r>
            <a:r>
              <a:rPr lang="en-US" sz="6000" dirty="0" err="1" smtClean="0">
                <a:solidFill>
                  <a:schemeClr val="bg1"/>
                </a:solidFill>
              </a:rPr>
              <a:t>nào</a:t>
            </a:r>
            <a:r>
              <a:rPr lang="en-US" sz="6000" dirty="0" smtClean="0">
                <a:solidFill>
                  <a:schemeClr val="bg1"/>
                </a:solidFill>
              </a:rPr>
              <a:t>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con </a:t>
            </a:r>
            <a:r>
              <a:rPr lang="en-US" sz="6000" dirty="0" err="1" smtClean="0">
                <a:solidFill>
                  <a:schemeClr val="bg1"/>
                </a:solidFill>
              </a:rPr>
              <a:t>Thiên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20448831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Này</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vi-VN" sz="6000" dirty="0" smtClean="0">
                <a:solidFill>
                  <a:schemeClr val="bg1"/>
                </a:solidFill>
              </a:rPr>
              <a:t>sai </a:t>
            </a:r>
            <a:r>
              <a:rPr lang="vi-VN" sz="6000" dirty="0">
                <a:solidFill>
                  <a:schemeClr val="bg1"/>
                </a:solidFill>
              </a:rPr>
              <a:t>ta đi đây </a:t>
            </a:r>
            <a:r>
              <a:rPr lang="en-US" sz="6000" dirty="0" err="1" smtClean="0">
                <a:solidFill>
                  <a:schemeClr val="bg1"/>
                </a:solidFill>
              </a:rPr>
              <a:t>đó</a:t>
            </a:r>
            <a:r>
              <a:rPr lang="en-US" sz="6000" dirty="0" smtClean="0">
                <a:solidFill>
                  <a:schemeClr val="bg1"/>
                </a:solidFill>
              </a:rPr>
              <a:t> </a:t>
            </a:r>
            <a:r>
              <a:rPr lang="vi-VN" sz="6000" dirty="0" smtClean="0">
                <a:solidFill>
                  <a:schemeClr val="bg1"/>
                </a:solidFill>
              </a:rPr>
              <a:t>đi </a:t>
            </a:r>
            <a:r>
              <a:rPr lang="vi-VN" sz="6000" dirty="0">
                <a:solidFill>
                  <a:schemeClr val="bg1"/>
                </a:solidFill>
              </a:rPr>
              <a:t>loan </a:t>
            </a:r>
            <a:r>
              <a:rPr lang="en-US" sz="6000" dirty="0" err="1" smtClean="0">
                <a:solidFill>
                  <a:schemeClr val="bg1"/>
                </a:solidFill>
              </a:rPr>
              <a:t>báo</a:t>
            </a:r>
            <a:r>
              <a:rPr lang="en-US" sz="6000" dirty="0" smtClean="0">
                <a:solidFill>
                  <a:schemeClr val="bg1"/>
                </a:solidFill>
              </a:rPr>
              <a:t> tin </a:t>
            </a:r>
            <a:r>
              <a:rPr lang="en-US" sz="6000" dirty="0" err="1" smtClean="0">
                <a:solidFill>
                  <a:schemeClr val="bg1"/>
                </a:solidFill>
              </a:rPr>
              <a:t>mừng</a:t>
            </a:r>
            <a:r>
              <a:rPr lang="vi-VN" sz="6000" dirty="0" smtClean="0">
                <a:solidFill>
                  <a:schemeClr val="bg1"/>
                </a:solidFill>
              </a:rPr>
              <a:t>. </a:t>
            </a:r>
            <a:r>
              <a:rPr lang="vi-VN" sz="6000" dirty="0">
                <a:solidFill>
                  <a:schemeClr val="bg1"/>
                </a:solidFill>
              </a:rPr>
              <a:t>Loan tin </a:t>
            </a:r>
            <a:r>
              <a:rPr lang="en-US" sz="6000" dirty="0" err="1" smtClean="0">
                <a:solidFill>
                  <a:schemeClr val="bg1"/>
                </a:solidFill>
              </a:rPr>
              <a:t>mới</a:t>
            </a:r>
            <a:r>
              <a:rPr lang="en-US" sz="6000" dirty="0" smtClean="0">
                <a:solidFill>
                  <a:schemeClr val="bg1"/>
                </a:solidFill>
              </a:rPr>
              <a:t> </a:t>
            </a:r>
            <a:r>
              <a:rPr lang="vi-VN" sz="6000" dirty="0" smtClean="0">
                <a:solidFill>
                  <a:schemeClr val="bg1"/>
                </a:solidFill>
              </a:rPr>
              <a:t>tin </a:t>
            </a:r>
            <a:r>
              <a:rPr lang="vi-VN" sz="6000" dirty="0">
                <a:solidFill>
                  <a:schemeClr val="bg1"/>
                </a:solidFill>
              </a:rPr>
              <a:t>vui </a:t>
            </a:r>
            <a:r>
              <a:rPr lang="en-US" sz="6000" dirty="0" err="1" smtClean="0">
                <a:solidFill>
                  <a:schemeClr val="bg1"/>
                </a:solidFill>
              </a:rPr>
              <a:t>của</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rằng</a:t>
            </a:r>
            <a:r>
              <a:rPr lang="en-US" sz="6000" dirty="0" smtClean="0">
                <a:solidFill>
                  <a:schemeClr val="bg1"/>
                </a:solidFill>
              </a:rPr>
              <a:t> </a:t>
            </a:r>
            <a:r>
              <a:rPr lang="vi-VN" sz="6000" dirty="0" smtClean="0">
                <a:solidFill>
                  <a:schemeClr val="bg1"/>
                </a:solidFill>
              </a:rPr>
              <a:t>Thiên </a:t>
            </a:r>
            <a:r>
              <a:rPr lang="en-US" sz="6000" dirty="0" err="1" smtClean="0">
                <a:solidFill>
                  <a:schemeClr val="bg1"/>
                </a:solidFill>
              </a:rPr>
              <a:t>Chúa</a:t>
            </a:r>
            <a:r>
              <a:rPr lang="en-US" sz="6000" dirty="0" smtClean="0">
                <a:solidFill>
                  <a:schemeClr val="bg1"/>
                </a:solidFill>
              </a:rPr>
              <a:t> </a:t>
            </a:r>
            <a:r>
              <a:rPr lang="vi-VN" sz="6000" dirty="0" smtClean="0">
                <a:solidFill>
                  <a:schemeClr val="bg1"/>
                </a:solidFill>
              </a:rPr>
              <a:t>yêu </a:t>
            </a:r>
            <a:r>
              <a:rPr lang="vi-VN" sz="6000" dirty="0">
                <a:solidFill>
                  <a:schemeClr val="bg1"/>
                </a:solidFill>
              </a:rPr>
              <a:t>thương </a:t>
            </a:r>
            <a:r>
              <a:rPr lang="en-US" sz="6000" dirty="0" err="1" smtClean="0">
                <a:solidFill>
                  <a:schemeClr val="bg1"/>
                </a:solidFill>
              </a:rPr>
              <a:t>loài</a:t>
            </a:r>
            <a:r>
              <a:rPr lang="en-US" sz="6000" dirty="0" smtClean="0">
                <a:solidFill>
                  <a:schemeClr val="bg1"/>
                </a:solidFill>
              </a:rPr>
              <a:t> </a:t>
            </a:r>
            <a:r>
              <a:rPr lang="en-US" sz="6000" dirty="0" err="1" smtClean="0">
                <a:solidFill>
                  <a:schemeClr val="bg1"/>
                </a:solidFill>
              </a:rPr>
              <a:t>người</a:t>
            </a:r>
            <a:r>
              <a:rPr lang="vi-VN"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18084127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55905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800" b="0" dirty="0" err="1" smtClean="0">
                <a:solidFill>
                  <a:srgbClr val="FFFF00"/>
                </a:solidFill>
                <a:effectLst/>
              </a:rPr>
              <a:t>Lên</a:t>
            </a:r>
            <a:r>
              <a:rPr lang="en-US" sz="6800" b="0" dirty="0" smtClean="0">
                <a:solidFill>
                  <a:srgbClr val="FFFF00"/>
                </a:solidFill>
                <a:effectLst/>
              </a:rPr>
              <a:t> </a:t>
            </a:r>
            <a:r>
              <a:rPr lang="en-US" sz="6800" b="0" dirty="0" err="1" smtClean="0">
                <a:solidFill>
                  <a:srgbClr val="FFFF00"/>
                </a:solidFill>
                <a:effectLst/>
              </a:rPr>
              <a:t>Đường</a:t>
            </a:r>
            <a:r>
              <a:rPr lang="en-US" sz="6800" b="0" dirty="0" smtClean="0">
                <a:solidFill>
                  <a:srgbClr val="FFFF00"/>
                </a:solidFill>
                <a:effectLst/>
              </a:rPr>
              <a:t> </a:t>
            </a:r>
            <a:r>
              <a:rPr lang="en-US" sz="6800" b="0" dirty="0" err="1" smtClean="0">
                <a:solidFill>
                  <a:srgbClr val="FFFF00"/>
                </a:solidFill>
                <a:effectLst/>
              </a:rPr>
              <a:t>Về</a:t>
            </a:r>
            <a:r>
              <a:rPr lang="en-US" sz="6800" b="0" dirty="0" smtClean="0">
                <a:solidFill>
                  <a:srgbClr val="FFFF00"/>
                </a:solidFill>
                <a:effectLst/>
              </a:rPr>
              <a:t> </a:t>
            </a:r>
            <a:r>
              <a:rPr lang="en-US" sz="6800" b="0" dirty="0" err="1" smtClean="0">
                <a:solidFill>
                  <a:srgbClr val="FFFF00"/>
                </a:solidFill>
                <a:effectLst/>
              </a:rPr>
              <a:t>Nhà</a:t>
            </a:r>
            <a:r>
              <a:rPr lang="en-US" sz="6800" b="0" dirty="0" smtClean="0">
                <a:solidFill>
                  <a:srgbClr val="FFFF00"/>
                </a:solidFill>
                <a:effectLst/>
              </a:rPr>
              <a:t> </a:t>
            </a:r>
            <a:r>
              <a:rPr lang="en-US" sz="6800" dirty="0" smtClean="0">
                <a:solidFill>
                  <a:srgbClr val="FFFF00"/>
                </a:solidFill>
              </a:rPr>
              <a:t>Cha</a:t>
            </a:r>
            <a:r>
              <a:rPr lang="en-US" sz="8000" dirty="0" smtClean="0">
                <a:solidFill>
                  <a:srgbClr val="FFFF00"/>
                </a:solidFill>
              </a:rPr>
              <a:t/>
            </a:r>
            <a:br>
              <a:rPr lang="en-US" sz="8000" dirty="0" smtClean="0">
                <a:solidFill>
                  <a:srgbClr val="FFFF00"/>
                </a:solidFill>
              </a:rPr>
            </a:br>
            <a:r>
              <a:rPr lang="en-US" sz="6000" b="0" i="1" dirty="0" smtClean="0">
                <a:solidFill>
                  <a:schemeClr val="bg1"/>
                </a:solidFill>
                <a:effectLst/>
                <a:latin typeface="+mj-lt"/>
              </a:rPr>
              <a:t>Mai </a:t>
            </a:r>
            <a:r>
              <a:rPr lang="en-US" sz="6000" b="0" i="1" dirty="0" err="1" smtClean="0">
                <a:solidFill>
                  <a:schemeClr val="bg1"/>
                </a:solidFill>
                <a:effectLst/>
                <a:latin typeface="+mj-lt"/>
              </a:rPr>
              <a:t>Nguyên</a:t>
            </a:r>
            <a:r>
              <a:rPr lang="en-US" sz="6000" b="0" i="1" dirty="0" smtClean="0">
                <a:solidFill>
                  <a:schemeClr val="bg1"/>
                </a:solidFill>
                <a:effectLst/>
                <a:latin typeface="+mj-lt"/>
              </a:rPr>
              <a:t> </a:t>
            </a:r>
            <a:r>
              <a:rPr lang="en-US" sz="6000" b="0" i="1" dirty="0" err="1" smtClean="0">
                <a:solidFill>
                  <a:schemeClr val="bg1"/>
                </a:solidFill>
                <a:effectLst/>
                <a:latin typeface="+mj-lt"/>
              </a:rPr>
              <a:t>Vũ</a:t>
            </a:r>
            <a:endParaRPr lang="en-US" sz="6000" b="0" i="1" dirty="0">
              <a:solidFill>
                <a:schemeClr val="bg1"/>
              </a:solidFill>
              <a:effectLst/>
              <a:latin typeface="+mj-lt"/>
            </a:endParaRPr>
          </a:p>
        </p:txBody>
      </p:sp>
    </p:spTree>
    <p:extLst>
      <p:ext uri="{BB962C8B-B14F-4D97-AF65-F5344CB8AC3E}">
        <p14:creationId xmlns:p14="http://schemas.microsoft.com/office/powerpoint/2010/main" val="319303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800" u="sng" dirty="0" err="1" smtClean="0">
                <a:solidFill>
                  <a:srgbClr val="FFFF00"/>
                </a:solidFill>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err="1" smtClean="0">
                <a:solidFill>
                  <a:schemeClr val="bg1"/>
                </a:solidFill>
                <a:latin typeface="+mj-lt"/>
              </a:rPr>
              <a:t>Nào</a:t>
            </a:r>
            <a:r>
              <a:rPr lang="en-US" sz="4800" dirty="0" smtClean="0">
                <a:solidFill>
                  <a:schemeClr val="bg1"/>
                </a:solidFill>
                <a:latin typeface="+mj-lt"/>
              </a:rPr>
              <a:t> </a:t>
            </a:r>
            <a:r>
              <a:rPr lang="en-US" sz="4800" dirty="0" err="1" smtClean="0">
                <a:solidFill>
                  <a:schemeClr val="bg1"/>
                </a:solidFill>
                <a:latin typeface="+mj-lt"/>
              </a:rPr>
              <a:t>cùng</a:t>
            </a:r>
            <a:r>
              <a:rPr lang="en-US" sz="4800" dirty="0" smtClean="0">
                <a:solidFill>
                  <a:schemeClr val="bg1"/>
                </a:solidFill>
                <a:latin typeface="+mj-lt"/>
              </a:rPr>
              <a:t> </a:t>
            </a:r>
            <a:r>
              <a:rPr lang="en-US" sz="4800" dirty="0" err="1" smtClean="0">
                <a:solidFill>
                  <a:schemeClr val="bg1"/>
                </a:solidFill>
                <a:latin typeface="+mj-lt"/>
              </a:rPr>
              <a:t>nắm</a:t>
            </a:r>
            <a:r>
              <a:rPr lang="en-US" sz="4800" dirty="0" smtClean="0">
                <a:solidFill>
                  <a:schemeClr val="bg1"/>
                </a:solidFill>
                <a:latin typeface="+mj-lt"/>
              </a:rPr>
              <a:t> </a:t>
            </a:r>
            <a:r>
              <a:rPr lang="en-US" sz="4800" dirty="0" err="1" smtClean="0">
                <a:solidFill>
                  <a:schemeClr val="bg1"/>
                </a:solidFill>
                <a:latin typeface="+mj-lt"/>
              </a:rPr>
              <a:t>tay</a:t>
            </a:r>
            <a:r>
              <a:rPr lang="en-US" sz="4800" dirty="0" smtClean="0">
                <a:solidFill>
                  <a:schemeClr val="bg1"/>
                </a:solidFill>
                <a:latin typeface="+mj-lt"/>
              </a:rPr>
              <a:t> </a:t>
            </a:r>
            <a:r>
              <a:rPr lang="en-US" sz="4800" dirty="0" err="1" smtClean="0">
                <a:solidFill>
                  <a:schemeClr val="bg1"/>
                </a:solidFill>
                <a:latin typeface="+mj-lt"/>
              </a:rPr>
              <a:t>nhau</a:t>
            </a:r>
            <a:r>
              <a:rPr lang="en-US" sz="4800" dirty="0" smtClean="0">
                <a:solidFill>
                  <a:schemeClr val="bg1"/>
                </a:solidFill>
                <a:latin typeface="+mj-lt"/>
              </a:rPr>
              <a:t> </a:t>
            </a:r>
            <a:r>
              <a:rPr lang="en-US" sz="4800" dirty="0" err="1" smtClean="0">
                <a:solidFill>
                  <a:schemeClr val="bg1"/>
                </a:solidFill>
                <a:latin typeface="+mj-lt"/>
              </a:rPr>
              <a:t>đi</a:t>
            </a:r>
            <a:r>
              <a:rPr lang="en-US" sz="4800" dirty="0" smtClean="0">
                <a:solidFill>
                  <a:schemeClr val="bg1"/>
                </a:solidFill>
                <a:latin typeface="+mj-lt"/>
              </a:rPr>
              <a:t> </a:t>
            </a:r>
            <a:r>
              <a:rPr lang="en-US" sz="4800" dirty="0" err="1" smtClean="0">
                <a:solidFill>
                  <a:schemeClr val="bg1"/>
                </a:solidFill>
                <a:latin typeface="+mj-lt"/>
              </a:rPr>
              <a:t>về</a:t>
            </a:r>
            <a:r>
              <a:rPr lang="en-US" sz="4800" dirty="0" smtClean="0">
                <a:solidFill>
                  <a:schemeClr val="bg1"/>
                </a:solidFill>
                <a:latin typeface="+mj-lt"/>
              </a:rPr>
              <a:t> </a:t>
            </a:r>
            <a:r>
              <a:rPr lang="en-US" sz="4800" dirty="0" err="1" smtClean="0">
                <a:solidFill>
                  <a:schemeClr val="bg1"/>
                </a:solidFill>
                <a:latin typeface="+mj-lt"/>
              </a:rPr>
              <a:t>Nhà</a:t>
            </a:r>
            <a:r>
              <a:rPr lang="en-US" sz="4800" dirty="0" smtClean="0">
                <a:solidFill>
                  <a:schemeClr val="bg1"/>
                </a:solidFill>
                <a:latin typeface="+mj-lt"/>
              </a:rPr>
              <a:t> Cha, </a:t>
            </a:r>
            <a:r>
              <a:rPr lang="en-US" sz="4800" dirty="0" err="1" smtClean="0">
                <a:solidFill>
                  <a:schemeClr val="bg1"/>
                </a:solidFill>
                <a:latin typeface="+mj-lt"/>
              </a:rPr>
              <a:t>về</a:t>
            </a:r>
            <a:r>
              <a:rPr lang="en-US" sz="4800" dirty="0">
                <a:solidFill>
                  <a:schemeClr val="bg1"/>
                </a:solidFill>
                <a:latin typeface="+mj-lt"/>
              </a:rPr>
              <a:t> </a:t>
            </a:r>
            <a:r>
              <a:rPr lang="en-US" sz="4800" dirty="0" err="1" smtClean="0">
                <a:solidFill>
                  <a:schemeClr val="bg1"/>
                </a:solidFill>
                <a:latin typeface="+mj-lt"/>
              </a:rPr>
              <a:t>Nhà</a:t>
            </a:r>
            <a:r>
              <a:rPr lang="en-US" sz="4800" dirty="0" smtClean="0">
                <a:solidFill>
                  <a:schemeClr val="bg1"/>
                </a:solidFill>
                <a:latin typeface="+mj-lt"/>
              </a:rPr>
              <a:t> Cha </a:t>
            </a:r>
            <a:r>
              <a:rPr lang="en-US" sz="4800" dirty="0" err="1" smtClean="0">
                <a:solidFill>
                  <a:schemeClr val="bg1"/>
                </a:solidFill>
                <a:latin typeface="+mj-lt"/>
              </a:rPr>
              <a:t>tim</a:t>
            </a:r>
            <a:r>
              <a:rPr lang="en-US" sz="4800" dirty="0" smtClean="0">
                <a:solidFill>
                  <a:schemeClr val="bg1"/>
                </a:solidFill>
                <a:latin typeface="+mj-lt"/>
              </a:rPr>
              <a:t> </a:t>
            </a:r>
            <a:r>
              <a:rPr lang="en-US" sz="4800" dirty="0" err="1" smtClean="0">
                <a:solidFill>
                  <a:schemeClr val="bg1"/>
                </a:solidFill>
                <a:latin typeface="+mj-lt"/>
              </a:rPr>
              <a:t>ra</a:t>
            </a:r>
            <a:r>
              <a:rPr lang="en-US" sz="4800" dirty="0" smtClean="0">
                <a:solidFill>
                  <a:schemeClr val="bg1"/>
                </a:solidFill>
                <a:latin typeface="+mj-lt"/>
              </a:rPr>
              <a:t> </a:t>
            </a:r>
            <a:r>
              <a:rPr lang="en-US" sz="4800" dirty="0" err="1" smtClean="0">
                <a:solidFill>
                  <a:schemeClr val="bg1"/>
                </a:solidFill>
                <a:latin typeface="+mj-lt"/>
              </a:rPr>
              <a:t>rộn</a:t>
            </a:r>
            <a:r>
              <a:rPr lang="en-US" sz="4800" dirty="0" smtClean="0">
                <a:solidFill>
                  <a:schemeClr val="bg1"/>
                </a:solidFill>
                <a:latin typeface="+mj-lt"/>
              </a:rPr>
              <a:t> </a:t>
            </a:r>
            <a:r>
              <a:rPr lang="en-US" sz="4800" dirty="0" err="1" smtClean="0">
                <a:solidFill>
                  <a:schemeClr val="bg1"/>
                </a:solidFill>
                <a:latin typeface="+mj-lt"/>
              </a:rPr>
              <a:t>lên</a:t>
            </a:r>
            <a:r>
              <a:rPr lang="en-US" sz="4800" dirty="0" smtClean="0">
                <a:solidFill>
                  <a:schemeClr val="bg1"/>
                </a:solidFill>
                <a:latin typeface="+mj-lt"/>
              </a:rPr>
              <a:t> </a:t>
            </a:r>
            <a:r>
              <a:rPr lang="en-US" sz="4800" dirty="0" err="1" smtClean="0">
                <a:solidFill>
                  <a:schemeClr val="bg1"/>
                </a:solidFill>
                <a:latin typeface="+mj-lt"/>
              </a:rPr>
              <a:t>vui</a:t>
            </a:r>
            <a:r>
              <a:rPr lang="en-US" sz="4800" dirty="0" smtClean="0">
                <a:solidFill>
                  <a:schemeClr val="bg1"/>
                </a:solidFill>
                <a:latin typeface="+mj-lt"/>
              </a:rPr>
              <a:t> </a:t>
            </a:r>
            <a:r>
              <a:rPr lang="en-US" sz="4800" dirty="0" err="1" smtClean="0">
                <a:solidFill>
                  <a:schemeClr val="bg1"/>
                </a:solidFill>
                <a:latin typeface="+mj-lt"/>
              </a:rPr>
              <a:t>sướng</a:t>
            </a:r>
            <a:r>
              <a:rPr lang="en-US" sz="4800" dirty="0" smtClean="0">
                <a:solidFill>
                  <a:schemeClr val="bg1"/>
                </a:solidFill>
                <a:latin typeface="+mj-lt"/>
              </a:rPr>
              <a:t>. </a:t>
            </a:r>
            <a:r>
              <a:rPr lang="en-US" sz="4800" dirty="0" err="1" smtClean="0">
                <a:solidFill>
                  <a:schemeClr val="bg1"/>
                </a:solidFill>
                <a:latin typeface="+mj-lt"/>
              </a:rPr>
              <a:t>Hát</a:t>
            </a:r>
            <a:r>
              <a:rPr lang="en-US" sz="4800" dirty="0" smtClean="0">
                <a:solidFill>
                  <a:schemeClr val="bg1"/>
                </a:solidFill>
                <a:latin typeface="+mj-lt"/>
              </a:rPr>
              <a:t> </a:t>
            </a:r>
            <a:r>
              <a:rPr lang="en-US" sz="4800" dirty="0" err="1" smtClean="0">
                <a:solidFill>
                  <a:schemeClr val="bg1"/>
                </a:solidFill>
                <a:latin typeface="+mj-lt"/>
              </a:rPr>
              <a:t>vang</a:t>
            </a:r>
            <a:r>
              <a:rPr lang="en-US" sz="4800" dirty="0" smtClean="0">
                <a:solidFill>
                  <a:schemeClr val="bg1"/>
                </a:solidFill>
                <a:latin typeface="+mj-lt"/>
              </a:rPr>
              <a:t> </a:t>
            </a:r>
            <a:r>
              <a:rPr lang="en-US" sz="4800" dirty="0" err="1" smtClean="0">
                <a:solidFill>
                  <a:schemeClr val="bg1"/>
                </a:solidFill>
                <a:latin typeface="+mj-lt"/>
              </a:rPr>
              <a:t>vang</a:t>
            </a:r>
            <a:r>
              <a:rPr lang="en-US" sz="4800" dirty="0" smtClean="0">
                <a:solidFill>
                  <a:schemeClr val="bg1"/>
                </a:solidFill>
                <a:latin typeface="+mj-lt"/>
              </a:rPr>
              <a:t> </a:t>
            </a:r>
            <a:r>
              <a:rPr lang="en-US" sz="4800" dirty="0" smtClean="0">
                <a:solidFill>
                  <a:srgbClr val="FFFF00"/>
                </a:solidFill>
                <a:latin typeface="+mj-lt"/>
              </a:rPr>
              <a:t>(</a:t>
            </a:r>
            <a:r>
              <a:rPr lang="en-US" sz="4800" dirty="0" err="1" smtClean="0">
                <a:solidFill>
                  <a:srgbClr val="FFFF00"/>
                </a:solidFill>
                <a:latin typeface="+mj-lt"/>
              </a:rPr>
              <a:t>theo</a:t>
            </a:r>
            <a:r>
              <a:rPr lang="en-US" sz="4800" dirty="0" smtClean="0">
                <a:solidFill>
                  <a:srgbClr val="FFFF00"/>
                </a:solidFill>
                <a:latin typeface="+mj-lt"/>
              </a:rPr>
              <a:t> </a:t>
            </a:r>
            <a:r>
              <a:rPr lang="en-US" sz="4800" dirty="0" err="1" smtClean="0">
                <a:solidFill>
                  <a:srgbClr val="FFFF00"/>
                </a:solidFill>
                <a:latin typeface="+mj-lt"/>
              </a:rPr>
              <a:t>cung</a:t>
            </a:r>
            <a:r>
              <a:rPr lang="en-US" sz="4800" dirty="0" smtClean="0">
                <a:solidFill>
                  <a:srgbClr val="FFFF00"/>
                </a:solidFill>
                <a:latin typeface="+mj-lt"/>
              </a:rPr>
              <a:t> </a:t>
            </a:r>
            <a:r>
              <a:rPr lang="en-US" sz="4800" dirty="0" err="1" smtClean="0">
                <a:solidFill>
                  <a:srgbClr val="FFFF00"/>
                </a:solidFill>
                <a:latin typeface="+mj-lt"/>
              </a:rPr>
              <a:t>đàn</a:t>
            </a:r>
            <a:r>
              <a:rPr lang="en-US" sz="4800" dirty="0" smtClean="0">
                <a:solidFill>
                  <a:srgbClr val="FFFF00"/>
                </a:solidFill>
                <a:latin typeface="+mj-lt"/>
              </a:rPr>
              <a:t>)</a:t>
            </a:r>
            <a:r>
              <a:rPr lang="en-US" sz="4800" dirty="0" smtClean="0">
                <a:solidFill>
                  <a:schemeClr val="bg1"/>
                </a:solidFill>
                <a:latin typeface="+mj-lt"/>
              </a:rPr>
              <a:t> </a:t>
            </a:r>
            <a:r>
              <a:rPr lang="en-US" sz="4800" dirty="0" err="1" smtClean="0">
                <a:solidFill>
                  <a:schemeClr val="bg1"/>
                </a:solidFill>
                <a:latin typeface="+mj-lt"/>
              </a:rPr>
              <a:t>Ngợi</a:t>
            </a:r>
            <a:r>
              <a:rPr lang="en-US" sz="4800" dirty="0" smtClean="0">
                <a:solidFill>
                  <a:schemeClr val="bg1"/>
                </a:solidFill>
                <a:latin typeface="+mj-lt"/>
              </a:rPr>
              <a:t> </a:t>
            </a:r>
            <a:r>
              <a:rPr lang="en-US" sz="4800" dirty="0" err="1" smtClean="0">
                <a:solidFill>
                  <a:schemeClr val="bg1"/>
                </a:solidFill>
                <a:latin typeface="+mj-lt"/>
              </a:rPr>
              <a:t>khen</a:t>
            </a:r>
            <a:r>
              <a:rPr lang="en-US" sz="4800" dirty="0" smtClean="0">
                <a:solidFill>
                  <a:schemeClr val="bg1"/>
                </a:solidFill>
                <a:latin typeface="+mj-lt"/>
              </a:rPr>
              <a:t> </a:t>
            </a:r>
            <a:r>
              <a:rPr lang="en-US" sz="4800" dirty="0" err="1" smtClean="0">
                <a:solidFill>
                  <a:schemeClr val="bg1"/>
                </a:solidFill>
                <a:latin typeface="+mj-lt"/>
              </a:rPr>
              <a:t>Đấng</a:t>
            </a:r>
            <a:r>
              <a:rPr lang="en-US" sz="4800" dirty="0">
                <a:solidFill>
                  <a:schemeClr val="bg1"/>
                </a:solidFill>
                <a:latin typeface="+mj-lt"/>
              </a:rPr>
              <a:t> </a:t>
            </a:r>
            <a:r>
              <a:rPr lang="en-US" sz="4800" dirty="0" smtClean="0">
                <a:solidFill>
                  <a:srgbClr val="FFFF00"/>
                </a:solidFill>
                <a:latin typeface="+mj-lt"/>
              </a:rPr>
              <a:t>(</a:t>
            </a:r>
            <a:r>
              <a:rPr lang="en-US" sz="4800" dirty="0" err="1" smtClean="0">
                <a:solidFill>
                  <a:srgbClr val="FFFF00"/>
                </a:solidFill>
                <a:latin typeface="+mj-lt"/>
              </a:rPr>
              <a:t>đã</a:t>
            </a:r>
            <a:r>
              <a:rPr lang="en-US" sz="4800" dirty="0" smtClean="0">
                <a:solidFill>
                  <a:srgbClr val="FFFF00"/>
                </a:solidFill>
                <a:latin typeface="+mj-lt"/>
              </a:rPr>
              <a:t> </a:t>
            </a:r>
            <a:r>
              <a:rPr lang="en-US" sz="4800" dirty="0" err="1" smtClean="0">
                <a:solidFill>
                  <a:srgbClr val="FFFF00"/>
                </a:solidFill>
                <a:latin typeface="+mj-lt"/>
              </a:rPr>
              <a:t>hy</a:t>
            </a:r>
            <a:r>
              <a:rPr lang="en-US" sz="4800" dirty="0" smtClean="0">
                <a:solidFill>
                  <a:srgbClr val="FFFF00"/>
                </a:solidFill>
                <a:latin typeface="+mj-lt"/>
              </a:rPr>
              <a:t> </a:t>
            </a:r>
            <a:r>
              <a:rPr lang="en-US" sz="4800" dirty="0" err="1" smtClean="0">
                <a:solidFill>
                  <a:srgbClr val="FFFF00"/>
                </a:solidFill>
                <a:latin typeface="+mj-lt"/>
              </a:rPr>
              <a:t>sinh</a:t>
            </a:r>
            <a:r>
              <a:rPr lang="en-US" sz="4800" dirty="0" smtClean="0">
                <a:solidFill>
                  <a:srgbClr val="FFFF00"/>
                </a:solidFill>
                <a:latin typeface="+mj-lt"/>
              </a:rPr>
              <a:t>) </a:t>
            </a:r>
            <a:r>
              <a:rPr lang="en-US" sz="4800" dirty="0" err="1" smtClean="0">
                <a:solidFill>
                  <a:schemeClr val="bg1"/>
                </a:solidFill>
                <a:latin typeface="+mj-lt"/>
              </a:rPr>
              <a:t>hiến</a:t>
            </a:r>
            <a:r>
              <a:rPr lang="en-US" sz="4800" dirty="0" smtClean="0">
                <a:solidFill>
                  <a:schemeClr val="bg1"/>
                </a:solidFill>
                <a:latin typeface="+mj-lt"/>
              </a:rPr>
              <a:t> </a:t>
            </a:r>
            <a:r>
              <a:rPr lang="en-US" sz="4800" dirty="0" err="1" smtClean="0">
                <a:solidFill>
                  <a:schemeClr val="bg1"/>
                </a:solidFill>
                <a:latin typeface="+mj-lt"/>
              </a:rPr>
              <a:t>thân</a:t>
            </a:r>
            <a:r>
              <a:rPr lang="en-US" sz="4800" dirty="0" smtClean="0">
                <a:solidFill>
                  <a:schemeClr val="bg1"/>
                </a:solidFill>
                <a:latin typeface="+mj-lt"/>
              </a:rPr>
              <a:t> </a:t>
            </a:r>
            <a:r>
              <a:rPr lang="en-US" sz="4800" dirty="0" err="1" smtClean="0">
                <a:solidFill>
                  <a:schemeClr val="bg1"/>
                </a:solidFill>
                <a:latin typeface="+mj-lt"/>
              </a:rPr>
              <a:t>mình</a:t>
            </a:r>
            <a:r>
              <a:rPr lang="en-US" sz="4800" dirty="0" smtClean="0">
                <a:solidFill>
                  <a:schemeClr val="bg1"/>
                </a:solidFill>
                <a:latin typeface="+mj-lt"/>
              </a:rPr>
              <a:t> </a:t>
            </a:r>
            <a:r>
              <a:rPr lang="en-US" sz="4800" dirty="0" err="1" smtClean="0">
                <a:solidFill>
                  <a:schemeClr val="bg1"/>
                </a:solidFill>
                <a:latin typeface="+mj-lt"/>
              </a:rPr>
              <a:t>trên</a:t>
            </a:r>
            <a:r>
              <a:rPr lang="en-US" sz="4800" dirty="0" smtClean="0">
                <a:solidFill>
                  <a:schemeClr val="bg1"/>
                </a:solidFill>
                <a:latin typeface="+mj-lt"/>
              </a:rPr>
              <a:t> </a:t>
            </a:r>
            <a:r>
              <a:rPr lang="en-US" sz="4800" dirty="0" err="1" smtClean="0">
                <a:solidFill>
                  <a:schemeClr val="bg1"/>
                </a:solidFill>
                <a:latin typeface="+mj-lt"/>
              </a:rPr>
              <a:t>thập</a:t>
            </a:r>
            <a:r>
              <a:rPr lang="en-US" sz="4800" dirty="0" smtClean="0">
                <a:solidFill>
                  <a:schemeClr val="bg1"/>
                </a:solidFill>
                <a:latin typeface="+mj-lt"/>
              </a:rPr>
              <a:t> </a:t>
            </a:r>
            <a:r>
              <a:rPr lang="en-US" sz="4800" dirty="0" err="1" smtClean="0">
                <a:solidFill>
                  <a:schemeClr val="bg1"/>
                </a:solidFill>
                <a:latin typeface="+mj-lt"/>
              </a:rPr>
              <a:t>hình</a:t>
            </a:r>
            <a:r>
              <a:rPr lang="en-US" sz="4800" dirty="0" smtClean="0">
                <a:solidFill>
                  <a:schemeClr val="bg1"/>
                </a:solidFill>
                <a:latin typeface="+mj-lt"/>
              </a:rPr>
              <a:t> </a:t>
            </a:r>
            <a:r>
              <a:rPr lang="en-US" sz="4800" dirty="0" err="1" smtClean="0">
                <a:solidFill>
                  <a:schemeClr val="bg1"/>
                </a:solidFill>
                <a:latin typeface="+mj-lt"/>
              </a:rPr>
              <a:t>vì</a:t>
            </a:r>
            <a:r>
              <a:rPr lang="en-US" sz="4800" dirty="0" smtClean="0">
                <a:solidFill>
                  <a:schemeClr val="bg1"/>
                </a:solidFill>
                <a:latin typeface="+mj-lt"/>
              </a:rPr>
              <a:t> </a:t>
            </a:r>
            <a:r>
              <a:rPr lang="en-US" sz="4800" dirty="0" err="1" smtClean="0">
                <a:solidFill>
                  <a:schemeClr val="bg1"/>
                </a:solidFill>
                <a:latin typeface="+mj-lt"/>
              </a:rPr>
              <a:t>chúng</a:t>
            </a:r>
            <a:r>
              <a:rPr lang="en-US" sz="4800" dirty="0" smtClean="0">
                <a:solidFill>
                  <a:schemeClr val="bg1"/>
                </a:solidFill>
                <a:latin typeface="+mj-lt"/>
              </a:rPr>
              <a:t> ta.</a:t>
            </a:r>
            <a:endParaRPr lang="vi-VN" sz="4800" dirty="0">
              <a:solidFill>
                <a:schemeClr val="bg1"/>
              </a:solidFill>
              <a:latin typeface="+mj-lt"/>
            </a:endParaRPr>
          </a:p>
        </p:txBody>
      </p:sp>
    </p:spTree>
    <p:extLst>
      <p:ext uri="{BB962C8B-B14F-4D97-AF65-F5344CB8AC3E}">
        <p14:creationId xmlns:p14="http://schemas.microsoft.com/office/powerpoint/2010/main" val="52524811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TotalTime>
  <Words>1813</Words>
  <Application>Microsoft Office PowerPoint</Application>
  <PresentationFormat>On-screen Show (16:9)</PresentationFormat>
  <Paragraphs>96</Paragraphs>
  <Slides>78</Slides>
  <Notes>2</Notes>
  <HiddenSlides>0</HiddenSlides>
  <MMClips>0</MMClips>
  <ScaleCrop>false</ScaleCrop>
  <HeadingPairs>
    <vt:vector size="4" baseType="variant">
      <vt:variant>
        <vt:lpstr>Theme</vt:lpstr>
      </vt:variant>
      <vt:variant>
        <vt:i4>12</vt:i4>
      </vt:variant>
      <vt:variant>
        <vt:lpstr>Slide Titles</vt:lpstr>
      </vt:variant>
      <vt:variant>
        <vt:i4>78</vt:i4>
      </vt:variant>
    </vt:vector>
  </HeadingPairs>
  <TitlesOfParts>
    <vt:vector size="90" baseType="lpstr">
      <vt:lpstr>Office Theme</vt:lpstr>
      <vt:lpstr>12_Office Theme</vt:lpstr>
      <vt:lpstr>36_Default Design</vt:lpstr>
      <vt:lpstr>10_Office Theme</vt:lpstr>
      <vt:lpstr>37_Default Design</vt:lpstr>
      <vt:lpstr>8_Office Theme</vt:lpstr>
      <vt:lpstr>2_Office Theme</vt:lpstr>
      <vt:lpstr>3_Office Theme</vt:lpstr>
      <vt:lpstr>7_Office Theme</vt:lpstr>
      <vt:lpstr>9_Office Theme</vt:lpstr>
      <vt:lpstr>11_Office Theme</vt:lpstr>
      <vt:lpstr>1_Office Theme</vt:lpstr>
      <vt:lpstr>PowerPoint Presentation</vt:lpstr>
      <vt:lpstr>TẬP HÁT CỘNG ĐOÀN</vt:lpstr>
      <vt:lpstr>Đk: Lạy Chúa, xin dạy con lối bước của Ngài.</vt:lpstr>
      <vt:lpstr>Tk1: Xin chỉ dạy con biết đường lối Chúa. Và dẫn con theo chân lý của Ngài. Vì Ngài là Thần Linh tế độ cho con. Ngày đêm con vững tin lòng thương xót Ngài.</vt:lpstr>
      <vt:lpstr>Đk: Lạy Chúa, xin dạy con lối bước của Ngài.</vt:lpstr>
      <vt:lpstr>Nước Thiên Chúa đã gần đến, hãy tin vào Tin Mừng.</vt:lpstr>
      <vt:lpstr>PowerPoint Presentation</vt:lpstr>
      <vt:lpstr>Ca Nhập Lễ Lên Đường Về Nhà Cha Mai Nguyên Vũ</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24 CHÚA NHẬT III THƯỜNG NIÊN NĂM B  LM KIM LONG 03 Câu</vt:lpstr>
      <vt:lpstr>Đk: Lạy Chúa, xin dạy con lối bước của Ngài.</vt:lpstr>
      <vt:lpstr>Tk1: Xin chỉ dạy con biết đường lối Chúa. Và dẫn con theo chân lý của Ngài. Vì Ngài là Thần Linh tế độ cho con. Ngày đêm con vững tin lòng thương xót Ngài.</vt:lpstr>
      <vt:lpstr>Đk: Lạy Chúa, xin dạy con lối bước của Ngài.</vt:lpstr>
      <vt:lpstr>Tk2: Xin dủ lòng thương nhớ tình nghĩa cũ. Ngài đã ban qua muôn thuở muôn đời. Tội tình của tuổi thơ Chúa đừng ghi tâm, mà xin luôn nhớ con vì ân nghĩa Ngài.</vt:lpstr>
      <vt:lpstr>Đk: Lạy Chúa, xin dạy con lối bước của Ngài.</vt:lpstr>
      <vt:lpstr>Tk3: Xin chỉ đường cho những kẻ lỡ bước, vì Chúa đây luôn nhân ái chân thực. Dìu kẻ nghèo hèn theo lối đường công minh, dạy con luôn vững tâm tìm theo lối Ngài.</vt:lpstr>
      <vt:lpstr>Đk: Lạy Chúa, xin dạy con lối bước của Ngài.</vt:lpstr>
      <vt:lpstr>PowerPoint Presentation</vt:lpstr>
      <vt:lpstr>Nước Thiên Chúa đã gần đến, hãy tin vào Tin Mừng.</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Đời con như của lễ không hề ngưng, như tấm bánh luôn để dâng. Tình con như ánh nến luôn bừng cháy trong tình Chúa sáng như hừng đông. </vt:lpstr>
      <vt:lpstr>Đk: Xin dâng Chúa trọn đời con như làn gió nhẹ, quyện làn hương của tình Chúa để con chia sẻ cho nhân thế. </vt:lpstr>
      <vt:lpstr>**: Trọn đời con là lời mang sứ điệp Tin Mừng, là dòng sông mang đến cho nhân trần phù sa chứa chan hồng ân.</vt:lpstr>
      <vt:lpstr>Tk2: Ngài chọn con tuy con không có chi là công, con luôn không xứng như Ngài mong. Tình con quá thiếu thốn để đền đáp như giọt nước sánh với biển Đông.</vt:lpstr>
      <vt:lpstr>Đk: Xin dâng Chúa trọn đời con như làn gió nhẹ, quyện làn hương của tình Chúa để con chia sẻ cho nhân thế. </vt:lpstr>
      <vt:lpstr>**: Trọn đời con là lời mang sứ điệp Tin Mừng, là dòng sông mang đến cho nhân trần phù sa chứa chan hồng ân.</vt:lpstr>
      <vt:lpstr>PowerPoint Presentation</vt:lpstr>
      <vt:lpstr>PowerPoint Presentation</vt:lpstr>
      <vt:lpstr>PowerPoint Presentation</vt:lpstr>
      <vt:lpstr>Ca Nguyện Hiệp Lễ Chứng Nhân Tình Yêu Lm. Nguyễn Duy</vt:lpstr>
      <vt:lpstr>Tk1: Khi con nghe tiếng kêu mời gọi con đi gieo niềm tin mới. Con nay như thấy ngỡ ngàng vì Chúa đã đoái thương chọn con. Rồi một ngày Thánh Thần Chúa đã đến thánh hiến con cho Ngài. Sai con đi khắp mọi nơi rắc gieo tin vui cho muôn người.</vt:lpstr>
      <vt:lpstr>Đk: Này đây Chúa ơi con hiến dâng cho Ngài niềm tin tâm tư cùng trái tim nồng cháy. Từ đây hăng say theo bước chân của Ngài trung kiên làm chứng nhân Nước Trời thắp lên hạnh phúc cho muôn người.</vt:lpstr>
      <vt:lpstr>Tk2: Con say sưa với tháng ngày tình yêu cho con nguồn sức sống. Con hân hoan bước trên đường hồng phúc bát ngát xanh đồi nương. Để tìm lại những tình thương quá khứ héo úa trong muôn lòng. Cho quên đi những sầu vương Chúa ôi xin thương ai đoạn trường.</vt:lpstr>
      <vt:lpstr>Đk: Này đây Chúa ơi con hiến dâng cho Ngài niềm tin tâm tư cùng trái tim nồng cháy. Từ đây hăng say theo bước chân của Ngài trung kiên làm chứng nhân Nước Trời thắp lên hạnh phúc cho muôn người.</vt:lpstr>
      <vt:lpstr>Tk3: Trong tâm tư biết bao người ngày đêm cô đơn buồn không nói. Nhưng đâu ai đến với họ để hát tiếng hát trong niềm vui. Vì nhiều người vẫn nghèo đói, thế giới thiếu vắng bao nụ cười. Xin cho nhau những tình thương sớm mai cơn mê đã tan rồi.</vt:lpstr>
      <vt:lpstr>Đk: Này đây Chúa ơi con hiến dâng cho Ngài niềm tin tâm tư cùng trái tim nồng cháy. Từ đây hăng say theo bước chân của Ngài trung kiên làm chứng nhân Nước Trời thắp lên hạnh phúc cho muôn người.</vt:lpstr>
      <vt:lpstr>Tk4: Xin cho con suốt một đời tình yêu cho đi là lẽ sống. Xin cho con biết trung thành hoàn tất những bước chân đẹp xinh. Nguyện một đời con tìm đến, với hết cả những ai chân tình. Để tình người vẫn còn xanh, ngát hương như hoa xuân trên cành.</vt:lpstr>
      <vt:lpstr>Đk: Này đây Chúa ơi con hiến dâng cho Ngài niềm tin tâm tư cùng trái tim nồng cháy. Từ đây hăng say theo bước chân của Ngài trung kiên làm chứng nhân Nước Trời thắp lên hạnh phúc cho muôn người.</vt:lpstr>
      <vt:lpstr>PowerPoint Presentation</vt:lpstr>
      <vt:lpstr>PowerPoint Presentation</vt:lpstr>
      <vt:lpstr>Ca Kết Lễ BÀI CA HIỆP NHẤT Thành Tâm</vt:lpstr>
      <vt:lpstr>Đk: Xin hiệp nhất chúng con nên một trong tình yêu Chúa. Xin hiệp nhất chúng con như Ngài liên kết với Cha. Xin giải thoát chúng con xa điều bât hòa chia rẽ. Xin kết liên muôn người trong lòng mến Chúa Cha muôn đời.</vt:lpstr>
      <vt:lpstr>Tk1:  Vì Ngài được sai đến, để tìm chiên khắp nơi xa xôi. Vì rằng Cha sai đến, đến đưa về đàn chiên duy nhất. Thì này nguyện xin Chúa, hãy thương ban Thánh Linh của Ngài. Hiệp nhất chúng con trong Chúa.</vt:lpstr>
      <vt:lpstr>Đk: Xin hiệp nhất chúng con nên một trong tình yêu Chúa. Xin hiệp nhất chúng con như Ngài liên kết với Cha. Xin giải thoát chúng con xa điều bât hòa chia rẽ. Xin kết liên muôn người trong lòng mến Chúa Cha muôn đời.</vt:lpstr>
      <vt:lpstr>Ca Kết Lễ Nhân Chứng Phúc Âm  Lm. Thành Tâm</vt:lpstr>
      <vt:lpstr>Tk: Ta về thôi vì thánh lễ đã hết nhưng đời ta là thánh lễ nối dài. Đem tình thương Thiên Chúa đến mọi nơi. Ta sống sao để thành chứng nhân.</vt:lpstr>
      <vt:lpstr>Đk: Này Ngài sai ta đi đây đó. Sống chứng nhân phúc âm. Lãnh sứ mạng Chúa trao hôm nào vì là con Thiên Chúa.</vt:lpstr>
      <vt:lpstr>**: Này Ngài sai ta đi đây đó đi loan báo tin mừng. Loan tin mới tin vui của Ngài rằng Thiên Chúa yêu thương loài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161</cp:revision>
  <dcterms:created xsi:type="dcterms:W3CDTF">2023-05-21T07:25:42Z</dcterms:created>
  <dcterms:modified xsi:type="dcterms:W3CDTF">2024-01-18T18:36:40Z</dcterms:modified>
</cp:coreProperties>
</file>